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87" r:id="rId2"/>
    <p:sldId id="285" r:id="rId3"/>
    <p:sldId id="257" r:id="rId4"/>
    <p:sldId id="256" r:id="rId5"/>
    <p:sldId id="269" r:id="rId6"/>
    <p:sldId id="281" r:id="rId7"/>
    <p:sldId id="270" r:id="rId8"/>
    <p:sldId id="271" r:id="rId9"/>
    <p:sldId id="273" r:id="rId10"/>
    <p:sldId id="283" r:id="rId11"/>
    <p:sldId id="288" r:id="rId12"/>
    <p:sldId id="289" r:id="rId13"/>
    <p:sldId id="263" r:id="rId14"/>
    <p:sldId id="275" r:id="rId15"/>
    <p:sldId id="290" r:id="rId16"/>
    <p:sldId id="276" r:id="rId17"/>
    <p:sldId id="280" r:id="rId18"/>
    <p:sldId id="277" r:id="rId19"/>
    <p:sldId id="268" r:id="rId20"/>
  </p:sldIdLst>
  <p:sldSz cx="9144000" cy="5143500" type="screen16x9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87"/>
            <p14:sldId id="285"/>
            <p14:sldId id="257"/>
          </p14:sldIdLst>
        </p14:section>
        <p14:section name="Tiết 1" id="{50E1AC05-E808-47C5-ACCE-5BE89D6A3B62}">
          <p14:sldIdLst>
            <p14:sldId id="256"/>
            <p14:sldId id="269"/>
            <p14:sldId id="281"/>
            <p14:sldId id="270"/>
            <p14:sldId id="271"/>
            <p14:sldId id="273"/>
            <p14:sldId id="283"/>
            <p14:sldId id="288"/>
            <p14:sldId id="289"/>
          </p14:sldIdLst>
        </p14:section>
        <p14:section name="Tiết 2" id="{296681D4-24D5-4E6B-BA02-9A1D8E4D5F1E}">
          <p14:sldIdLst>
            <p14:sldId id="263"/>
            <p14:sldId id="275"/>
            <p14:sldId id="290"/>
            <p14:sldId id="276"/>
            <p14:sldId id="280"/>
            <p14:sldId id="27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FF"/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>
        <p:scale>
          <a:sx n="63" d="100"/>
          <a:sy n="63" d="100"/>
        </p:scale>
        <p:origin x="2237" y="941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0155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0155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015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0155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0155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0155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9669c8b86c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9669c8b86c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3623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015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">
  <p:cSld name="Technology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"/>
          <p:cNvSpPr txBox="1">
            <a:spLocks noGrp="1"/>
          </p:cNvSpPr>
          <p:nvPr>
            <p:ph type="title"/>
          </p:nvPr>
        </p:nvSpPr>
        <p:spPr>
          <a:xfrm>
            <a:off x="917388" y="1754400"/>
            <a:ext cx="34230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2" name="Google Shape;632;p24"/>
          <p:cNvSpPr txBox="1">
            <a:spLocks noGrp="1"/>
          </p:cNvSpPr>
          <p:nvPr>
            <p:ph type="body" idx="1"/>
          </p:nvPr>
        </p:nvSpPr>
        <p:spPr>
          <a:xfrm>
            <a:off x="917388" y="2288850"/>
            <a:ext cx="34230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633" name="Google Shape;633;p24"/>
          <p:cNvGrpSpPr/>
          <p:nvPr/>
        </p:nvGrpSpPr>
        <p:grpSpPr>
          <a:xfrm>
            <a:off x="311875" y="3537041"/>
            <a:ext cx="1431154" cy="1530267"/>
            <a:chOff x="274564" y="3629519"/>
            <a:chExt cx="1192231" cy="1243008"/>
          </a:xfrm>
        </p:grpSpPr>
        <p:sp>
          <p:nvSpPr>
            <p:cNvPr id="634" name="Google Shape;634;p24"/>
            <p:cNvSpPr/>
            <p:nvPr/>
          </p:nvSpPr>
          <p:spPr>
            <a:xfrm rot="-1920905">
              <a:off x="372142" y="4003809"/>
              <a:ext cx="997076" cy="654168"/>
            </a:xfrm>
            <a:custGeom>
              <a:avLst/>
              <a:gdLst/>
              <a:ahLst/>
              <a:cxnLst/>
              <a:rect l="l" t="t" r="r" b="b"/>
              <a:pathLst>
                <a:path w="35381" h="23213" extrusionOk="0">
                  <a:moveTo>
                    <a:pt x="16002" y="1"/>
                  </a:moveTo>
                  <a:cubicBezTo>
                    <a:pt x="0" y="1"/>
                    <a:pt x="433" y="23213"/>
                    <a:pt x="16675" y="23213"/>
                  </a:cubicBezTo>
                  <a:cubicBezTo>
                    <a:pt x="16819" y="23213"/>
                    <a:pt x="16964" y="23211"/>
                    <a:pt x="17111" y="23207"/>
                  </a:cubicBezTo>
                  <a:cubicBezTo>
                    <a:pt x="35381" y="22737"/>
                    <a:pt x="33306" y="13"/>
                    <a:pt x="17479" y="13"/>
                  </a:cubicBezTo>
                  <a:cubicBezTo>
                    <a:pt x="17283" y="13"/>
                    <a:pt x="17085" y="17"/>
                    <a:pt x="16885" y="24"/>
                  </a:cubicBezTo>
                  <a:cubicBezTo>
                    <a:pt x="16585" y="9"/>
                    <a:pt x="16291" y="1"/>
                    <a:pt x="16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4"/>
            <p:cNvSpPr/>
            <p:nvPr/>
          </p:nvSpPr>
          <p:spPr>
            <a:xfrm rot="-1920905">
              <a:off x="439627" y="4184590"/>
              <a:ext cx="828384" cy="252587"/>
            </a:xfrm>
            <a:custGeom>
              <a:avLst/>
              <a:gdLst/>
              <a:ahLst/>
              <a:cxnLst/>
              <a:rect l="l" t="t" r="r" b="b"/>
              <a:pathLst>
                <a:path w="29395" h="8963" extrusionOk="0">
                  <a:moveTo>
                    <a:pt x="1176" y="0"/>
                  </a:moveTo>
                  <a:cubicBezTo>
                    <a:pt x="549" y="0"/>
                    <a:pt x="1" y="807"/>
                    <a:pt x="590" y="1337"/>
                  </a:cubicBezTo>
                  <a:cubicBezTo>
                    <a:pt x="1692" y="2314"/>
                    <a:pt x="665" y="4745"/>
                    <a:pt x="2620" y="5121"/>
                  </a:cubicBezTo>
                  <a:cubicBezTo>
                    <a:pt x="2694" y="5134"/>
                    <a:pt x="2769" y="5140"/>
                    <a:pt x="2845" y="5140"/>
                  </a:cubicBezTo>
                  <a:cubicBezTo>
                    <a:pt x="3500" y="5140"/>
                    <a:pt x="4160" y="4684"/>
                    <a:pt x="4700" y="4369"/>
                  </a:cubicBezTo>
                  <a:cubicBezTo>
                    <a:pt x="5064" y="4155"/>
                    <a:pt x="5336" y="4062"/>
                    <a:pt x="5547" y="4062"/>
                  </a:cubicBezTo>
                  <a:cubicBezTo>
                    <a:pt x="6150" y="4062"/>
                    <a:pt x="6265" y="4819"/>
                    <a:pt x="6655" y="5673"/>
                  </a:cubicBezTo>
                  <a:cubicBezTo>
                    <a:pt x="7063" y="6563"/>
                    <a:pt x="7616" y="6986"/>
                    <a:pt x="8269" y="6986"/>
                  </a:cubicBezTo>
                  <a:cubicBezTo>
                    <a:pt x="8738" y="6986"/>
                    <a:pt x="9258" y="6768"/>
                    <a:pt x="9813" y="6349"/>
                  </a:cubicBezTo>
                  <a:cubicBezTo>
                    <a:pt x="10434" y="5884"/>
                    <a:pt x="10814" y="5571"/>
                    <a:pt x="11141" y="5571"/>
                  </a:cubicBezTo>
                  <a:cubicBezTo>
                    <a:pt x="11446" y="5571"/>
                    <a:pt x="11705" y="5846"/>
                    <a:pt x="12068" y="6525"/>
                  </a:cubicBezTo>
                  <a:cubicBezTo>
                    <a:pt x="12369" y="7101"/>
                    <a:pt x="12770" y="7828"/>
                    <a:pt x="13397" y="8054"/>
                  </a:cubicBezTo>
                  <a:cubicBezTo>
                    <a:pt x="13591" y="8130"/>
                    <a:pt x="13783" y="8166"/>
                    <a:pt x="13970" y="8166"/>
                  </a:cubicBezTo>
                  <a:cubicBezTo>
                    <a:pt x="14337" y="8166"/>
                    <a:pt x="14685" y="8027"/>
                    <a:pt x="15001" y="7778"/>
                  </a:cubicBezTo>
                  <a:cubicBezTo>
                    <a:pt x="15578" y="7335"/>
                    <a:pt x="16215" y="6257"/>
                    <a:pt x="16831" y="6257"/>
                  </a:cubicBezTo>
                  <a:cubicBezTo>
                    <a:pt x="17017" y="6257"/>
                    <a:pt x="17201" y="6356"/>
                    <a:pt x="17382" y="6600"/>
                  </a:cubicBezTo>
                  <a:cubicBezTo>
                    <a:pt x="18031" y="7505"/>
                    <a:pt x="18680" y="8672"/>
                    <a:pt x="19692" y="8672"/>
                  </a:cubicBezTo>
                  <a:cubicBezTo>
                    <a:pt x="19970" y="8672"/>
                    <a:pt x="20275" y="8584"/>
                    <a:pt x="20615" y="8379"/>
                  </a:cubicBezTo>
                  <a:cubicBezTo>
                    <a:pt x="21009" y="8139"/>
                    <a:pt x="21995" y="6540"/>
                    <a:pt x="22640" y="6540"/>
                  </a:cubicBezTo>
                  <a:cubicBezTo>
                    <a:pt x="22733" y="6540"/>
                    <a:pt x="22819" y="6574"/>
                    <a:pt x="22895" y="6650"/>
                  </a:cubicBezTo>
                  <a:cubicBezTo>
                    <a:pt x="23572" y="7352"/>
                    <a:pt x="23923" y="8154"/>
                    <a:pt x="24725" y="8705"/>
                  </a:cubicBezTo>
                  <a:cubicBezTo>
                    <a:pt x="24986" y="8886"/>
                    <a:pt x="25228" y="8963"/>
                    <a:pt x="25454" y="8963"/>
                  </a:cubicBezTo>
                  <a:cubicBezTo>
                    <a:pt x="26705" y="8963"/>
                    <a:pt x="27487" y="6608"/>
                    <a:pt x="28484" y="6374"/>
                  </a:cubicBezTo>
                  <a:cubicBezTo>
                    <a:pt x="29394" y="6141"/>
                    <a:pt x="29110" y="4823"/>
                    <a:pt x="28258" y="4823"/>
                  </a:cubicBezTo>
                  <a:cubicBezTo>
                    <a:pt x="28195" y="4823"/>
                    <a:pt x="28128" y="4830"/>
                    <a:pt x="28058" y="4846"/>
                  </a:cubicBezTo>
                  <a:cubicBezTo>
                    <a:pt x="27407" y="5021"/>
                    <a:pt x="27006" y="5422"/>
                    <a:pt x="26580" y="5948"/>
                  </a:cubicBezTo>
                  <a:cubicBezTo>
                    <a:pt x="26053" y="6562"/>
                    <a:pt x="25746" y="6882"/>
                    <a:pt x="25436" y="6882"/>
                  </a:cubicBezTo>
                  <a:cubicBezTo>
                    <a:pt x="25126" y="6882"/>
                    <a:pt x="24813" y="6562"/>
                    <a:pt x="24274" y="5898"/>
                  </a:cubicBezTo>
                  <a:cubicBezTo>
                    <a:pt x="23727" y="5221"/>
                    <a:pt x="23171" y="4842"/>
                    <a:pt x="22574" y="4842"/>
                  </a:cubicBezTo>
                  <a:cubicBezTo>
                    <a:pt x="22132" y="4842"/>
                    <a:pt x="21667" y="5050"/>
                    <a:pt x="21166" y="5497"/>
                  </a:cubicBezTo>
                  <a:cubicBezTo>
                    <a:pt x="20648" y="5981"/>
                    <a:pt x="20260" y="6811"/>
                    <a:pt x="19757" y="6811"/>
                  </a:cubicBezTo>
                  <a:cubicBezTo>
                    <a:pt x="19531" y="6811"/>
                    <a:pt x="19281" y="6642"/>
                    <a:pt x="18986" y="6199"/>
                  </a:cubicBezTo>
                  <a:cubicBezTo>
                    <a:pt x="18610" y="5623"/>
                    <a:pt x="18159" y="4795"/>
                    <a:pt x="17457" y="4570"/>
                  </a:cubicBezTo>
                  <a:cubicBezTo>
                    <a:pt x="17273" y="4506"/>
                    <a:pt x="17091" y="4475"/>
                    <a:pt x="16913" y="4475"/>
                  </a:cubicBezTo>
                  <a:cubicBezTo>
                    <a:pt x="16533" y="4475"/>
                    <a:pt x="16169" y="4615"/>
                    <a:pt x="15828" y="4871"/>
                  </a:cubicBezTo>
                  <a:cubicBezTo>
                    <a:pt x="15335" y="5265"/>
                    <a:pt x="14626" y="6386"/>
                    <a:pt x="14053" y="6386"/>
                  </a:cubicBezTo>
                  <a:cubicBezTo>
                    <a:pt x="13897" y="6386"/>
                    <a:pt x="13751" y="6303"/>
                    <a:pt x="13622" y="6099"/>
                  </a:cubicBezTo>
                  <a:cubicBezTo>
                    <a:pt x="13177" y="5387"/>
                    <a:pt x="12515" y="3628"/>
                    <a:pt x="11390" y="3628"/>
                  </a:cubicBezTo>
                  <a:cubicBezTo>
                    <a:pt x="11248" y="3628"/>
                    <a:pt x="11098" y="3656"/>
                    <a:pt x="10941" y="3718"/>
                  </a:cubicBezTo>
                  <a:cubicBezTo>
                    <a:pt x="10289" y="3993"/>
                    <a:pt x="9763" y="4394"/>
                    <a:pt x="9211" y="4846"/>
                  </a:cubicBezTo>
                  <a:cubicBezTo>
                    <a:pt x="8913" y="5091"/>
                    <a:pt x="8679" y="5193"/>
                    <a:pt x="8490" y="5193"/>
                  </a:cubicBezTo>
                  <a:cubicBezTo>
                    <a:pt x="7869" y="5193"/>
                    <a:pt x="7733" y="4086"/>
                    <a:pt x="7407" y="3317"/>
                  </a:cubicBezTo>
                  <a:cubicBezTo>
                    <a:pt x="7058" y="2566"/>
                    <a:pt x="6523" y="2289"/>
                    <a:pt x="5929" y="2289"/>
                  </a:cubicBezTo>
                  <a:cubicBezTo>
                    <a:pt x="5411" y="2289"/>
                    <a:pt x="4849" y="2499"/>
                    <a:pt x="4324" y="2790"/>
                  </a:cubicBezTo>
                  <a:cubicBezTo>
                    <a:pt x="3873" y="3041"/>
                    <a:pt x="3447" y="3342"/>
                    <a:pt x="2945" y="3542"/>
                  </a:cubicBezTo>
                  <a:cubicBezTo>
                    <a:pt x="2941" y="3544"/>
                    <a:pt x="2936" y="3545"/>
                    <a:pt x="2931" y="3545"/>
                  </a:cubicBezTo>
                  <a:cubicBezTo>
                    <a:pt x="2759" y="3545"/>
                    <a:pt x="2569" y="2261"/>
                    <a:pt x="2544" y="2139"/>
                  </a:cubicBezTo>
                  <a:cubicBezTo>
                    <a:pt x="2419" y="1437"/>
                    <a:pt x="2244" y="735"/>
                    <a:pt x="1692" y="209"/>
                  </a:cubicBezTo>
                  <a:cubicBezTo>
                    <a:pt x="1529" y="62"/>
                    <a:pt x="1350" y="0"/>
                    <a:pt x="1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4"/>
            <p:cNvSpPr/>
            <p:nvPr/>
          </p:nvSpPr>
          <p:spPr>
            <a:xfrm rot="-1920905">
              <a:off x="413994" y="4121330"/>
              <a:ext cx="758128" cy="151643"/>
            </a:xfrm>
            <a:custGeom>
              <a:avLst/>
              <a:gdLst/>
              <a:ahLst/>
              <a:cxnLst/>
              <a:rect l="l" t="t" r="r" b="b"/>
              <a:pathLst>
                <a:path w="26902" h="5381" extrusionOk="0">
                  <a:moveTo>
                    <a:pt x="691" y="0"/>
                  </a:moveTo>
                  <a:cubicBezTo>
                    <a:pt x="283" y="0"/>
                    <a:pt x="1" y="672"/>
                    <a:pt x="435" y="1003"/>
                  </a:cubicBezTo>
                  <a:cubicBezTo>
                    <a:pt x="5755" y="4867"/>
                    <a:pt x="12813" y="5380"/>
                    <a:pt x="19528" y="5380"/>
                  </a:cubicBezTo>
                  <a:cubicBezTo>
                    <a:pt x="21828" y="5380"/>
                    <a:pt x="24089" y="5320"/>
                    <a:pt x="26225" y="5314"/>
                  </a:cubicBezTo>
                  <a:cubicBezTo>
                    <a:pt x="26901" y="5314"/>
                    <a:pt x="26901" y="4286"/>
                    <a:pt x="26225" y="4286"/>
                  </a:cubicBezTo>
                  <a:cubicBezTo>
                    <a:pt x="24079" y="4286"/>
                    <a:pt x="21804" y="4348"/>
                    <a:pt x="19490" y="4348"/>
                  </a:cubicBezTo>
                  <a:cubicBezTo>
                    <a:pt x="12965" y="4348"/>
                    <a:pt x="6123" y="3856"/>
                    <a:pt x="961" y="101"/>
                  </a:cubicBezTo>
                  <a:cubicBezTo>
                    <a:pt x="869" y="31"/>
                    <a:pt x="777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4"/>
            <p:cNvSpPr/>
            <p:nvPr/>
          </p:nvSpPr>
          <p:spPr>
            <a:xfrm rot="-1920905">
              <a:off x="484220" y="4359900"/>
              <a:ext cx="816970" cy="157476"/>
            </a:xfrm>
            <a:custGeom>
              <a:avLst/>
              <a:gdLst/>
              <a:ahLst/>
              <a:cxnLst/>
              <a:rect l="l" t="t" r="r" b="b"/>
              <a:pathLst>
                <a:path w="28990" h="5588" extrusionOk="0">
                  <a:moveTo>
                    <a:pt x="799" y="1"/>
                  </a:moveTo>
                  <a:cubicBezTo>
                    <a:pt x="318" y="1"/>
                    <a:pt x="0" y="705"/>
                    <a:pt x="518" y="964"/>
                  </a:cubicBezTo>
                  <a:cubicBezTo>
                    <a:pt x="8065" y="4636"/>
                    <a:pt x="16932" y="5588"/>
                    <a:pt x="25333" y="5588"/>
                  </a:cubicBezTo>
                  <a:cubicBezTo>
                    <a:pt x="26334" y="5588"/>
                    <a:pt x="27328" y="5574"/>
                    <a:pt x="28312" y="5550"/>
                  </a:cubicBezTo>
                  <a:cubicBezTo>
                    <a:pt x="28981" y="5525"/>
                    <a:pt x="28989" y="4497"/>
                    <a:pt x="28336" y="4497"/>
                  </a:cubicBezTo>
                  <a:cubicBezTo>
                    <a:pt x="28328" y="4497"/>
                    <a:pt x="28320" y="4497"/>
                    <a:pt x="28312" y="4497"/>
                  </a:cubicBezTo>
                  <a:cubicBezTo>
                    <a:pt x="27286" y="4523"/>
                    <a:pt x="26249" y="4538"/>
                    <a:pt x="25204" y="4538"/>
                  </a:cubicBezTo>
                  <a:cubicBezTo>
                    <a:pt x="17020" y="4538"/>
                    <a:pt x="8401" y="3640"/>
                    <a:pt x="1044" y="61"/>
                  </a:cubicBezTo>
                  <a:cubicBezTo>
                    <a:pt x="960" y="19"/>
                    <a:pt x="878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4"/>
            <p:cNvSpPr/>
            <p:nvPr/>
          </p:nvSpPr>
          <p:spPr>
            <a:xfrm rot="-1920905">
              <a:off x="616231" y="4464221"/>
              <a:ext cx="57236" cy="43793"/>
            </a:xfrm>
            <a:custGeom>
              <a:avLst/>
              <a:gdLst/>
              <a:ahLst/>
              <a:cxnLst/>
              <a:rect l="l" t="t" r="r" b="b"/>
              <a:pathLst>
                <a:path w="2031" h="1554" extrusionOk="0">
                  <a:moveTo>
                    <a:pt x="1028" y="0"/>
                  </a:moveTo>
                  <a:cubicBezTo>
                    <a:pt x="0" y="0"/>
                    <a:pt x="0" y="1554"/>
                    <a:pt x="1028" y="1554"/>
                  </a:cubicBezTo>
                  <a:cubicBezTo>
                    <a:pt x="2030" y="1554"/>
                    <a:pt x="2030" y="0"/>
                    <a:pt x="1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4"/>
            <p:cNvSpPr/>
            <p:nvPr/>
          </p:nvSpPr>
          <p:spPr>
            <a:xfrm rot="-1920905">
              <a:off x="774933" y="4418299"/>
              <a:ext cx="57236" cy="43793"/>
            </a:xfrm>
            <a:custGeom>
              <a:avLst/>
              <a:gdLst/>
              <a:ahLst/>
              <a:cxnLst/>
              <a:rect l="l" t="t" r="r" b="b"/>
              <a:pathLst>
                <a:path w="2031" h="1554" extrusionOk="0">
                  <a:moveTo>
                    <a:pt x="1028" y="0"/>
                  </a:moveTo>
                  <a:cubicBezTo>
                    <a:pt x="0" y="0"/>
                    <a:pt x="0" y="1554"/>
                    <a:pt x="1028" y="1554"/>
                  </a:cubicBezTo>
                  <a:cubicBezTo>
                    <a:pt x="2031" y="1554"/>
                    <a:pt x="2031" y="0"/>
                    <a:pt x="1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4"/>
            <p:cNvSpPr/>
            <p:nvPr/>
          </p:nvSpPr>
          <p:spPr>
            <a:xfrm rot="-1920905">
              <a:off x="932214" y="4347444"/>
              <a:ext cx="57236" cy="43822"/>
            </a:xfrm>
            <a:custGeom>
              <a:avLst/>
              <a:gdLst/>
              <a:ahLst/>
              <a:cxnLst/>
              <a:rect l="l" t="t" r="r" b="b"/>
              <a:pathLst>
                <a:path w="2031" h="1555" extrusionOk="0">
                  <a:moveTo>
                    <a:pt x="1003" y="0"/>
                  </a:moveTo>
                  <a:cubicBezTo>
                    <a:pt x="1" y="0"/>
                    <a:pt x="1" y="1554"/>
                    <a:pt x="1003" y="1554"/>
                  </a:cubicBezTo>
                  <a:cubicBezTo>
                    <a:pt x="2031" y="1554"/>
                    <a:pt x="2031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 rot="-1920905">
              <a:off x="1080174" y="4273305"/>
              <a:ext cx="57236" cy="44526"/>
            </a:xfrm>
            <a:custGeom>
              <a:avLst/>
              <a:gdLst/>
              <a:ahLst/>
              <a:cxnLst/>
              <a:rect l="l" t="t" r="r" b="b"/>
              <a:pathLst>
                <a:path w="2031" h="1580" extrusionOk="0">
                  <a:moveTo>
                    <a:pt x="1028" y="1"/>
                  </a:moveTo>
                  <a:cubicBezTo>
                    <a:pt x="0" y="1"/>
                    <a:pt x="0" y="1580"/>
                    <a:pt x="1028" y="1580"/>
                  </a:cubicBezTo>
                  <a:cubicBezTo>
                    <a:pt x="2030" y="1580"/>
                    <a:pt x="2030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 rot="-1920905">
              <a:off x="1084284" y="4139049"/>
              <a:ext cx="57264" cy="43822"/>
            </a:xfrm>
            <a:custGeom>
              <a:avLst/>
              <a:gdLst/>
              <a:ahLst/>
              <a:cxnLst/>
              <a:rect l="l" t="t" r="r" b="b"/>
              <a:pathLst>
                <a:path w="2032" h="1555" extrusionOk="0">
                  <a:moveTo>
                    <a:pt x="1003" y="1"/>
                  </a:moveTo>
                  <a:cubicBezTo>
                    <a:pt x="1" y="1"/>
                    <a:pt x="1" y="1555"/>
                    <a:pt x="1003" y="1555"/>
                  </a:cubicBezTo>
                  <a:cubicBezTo>
                    <a:pt x="2031" y="1555"/>
                    <a:pt x="2031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4"/>
            <p:cNvSpPr/>
            <p:nvPr/>
          </p:nvSpPr>
          <p:spPr>
            <a:xfrm rot="-1920905">
              <a:off x="950221" y="4216457"/>
              <a:ext cx="56531" cy="43822"/>
            </a:xfrm>
            <a:custGeom>
              <a:avLst/>
              <a:gdLst/>
              <a:ahLst/>
              <a:cxnLst/>
              <a:rect l="l" t="t" r="r" b="b"/>
              <a:pathLst>
                <a:path w="2006" h="1555" extrusionOk="0">
                  <a:moveTo>
                    <a:pt x="1003" y="0"/>
                  </a:moveTo>
                  <a:cubicBezTo>
                    <a:pt x="0" y="0"/>
                    <a:pt x="0" y="1554"/>
                    <a:pt x="1003" y="1554"/>
                  </a:cubicBezTo>
                  <a:cubicBezTo>
                    <a:pt x="2005" y="1554"/>
                    <a:pt x="2005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4"/>
            <p:cNvSpPr/>
            <p:nvPr/>
          </p:nvSpPr>
          <p:spPr>
            <a:xfrm rot="-1920905">
              <a:off x="808169" y="4288657"/>
              <a:ext cx="56531" cy="44526"/>
            </a:xfrm>
            <a:custGeom>
              <a:avLst/>
              <a:gdLst/>
              <a:ahLst/>
              <a:cxnLst/>
              <a:rect l="l" t="t" r="r" b="b"/>
              <a:pathLst>
                <a:path w="2006" h="1580" extrusionOk="0">
                  <a:moveTo>
                    <a:pt x="1003" y="1"/>
                  </a:moveTo>
                  <a:cubicBezTo>
                    <a:pt x="0" y="1"/>
                    <a:pt x="0" y="1580"/>
                    <a:pt x="1003" y="1580"/>
                  </a:cubicBezTo>
                  <a:cubicBezTo>
                    <a:pt x="2005" y="1580"/>
                    <a:pt x="2005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 rot="-1920905">
              <a:off x="670879" y="4339537"/>
              <a:ext cx="56531" cy="44526"/>
            </a:xfrm>
            <a:custGeom>
              <a:avLst/>
              <a:gdLst/>
              <a:ahLst/>
              <a:cxnLst/>
              <a:rect l="l" t="t" r="r" b="b"/>
              <a:pathLst>
                <a:path w="2006" h="1580" extrusionOk="0">
                  <a:moveTo>
                    <a:pt x="1003" y="0"/>
                  </a:moveTo>
                  <a:cubicBezTo>
                    <a:pt x="0" y="0"/>
                    <a:pt x="0" y="1579"/>
                    <a:pt x="1003" y="1579"/>
                  </a:cubicBezTo>
                  <a:cubicBezTo>
                    <a:pt x="2005" y="1579"/>
                    <a:pt x="2005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 rot="-1920905">
              <a:off x="416025" y="4064667"/>
              <a:ext cx="707289" cy="153164"/>
            </a:xfrm>
            <a:custGeom>
              <a:avLst/>
              <a:gdLst/>
              <a:ahLst/>
              <a:cxnLst/>
              <a:rect l="l" t="t" r="r" b="b"/>
              <a:pathLst>
                <a:path w="25098" h="5435" extrusionOk="0">
                  <a:moveTo>
                    <a:pt x="1122" y="0"/>
                  </a:moveTo>
                  <a:cubicBezTo>
                    <a:pt x="452" y="0"/>
                    <a:pt x="0" y="1030"/>
                    <a:pt x="739" y="1473"/>
                  </a:cubicBezTo>
                  <a:cubicBezTo>
                    <a:pt x="5633" y="4377"/>
                    <a:pt x="11527" y="5435"/>
                    <a:pt x="17312" y="5435"/>
                  </a:cubicBezTo>
                  <a:cubicBezTo>
                    <a:pt x="19614" y="5435"/>
                    <a:pt x="21900" y="5267"/>
                    <a:pt x="24098" y="4982"/>
                  </a:cubicBezTo>
                  <a:cubicBezTo>
                    <a:pt x="25055" y="4862"/>
                    <a:pt x="25098" y="3418"/>
                    <a:pt x="24228" y="3418"/>
                  </a:cubicBezTo>
                  <a:cubicBezTo>
                    <a:pt x="24186" y="3418"/>
                    <a:pt x="24143" y="3421"/>
                    <a:pt x="24098" y="3428"/>
                  </a:cubicBezTo>
                  <a:cubicBezTo>
                    <a:pt x="21919" y="3706"/>
                    <a:pt x="19654" y="3872"/>
                    <a:pt x="17375" y="3872"/>
                  </a:cubicBezTo>
                  <a:cubicBezTo>
                    <a:pt x="11842" y="3872"/>
                    <a:pt x="6220" y="2889"/>
                    <a:pt x="1516" y="119"/>
                  </a:cubicBezTo>
                  <a:cubicBezTo>
                    <a:pt x="1381" y="36"/>
                    <a:pt x="1248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4"/>
            <p:cNvSpPr/>
            <p:nvPr/>
          </p:nvSpPr>
          <p:spPr>
            <a:xfrm rot="-1920905">
              <a:off x="547721" y="4426082"/>
              <a:ext cx="751365" cy="167424"/>
            </a:xfrm>
            <a:custGeom>
              <a:avLst/>
              <a:gdLst/>
              <a:ahLst/>
              <a:cxnLst/>
              <a:rect l="l" t="t" r="r" b="b"/>
              <a:pathLst>
                <a:path w="26662" h="5941" extrusionOk="0">
                  <a:moveTo>
                    <a:pt x="1166" y="1"/>
                  </a:moveTo>
                  <a:cubicBezTo>
                    <a:pt x="455" y="1"/>
                    <a:pt x="1" y="1047"/>
                    <a:pt x="771" y="1454"/>
                  </a:cubicBezTo>
                  <a:cubicBezTo>
                    <a:pt x="8516" y="5489"/>
                    <a:pt x="17087" y="5940"/>
                    <a:pt x="25659" y="5940"/>
                  </a:cubicBezTo>
                  <a:cubicBezTo>
                    <a:pt x="26661" y="5940"/>
                    <a:pt x="26661" y="4386"/>
                    <a:pt x="25659" y="4386"/>
                  </a:cubicBezTo>
                  <a:cubicBezTo>
                    <a:pt x="17388" y="4386"/>
                    <a:pt x="9042" y="4011"/>
                    <a:pt x="1548" y="101"/>
                  </a:cubicBezTo>
                  <a:cubicBezTo>
                    <a:pt x="1417" y="31"/>
                    <a:pt x="1288" y="1"/>
                    <a:pt x="1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4"/>
            <p:cNvSpPr/>
            <p:nvPr/>
          </p:nvSpPr>
          <p:spPr>
            <a:xfrm rot="-1920905">
              <a:off x="562427" y="3866362"/>
              <a:ext cx="295282" cy="175878"/>
            </a:xfrm>
            <a:custGeom>
              <a:avLst/>
              <a:gdLst/>
              <a:ahLst/>
              <a:cxnLst/>
              <a:rect l="l" t="t" r="r" b="b"/>
              <a:pathLst>
                <a:path w="10478" h="6241" extrusionOk="0">
                  <a:moveTo>
                    <a:pt x="4011" y="0"/>
                  </a:moveTo>
                  <a:cubicBezTo>
                    <a:pt x="1" y="0"/>
                    <a:pt x="1429" y="1504"/>
                    <a:pt x="1354" y="6015"/>
                  </a:cubicBezTo>
                  <a:lnTo>
                    <a:pt x="7194" y="6241"/>
                  </a:lnTo>
                  <a:cubicBezTo>
                    <a:pt x="8246" y="2406"/>
                    <a:pt x="10477" y="0"/>
                    <a:pt x="40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4"/>
            <p:cNvSpPr/>
            <p:nvPr/>
          </p:nvSpPr>
          <p:spPr>
            <a:xfrm rot="-1920905">
              <a:off x="586042" y="3975277"/>
              <a:ext cx="260647" cy="96774"/>
            </a:xfrm>
            <a:custGeom>
              <a:avLst/>
              <a:gdLst/>
              <a:ahLst/>
              <a:cxnLst/>
              <a:rect l="l" t="t" r="r" b="b"/>
              <a:pathLst>
                <a:path w="9249" h="3434" extrusionOk="0">
                  <a:moveTo>
                    <a:pt x="1028" y="0"/>
                  </a:moveTo>
                  <a:lnTo>
                    <a:pt x="1" y="2281"/>
                  </a:lnTo>
                  <a:cubicBezTo>
                    <a:pt x="928" y="2682"/>
                    <a:pt x="2006" y="2958"/>
                    <a:pt x="3209" y="3158"/>
                  </a:cubicBezTo>
                  <a:cubicBezTo>
                    <a:pt x="4387" y="3334"/>
                    <a:pt x="5665" y="3434"/>
                    <a:pt x="6868" y="3434"/>
                  </a:cubicBezTo>
                  <a:cubicBezTo>
                    <a:pt x="7695" y="3434"/>
                    <a:pt x="8522" y="3384"/>
                    <a:pt x="9249" y="3309"/>
                  </a:cubicBezTo>
                  <a:lnTo>
                    <a:pt x="8948" y="802"/>
                  </a:lnTo>
                  <a:cubicBezTo>
                    <a:pt x="8321" y="877"/>
                    <a:pt x="7620" y="928"/>
                    <a:pt x="6868" y="928"/>
                  </a:cubicBezTo>
                  <a:cubicBezTo>
                    <a:pt x="5790" y="928"/>
                    <a:pt x="4637" y="852"/>
                    <a:pt x="3584" y="677"/>
                  </a:cubicBezTo>
                  <a:cubicBezTo>
                    <a:pt x="2557" y="527"/>
                    <a:pt x="1630" y="276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 rot="-1920905">
              <a:off x="537260" y="3669588"/>
              <a:ext cx="226322" cy="261972"/>
            </a:xfrm>
            <a:custGeom>
              <a:avLst/>
              <a:gdLst/>
              <a:ahLst/>
              <a:cxnLst/>
              <a:rect l="l" t="t" r="r" b="b"/>
              <a:pathLst>
                <a:path w="8031" h="9296" extrusionOk="0">
                  <a:moveTo>
                    <a:pt x="3610" y="941"/>
                  </a:moveTo>
                  <a:cubicBezTo>
                    <a:pt x="4201" y="941"/>
                    <a:pt x="4597" y="1705"/>
                    <a:pt x="4597" y="2263"/>
                  </a:cubicBezTo>
                  <a:cubicBezTo>
                    <a:pt x="4622" y="3015"/>
                    <a:pt x="4321" y="3817"/>
                    <a:pt x="4046" y="4518"/>
                  </a:cubicBezTo>
                  <a:cubicBezTo>
                    <a:pt x="3690" y="5496"/>
                    <a:pt x="3221" y="6436"/>
                    <a:pt x="2746" y="7365"/>
                  </a:cubicBezTo>
                  <a:lnTo>
                    <a:pt x="2746" y="7365"/>
                  </a:lnTo>
                  <a:cubicBezTo>
                    <a:pt x="2671" y="6523"/>
                    <a:pt x="2559" y="5677"/>
                    <a:pt x="2492" y="4819"/>
                  </a:cubicBezTo>
                  <a:cubicBezTo>
                    <a:pt x="2417" y="3791"/>
                    <a:pt x="2116" y="1812"/>
                    <a:pt x="3118" y="1110"/>
                  </a:cubicBezTo>
                  <a:cubicBezTo>
                    <a:pt x="3293" y="992"/>
                    <a:pt x="3458" y="941"/>
                    <a:pt x="3610" y="941"/>
                  </a:cubicBezTo>
                  <a:close/>
                  <a:moveTo>
                    <a:pt x="3660" y="0"/>
                  </a:moveTo>
                  <a:cubicBezTo>
                    <a:pt x="0" y="0"/>
                    <a:pt x="1716" y="6488"/>
                    <a:pt x="1765" y="8604"/>
                  </a:cubicBezTo>
                  <a:cubicBezTo>
                    <a:pt x="1765" y="8927"/>
                    <a:pt x="2005" y="9095"/>
                    <a:pt x="2256" y="9110"/>
                  </a:cubicBezTo>
                  <a:lnTo>
                    <a:pt x="2256" y="9110"/>
                  </a:lnTo>
                  <a:cubicBezTo>
                    <a:pt x="2364" y="9224"/>
                    <a:pt x="2517" y="9295"/>
                    <a:pt x="2666" y="9295"/>
                  </a:cubicBezTo>
                  <a:cubicBezTo>
                    <a:pt x="2822" y="9295"/>
                    <a:pt x="2974" y="9217"/>
                    <a:pt x="3068" y="9030"/>
                  </a:cubicBezTo>
                  <a:cubicBezTo>
                    <a:pt x="3820" y="7526"/>
                    <a:pt x="8031" y="233"/>
                    <a:pt x="3870" y="7"/>
                  </a:cubicBezTo>
                  <a:cubicBezTo>
                    <a:pt x="3798" y="2"/>
                    <a:pt x="3728" y="0"/>
                    <a:pt x="3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 rot="-3215731">
              <a:off x="520160" y="4373132"/>
              <a:ext cx="47785" cy="37638"/>
            </a:xfrm>
            <a:custGeom>
              <a:avLst/>
              <a:gdLst/>
              <a:ahLst/>
              <a:cxnLst/>
              <a:rect l="l" t="t" r="r" b="b"/>
              <a:pathLst>
                <a:path w="2006" h="1580" extrusionOk="0">
                  <a:moveTo>
                    <a:pt x="1003" y="0"/>
                  </a:moveTo>
                  <a:cubicBezTo>
                    <a:pt x="0" y="0"/>
                    <a:pt x="0" y="1579"/>
                    <a:pt x="1003" y="1579"/>
                  </a:cubicBezTo>
                  <a:cubicBezTo>
                    <a:pt x="2005" y="1579"/>
                    <a:pt x="2005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2199938">
            <a:off x="587451" y="-411544"/>
            <a:ext cx="1641243" cy="1466815"/>
            <a:chOff x="3536075" y="659925"/>
            <a:chExt cx="2759951" cy="2466630"/>
          </a:xfrm>
        </p:grpSpPr>
        <p:sp>
          <p:nvSpPr>
            <p:cNvPr id="653" name="Google Shape;653;p24"/>
            <p:cNvSpPr/>
            <p:nvPr/>
          </p:nvSpPr>
          <p:spPr>
            <a:xfrm>
              <a:off x="3536075" y="659925"/>
              <a:ext cx="2269649" cy="1912733"/>
            </a:xfrm>
            <a:custGeom>
              <a:avLst/>
              <a:gdLst/>
              <a:ahLst/>
              <a:cxnLst/>
              <a:rect l="l" t="t" r="r" b="b"/>
              <a:pathLst>
                <a:path w="49855" h="42015" extrusionOk="0">
                  <a:moveTo>
                    <a:pt x="21089" y="25971"/>
                  </a:moveTo>
                  <a:lnTo>
                    <a:pt x="21089" y="25971"/>
                  </a:lnTo>
                  <a:cubicBezTo>
                    <a:pt x="23205" y="26490"/>
                    <a:pt x="25348" y="27512"/>
                    <a:pt x="26341" y="29335"/>
                  </a:cubicBezTo>
                  <a:cubicBezTo>
                    <a:pt x="27049" y="30613"/>
                    <a:pt x="27049" y="32690"/>
                    <a:pt x="25611" y="33512"/>
                  </a:cubicBezTo>
                  <a:cubicBezTo>
                    <a:pt x="25225" y="33735"/>
                    <a:pt x="24834" y="33832"/>
                    <a:pt x="24452" y="33832"/>
                  </a:cubicBezTo>
                  <a:cubicBezTo>
                    <a:pt x="23068" y="33832"/>
                    <a:pt x="21792" y="32560"/>
                    <a:pt x="21274" y="31344"/>
                  </a:cubicBezTo>
                  <a:cubicBezTo>
                    <a:pt x="20545" y="29638"/>
                    <a:pt x="20595" y="27751"/>
                    <a:pt x="21089" y="25971"/>
                  </a:cubicBezTo>
                  <a:close/>
                  <a:moveTo>
                    <a:pt x="48569" y="0"/>
                  </a:moveTo>
                  <a:cubicBezTo>
                    <a:pt x="48290" y="0"/>
                    <a:pt x="48022" y="142"/>
                    <a:pt x="47865" y="484"/>
                  </a:cubicBezTo>
                  <a:cubicBezTo>
                    <a:pt x="44487" y="7994"/>
                    <a:pt x="36087" y="10367"/>
                    <a:pt x="29445" y="14088"/>
                  </a:cubicBezTo>
                  <a:cubicBezTo>
                    <a:pt x="25584" y="16259"/>
                    <a:pt x="21564" y="19621"/>
                    <a:pt x="19778" y="23808"/>
                  </a:cubicBezTo>
                  <a:lnTo>
                    <a:pt x="19778" y="23808"/>
                  </a:lnTo>
                  <a:cubicBezTo>
                    <a:pt x="18930" y="23705"/>
                    <a:pt x="18078" y="23657"/>
                    <a:pt x="17250" y="23657"/>
                  </a:cubicBezTo>
                  <a:cubicBezTo>
                    <a:pt x="15666" y="23657"/>
                    <a:pt x="14172" y="23832"/>
                    <a:pt x="12965" y="24131"/>
                  </a:cubicBezTo>
                  <a:cubicBezTo>
                    <a:pt x="5228" y="26025"/>
                    <a:pt x="1" y="33238"/>
                    <a:pt x="46" y="41090"/>
                  </a:cubicBezTo>
                  <a:cubicBezTo>
                    <a:pt x="58" y="41706"/>
                    <a:pt x="537" y="42015"/>
                    <a:pt x="1011" y="42015"/>
                  </a:cubicBezTo>
                  <a:cubicBezTo>
                    <a:pt x="1484" y="42015"/>
                    <a:pt x="1952" y="41706"/>
                    <a:pt x="1941" y="41090"/>
                  </a:cubicBezTo>
                  <a:cubicBezTo>
                    <a:pt x="1918" y="35407"/>
                    <a:pt x="4931" y="29929"/>
                    <a:pt x="10021" y="27258"/>
                  </a:cubicBezTo>
                  <a:cubicBezTo>
                    <a:pt x="12235" y="26084"/>
                    <a:pt x="14742" y="25510"/>
                    <a:pt x="17239" y="25510"/>
                  </a:cubicBezTo>
                  <a:cubicBezTo>
                    <a:pt x="17703" y="25510"/>
                    <a:pt x="18165" y="25530"/>
                    <a:pt x="18626" y="25569"/>
                  </a:cubicBezTo>
                  <a:cubicBezTo>
                    <a:pt x="18801" y="25584"/>
                    <a:pt x="18980" y="25602"/>
                    <a:pt x="19163" y="25624"/>
                  </a:cubicBezTo>
                  <a:lnTo>
                    <a:pt x="19163" y="25624"/>
                  </a:lnTo>
                  <a:cubicBezTo>
                    <a:pt x="18795" y="27085"/>
                    <a:pt x="18709" y="28631"/>
                    <a:pt x="18991" y="30248"/>
                  </a:cubicBezTo>
                  <a:cubicBezTo>
                    <a:pt x="19465" y="33021"/>
                    <a:pt x="21452" y="35705"/>
                    <a:pt x="24492" y="35705"/>
                  </a:cubicBezTo>
                  <a:cubicBezTo>
                    <a:pt x="24530" y="35705"/>
                    <a:pt x="24568" y="35704"/>
                    <a:pt x="24606" y="35703"/>
                  </a:cubicBezTo>
                  <a:cubicBezTo>
                    <a:pt x="27391" y="35635"/>
                    <a:pt x="28989" y="32964"/>
                    <a:pt x="28669" y="30385"/>
                  </a:cubicBezTo>
                  <a:cubicBezTo>
                    <a:pt x="28220" y="26867"/>
                    <a:pt x="25218" y="24973"/>
                    <a:pt x="21756" y="24157"/>
                  </a:cubicBezTo>
                  <a:lnTo>
                    <a:pt x="21756" y="24157"/>
                  </a:lnTo>
                  <a:cubicBezTo>
                    <a:pt x="21993" y="23638"/>
                    <a:pt x="22262" y="23140"/>
                    <a:pt x="22552" y="22670"/>
                  </a:cubicBezTo>
                  <a:cubicBezTo>
                    <a:pt x="25679" y="17603"/>
                    <a:pt x="31340" y="15183"/>
                    <a:pt x="36475" y="12673"/>
                  </a:cubicBezTo>
                  <a:cubicBezTo>
                    <a:pt x="41680" y="10116"/>
                    <a:pt x="47021" y="6966"/>
                    <a:pt x="49509" y="1443"/>
                  </a:cubicBezTo>
                  <a:cubicBezTo>
                    <a:pt x="49854" y="689"/>
                    <a:pt x="49184" y="0"/>
                    <a:pt x="48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5364949" y="1024852"/>
              <a:ext cx="253574" cy="257763"/>
            </a:xfrm>
            <a:custGeom>
              <a:avLst/>
              <a:gdLst/>
              <a:ahLst/>
              <a:cxnLst/>
              <a:rect l="l" t="t" r="r" b="b"/>
              <a:pathLst>
                <a:path w="5570" h="5662" extrusionOk="0">
                  <a:moveTo>
                    <a:pt x="2420" y="0"/>
                  </a:moveTo>
                  <a:lnTo>
                    <a:pt x="0" y="2169"/>
                  </a:lnTo>
                  <a:lnTo>
                    <a:pt x="3150" y="5661"/>
                  </a:lnTo>
                  <a:lnTo>
                    <a:pt x="5570" y="349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5508352" y="1183824"/>
              <a:ext cx="768917" cy="803334"/>
            </a:xfrm>
            <a:custGeom>
              <a:avLst/>
              <a:gdLst/>
              <a:ahLst/>
              <a:cxnLst/>
              <a:rect l="l" t="t" r="r" b="b"/>
              <a:pathLst>
                <a:path w="16890" h="17646" extrusionOk="0">
                  <a:moveTo>
                    <a:pt x="2420" y="1"/>
                  </a:moveTo>
                  <a:lnTo>
                    <a:pt x="0" y="2169"/>
                  </a:lnTo>
                  <a:cubicBezTo>
                    <a:pt x="0" y="2169"/>
                    <a:pt x="1004" y="17074"/>
                    <a:pt x="15476" y="17645"/>
                  </a:cubicBezTo>
                  <a:cubicBezTo>
                    <a:pt x="15488" y="17645"/>
                    <a:pt x="15501" y="17645"/>
                    <a:pt x="15513" y="17645"/>
                  </a:cubicBezTo>
                  <a:cubicBezTo>
                    <a:pt x="16272" y="17645"/>
                    <a:pt x="16889" y="16970"/>
                    <a:pt x="16799" y="16184"/>
                  </a:cubicBezTo>
                  <a:cubicBezTo>
                    <a:pt x="16320" y="12349"/>
                    <a:pt x="14220" y="1872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5543270" y="1138937"/>
              <a:ext cx="752756" cy="908952"/>
            </a:xfrm>
            <a:custGeom>
              <a:avLst/>
              <a:gdLst/>
              <a:ahLst/>
              <a:cxnLst/>
              <a:rect l="l" t="t" r="r" b="b"/>
              <a:pathLst>
                <a:path w="16535" h="19966" extrusionOk="0">
                  <a:moveTo>
                    <a:pt x="1388" y="0"/>
                  </a:moveTo>
                  <a:cubicBezTo>
                    <a:pt x="358" y="0"/>
                    <a:pt x="0" y="1599"/>
                    <a:pt x="1105" y="1854"/>
                  </a:cubicBezTo>
                  <a:cubicBezTo>
                    <a:pt x="9162" y="3703"/>
                    <a:pt x="14594" y="10801"/>
                    <a:pt x="14298" y="19041"/>
                  </a:cubicBezTo>
                  <a:cubicBezTo>
                    <a:pt x="14275" y="19658"/>
                    <a:pt x="14737" y="19966"/>
                    <a:pt x="15211" y="19966"/>
                  </a:cubicBezTo>
                  <a:cubicBezTo>
                    <a:pt x="15684" y="19966"/>
                    <a:pt x="16169" y="19658"/>
                    <a:pt x="16192" y="19041"/>
                  </a:cubicBezTo>
                  <a:cubicBezTo>
                    <a:pt x="16535" y="10003"/>
                    <a:pt x="10440" y="2037"/>
                    <a:pt x="1630" y="28"/>
                  </a:cubicBezTo>
                  <a:cubicBezTo>
                    <a:pt x="1546" y="9"/>
                    <a:pt x="1465" y="0"/>
                    <a:pt x="1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5557155" y="1345301"/>
              <a:ext cx="287855" cy="423610"/>
            </a:xfrm>
            <a:custGeom>
              <a:avLst/>
              <a:gdLst/>
              <a:ahLst/>
              <a:cxnLst/>
              <a:rect l="l" t="t" r="r" b="b"/>
              <a:pathLst>
                <a:path w="6323" h="9305" extrusionOk="0">
                  <a:moveTo>
                    <a:pt x="951" y="0"/>
                  </a:moveTo>
                  <a:cubicBezTo>
                    <a:pt x="489" y="0"/>
                    <a:pt x="1" y="384"/>
                    <a:pt x="138" y="973"/>
                  </a:cubicBezTo>
                  <a:cubicBezTo>
                    <a:pt x="891" y="4077"/>
                    <a:pt x="2420" y="6816"/>
                    <a:pt x="4657" y="9076"/>
                  </a:cubicBezTo>
                  <a:cubicBezTo>
                    <a:pt x="4818" y="9237"/>
                    <a:pt x="5000" y="9304"/>
                    <a:pt x="5177" y="9304"/>
                  </a:cubicBezTo>
                  <a:cubicBezTo>
                    <a:pt x="5779" y="9304"/>
                    <a:pt x="6322" y="8522"/>
                    <a:pt x="5776" y="7958"/>
                  </a:cubicBezTo>
                  <a:cubicBezTo>
                    <a:pt x="3721" y="5880"/>
                    <a:pt x="2329" y="3393"/>
                    <a:pt x="1644" y="562"/>
                  </a:cubicBezTo>
                  <a:cubicBezTo>
                    <a:pt x="1553" y="170"/>
                    <a:pt x="1258" y="0"/>
                    <a:pt x="951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5816966" y="1752247"/>
              <a:ext cx="91460" cy="70700"/>
            </a:xfrm>
            <a:custGeom>
              <a:avLst/>
              <a:gdLst/>
              <a:ahLst/>
              <a:cxnLst/>
              <a:rect l="l" t="t" r="r" b="b"/>
              <a:pathLst>
                <a:path w="2009" h="1553" extrusionOk="0">
                  <a:moveTo>
                    <a:pt x="1004" y="0"/>
                  </a:moveTo>
                  <a:cubicBezTo>
                    <a:pt x="0" y="0"/>
                    <a:pt x="0" y="1552"/>
                    <a:pt x="1004" y="1552"/>
                  </a:cubicBezTo>
                  <a:cubicBezTo>
                    <a:pt x="2009" y="1552"/>
                    <a:pt x="2009" y="0"/>
                    <a:pt x="1004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3789649" y="1929754"/>
              <a:ext cx="200583" cy="245243"/>
            </a:xfrm>
            <a:custGeom>
              <a:avLst/>
              <a:gdLst/>
              <a:ahLst/>
              <a:cxnLst/>
              <a:rect l="l" t="t" r="r" b="b"/>
              <a:pathLst>
                <a:path w="4406" h="5387" extrusionOk="0">
                  <a:moveTo>
                    <a:pt x="3127" y="0"/>
                  </a:moveTo>
                  <a:lnTo>
                    <a:pt x="0" y="868"/>
                  </a:lnTo>
                  <a:lnTo>
                    <a:pt x="1278" y="5387"/>
                  </a:lnTo>
                  <a:lnTo>
                    <a:pt x="4405" y="4520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3587017" y="2087856"/>
              <a:ext cx="845854" cy="990988"/>
            </a:xfrm>
            <a:custGeom>
              <a:avLst/>
              <a:gdLst/>
              <a:ahLst/>
              <a:cxnLst/>
              <a:rect l="l" t="t" r="r" b="b"/>
              <a:pathLst>
                <a:path w="18580" h="21768" extrusionOk="0">
                  <a:moveTo>
                    <a:pt x="8856" y="1"/>
                  </a:moveTo>
                  <a:lnTo>
                    <a:pt x="5729" y="868"/>
                  </a:lnTo>
                  <a:cubicBezTo>
                    <a:pt x="5729" y="868"/>
                    <a:pt x="0" y="14677"/>
                    <a:pt x="12714" y="21616"/>
                  </a:cubicBezTo>
                  <a:cubicBezTo>
                    <a:pt x="12906" y="21719"/>
                    <a:pt x="13115" y="21767"/>
                    <a:pt x="13321" y="21767"/>
                  </a:cubicBezTo>
                  <a:cubicBezTo>
                    <a:pt x="13849" y="21767"/>
                    <a:pt x="14359" y="21450"/>
                    <a:pt x="14540" y="20909"/>
                  </a:cubicBezTo>
                  <a:cubicBezTo>
                    <a:pt x="15841" y="17257"/>
                    <a:pt x="18580" y="6939"/>
                    <a:pt x="88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3900593" y="2025168"/>
              <a:ext cx="513613" cy="1101386"/>
            </a:xfrm>
            <a:custGeom>
              <a:avLst/>
              <a:gdLst/>
              <a:ahLst/>
              <a:cxnLst/>
              <a:rect l="l" t="t" r="r" b="b"/>
              <a:pathLst>
                <a:path w="11282" h="24193" extrusionOk="0">
                  <a:moveTo>
                    <a:pt x="1512" y="1"/>
                  </a:moveTo>
                  <a:cubicBezTo>
                    <a:pt x="708" y="1"/>
                    <a:pt x="1" y="961"/>
                    <a:pt x="781" y="1560"/>
                  </a:cubicBezTo>
                  <a:cubicBezTo>
                    <a:pt x="7309" y="6627"/>
                    <a:pt x="9250" y="15461"/>
                    <a:pt x="5255" y="22765"/>
                  </a:cubicBezTo>
                  <a:cubicBezTo>
                    <a:pt x="4845" y="23506"/>
                    <a:pt x="5503" y="24193"/>
                    <a:pt x="6144" y="24193"/>
                  </a:cubicBezTo>
                  <a:cubicBezTo>
                    <a:pt x="6431" y="24193"/>
                    <a:pt x="6715" y="24055"/>
                    <a:pt x="6899" y="23724"/>
                  </a:cubicBezTo>
                  <a:cubicBezTo>
                    <a:pt x="11281" y="15735"/>
                    <a:pt x="9341" y="5829"/>
                    <a:pt x="2128" y="214"/>
                  </a:cubicBezTo>
                  <a:cubicBezTo>
                    <a:pt x="1932" y="64"/>
                    <a:pt x="1719" y="1"/>
                    <a:pt x="1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3818739" y="2220197"/>
              <a:ext cx="128289" cy="472367"/>
            </a:xfrm>
            <a:custGeom>
              <a:avLst/>
              <a:gdLst/>
              <a:ahLst/>
              <a:cxnLst/>
              <a:rect l="l" t="t" r="r" b="b"/>
              <a:pathLst>
                <a:path w="2818" h="10376" extrusionOk="0">
                  <a:moveTo>
                    <a:pt x="1378" y="1"/>
                  </a:moveTo>
                  <a:cubicBezTo>
                    <a:pt x="1071" y="1"/>
                    <a:pt x="776" y="171"/>
                    <a:pt x="685" y="563"/>
                  </a:cubicBezTo>
                  <a:cubicBezTo>
                    <a:pt x="0" y="3690"/>
                    <a:pt x="137" y="6794"/>
                    <a:pt x="1119" y="9830"/>
                  </a:cubicBezTo>
                  <a:cubicBezTo>
                    <a:pt x="1246" y="10211"/>
                    <a:pt x="1560" y="10376"/>
                    <a:pt x="1873" y="10376"/>
                  </a:cubicBezTo>
                  <a:cubicBezTo>
                    <a:pt x="2347" y="10376"/>
                    <a:pt x="2818" y="9997"/>
                    <a:pt x="2625" y="9419"/>
                  </a:cubicBezTo>
                  <a:cubicBezTo>
                    <a:pt x="1712" y="6635"/>
                    <a:pt x="1552" y="3827"/>
                    <a:pt x="2191" y="974"/>
                  </a:cubicBezTo>
                  <a:cubicBezTo>
                    <a:pt x="2328" y="385"/>
                    <a:pt x="1840" y="1"/>
                    <a:pt x="1378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3894584" y="2701986"/>
              <a:ext cx="92507" cy="71747"/>
            </a:xfrm>
            <a:custGeom>
              <a:avLst/>
              <a:gdLst/>
              <a:ahLst/>
              <a:cxnLst/>
              <a:rect l="l" t="t" r="r" b="b"/>
              <a:pathLst>
                <a:path w="2032" h="1576" extrusionOk="0">
                  <a:moveTo>
                    <a:pt x="1005" y="0"/>
                  </a:moveTo>
                  <a:cubicBezTo>
                    <a:pt x="0" y="0"/>
                    <a:pt x="0" y="1575"/>
                    <a:pt x="1005" y="1575"/>
                  </a:cubicBezTo>
                  <a:cubicBezTo>
                    <a:pt x="2032" y="1575"/>
                    <a:pt x="2032" y="0"/>
                    <a:pt x="1005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5228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83A4A-C391-44D6-BC3D-54C5EE4B99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7D664-ADC1-4D4B-97A2-345161ED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A4B0F-B385-4416-96DB-1914A365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FCD6A-BEE7-4533-B514-B7F238AA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0C6A6F2-D0EE-4641-AC5C-D9109CED9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99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5.png"/><Relationship Id="rId5" Type="http://schemas.openxmlformats.org/officeDocument/2006/relationships/image" Target="../media/image12.jpe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hyperlink" Target="../Desktop/T&#432;%20li&#7879;u%20so&#7841;n%20GA%20&#273;i&#7879;n%20t&#7917;%20b&#7897;%20K&#7871;t%20n&#7889;i-20200816T135201Z-001/T&#432;%20li&#7879;u%20so&#7841;n%20GA%20&#273;i&#7879;n%20t&#7917;%20b&#7897;%20K&#7871;t%20n&#7889;i/&#7842;nh%20&#273;&#7897;ng%20c&#225;c%20v&#7847;n/ch&#7919;%20ap%20vi&#7871;t%20th&#432;&#7901;ng.gif" TargetMode="External"/><Relationship Id="rId7" Type="http://schemas.openxmlformats.org/officeDocument/2006/relationships/hyperlink" Target="../Desktop/T&#432;%20li&#7879;u%20so&#7841;n%20GA%20&#273;i&#7879;n%20t&#7917;%20b&#7897;%20K&#7871;t%20n&#7889;i-20200816T135201Z-001/T&#432;%20li&#7879;u%20so&#7841;n%20GA%20&#273;i&#7879;n%20t&#7917;%20b&#7897;%20K&#7871;t%20n&#7889;i/&#7842;nh%20&#273;&#7897;ng%20c&#225;c%20v&#7847;n/ch&#7919;%20&#226;p%20vi&#7871;t%20th&#432;&#7901;ng.gi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gif"/><Relationship Id="rId5" Type="http://schemas.openxmlformats.org/officeDocument/2006/relationships/hyperlink" Target="../Desktop/T&#432;%20li&#7879;u%20so&#7841;n%20GA%20&#273;i&#7879;n%20t&#7917;%20b&#7897;%20K&#7871;t%20n&#7889;i-20200816T135201Z-001/T&#432;%20li&#7879;u%20so&#7841;n%20GA%20&#273;i&#7879;n%20t&#7917;%20b&#7897;%20K&#7871;t%20n&#7889;i/&#7842;nh%20&#273;&#7897;ng%20c&#225;c%20v&#7847;n/ch&#7919;%20&#259;p%20vi&#7871;t%20th&#432;&#7901;ng.gif" TargetMode="Externa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8.emf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60756" r="57683" b="11771"/>
          <a:stretch/>
        </p:blipFill>
        <p:spPr>
          <a:xfrm>
            <a:off x="1973525" y="2620091"/>
            <a:ext cx="2225562" cy="1371600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37727" r="75332" b="38896"/>
          <a:stretch/>
        </p:blipFill>
        <p:spPr>
          <a:xfrm>
            <a:off x="4199086" y="1248491"/>
            <a:ext cx="2083302" cy="13716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2800" r="70021" b="73328"/>
          <a:stretch/>
        </p:blipFill>
        <p:spPr>
          <a:xfrm>
            <a:off x="2004154" y="1248491"/>
            <a:ext cx="2266461" cy="137160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27339" r="48981" b="45321"/>
          <a:stretch/>
        </p:blipFill>
        <p:spPr>
          <a:xfrm>
            <a:off x="4096928" y="2620091"/>
            <a:ext cx="2185460" cy="1382486"/>
          </a:xfrm>
          <a:prstGeom prst="rect">
            <a:avLst/>
          </a:prstGeom>
        </p:spPr>
      </p:pic>
      <p:pic>
        <p:nvPicPr>
          <p:cNvPr id="307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267" y="4385537"/>
            <a:ext cx="749423" cy="7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052546" y="208512"/>
            <a:ext cx="5229841" cy="870348"/>
            <a:chOff x="63500" y="1429216"/>
            <a:chExt cx="4566823" cy="870348"/>
          </a:xfrm>
        </p:grpSpPr>
        <p:sp>
          <p:nvSpPr>
            <p:cNvPr id="14" name="Rounded Rectangle 13"/>
            <p:cNvSpPr/>
            <p:nvPr/>
          </p:nvSpPr>
          <p:spPr>
            <a:xfrm>
              <a:off x="384357" y="1429216"/>
              <a:ext cx="4245966" cy="87034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</a:t>
              </a:r>
              <a:r>
                <a:rPr lang="en-US" sz="6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động</a:t>
              </a:r>
              <a:endPara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25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Heart 1"/>
          <p:cNvSpPr/>
          <p:nvPr/>
        </p:nvSpPr>
        <p:spPr>
          <a:xfrm>
            <a:off x="6723141" y="342900"/>
            <a:ext cx="2118251" cy="802177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3738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3" name="Google Shape;2223;p61"/>
          <p:cNvGrpSpPr/>
          <p:nvPr/>
        </p:nvGrpSpPr>
        <p:grpSpPr>
          <a:xfrm>
            <a:off x="1393371" y="558800"/>
            <a:ext cx="7516369" cy="4521199"/>
            <a:chOff x="4784550" y="1400175"/>
            <a:chExt cx="3423000" cy="2657475"/>
          </a:xfrm>
        </p:grpSpPr>
        <p:sp>
          <p:nvSpPr>
            <p:cNvPr id="2224" name="Google Shape;2224;p61"/>
            <p:cNvSpPr/>
            <p:nvPr/>
          </p:nvSpPr>
          <p:spPr>
            <a:xfrm>
              <a:off x="5253000" y="3676650"/>
              <a:ext cx="2486100" cy="381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61"/>
            <p:cNvGrpSpPr/>
            <p:nvPr/>
          </p:nvGrpSpPr>
          <p:grpSpPr>
            <a:xfrm>
              <a:off x="4784550" y="1400175"/>
              <a:ext cx="3423000" cy="2457000"/>
              <a:chOff x="4784550" y="1371600"/>
              <a:chExt cx="3423000" cy="2457000"/>
            </a:xfrm>
          </p:grpSpPr>
          <p:sp>
            <p:nvSpPr>
              <p:cNvPr id="2226" name="Google Shape;2226;p61"/>
              <p:cNvSpPr/>
              <p:nvPr/>
            </p:nvSpPr>
            <p:spPr>
              <a:xfrm>
                <a:off x="4784550" y="1371600"/>
                <a:ext cx="3423000" cy="2114400"/>
              </a:xfrm>
              <a:prstGeom prst="roundRect">
                <a:avLst>
                  <a:gd name="adj" fmla="val 8782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61"/>
              <p:cNvSpPr/>
              <p:nvPr/>
            </p:nvSpPr>
            <p:spPr>
              <a:xfrm>
                <a:off x="5969850" y="3486000"/>
                <a:ext cx="1052400" cy="171300"/>
              </a:xfrm>
              <a:prstGeom prst="roundRect">
                <a:avLst>
                  <a:gd name="adj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61"/>
              <p:cNvSpPr/>
              <p:nvPr/>
            </p:nvSpPr>
            <p:spPr>
              <a:xfrm>
                <a:off x="5756700" y="3657300"/>
                <a:ext cx="1478700" cy="1713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0" name="Google Shape;2230;p61"/>
          <p:cNvGrpSpPr/>
          <p:nvPr/>
        </p:nvGrpSpPr>
        <p:grpSpPr>
          <a:xfrm rot="-153860" flipH="1">
            <a:off x="7795686" y="1107306"/>
            <a:ext cx="718053" cy="1114333"/>
            <a:chOff x="7686063" y="677323"/>
            <a:chExt cx="781665" cy="1213051"/>
          </a:xfrm>
        </p:grpSpPr>
        <p:sp>
          <p:nvSpPr>
            <p:cNvPr id="2231" name="Google Shape;2231;p61"/>
            <p:cNvSpPr/>
            <p:nvPr/>
          </p:nvSpPr>
          <p:spPr>
            <a:xfrm>
              <a:off x="7867565" y="740675"/>
              <a:ext cx="380187" cy="575627"/>
            </a:xfrm>
            <a:custGeom>
              <a:avLst/>
              <a:gdLst/>
              <a:ahLst/>
              <a:cxnLst/>
              <a:rect l="l" t="t" r="r" b="b"/>
              <a:pathLst>
                <a:path w="8923" h="13510" extrusionOk="0">
                  <a:moveTo>
                    <a:pt x="4662" y="1"/>
                  </a:moveTo>
                  <a:cubicBezTo>
                    <a:pt x="4161" y="2758"/>
                    <a:pt x="3309" y="6016"/>
                    <a:pt x="0" y="6592"/>
                  </a:cubicBezTo>
                  <a:cubicBezTo>
                    <a:pt x="2757" y="7820"/>
                    <a:pt x="3910" y="10702"/>
                    <a:pt x="4161" y="13509"/>
                  </a:cubicBezTo>
                  <a:cubicBezTo>
                    <a:pt x="4662" y="10753"/>
                    <a:pt x="5815" y="7920"/>
                    <a:pt x="8923" y="7068"/>
                  </a:cubicBezTo>
                  <a:cubicBezTo>
                    <a:pt x="5589" y="5915"/>
                    <a:pt x="5439" y="3760"/>
                    <a:pt x="46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1"/>
            <p:cNvSpPr/>
            <p:nvPr/>
          </p:nvSpPr>
          <p:spPr>
            <a:xfrm>
              <a:off x="8268709" y="1375767"/>
              <a:ext cx="199020" cy="133788"/>
            </a:xfrm>
            <a:custGeom>
              <a:avLst/>
              <a:gdLst/>
              <a:ahLst/>
              <a:cxnLst/>
              <a:rect l="l" t="t" r="r" b="b"/>
              <a:pathLst>
                <a:path w="4671" h="3140" extrusionOk="0">
                  <a:moveTo>
                    <a:pt x="2205" y="0"/>
                  </a:moveTo>
                  <a:cubicBezTo>
                    <a:pt x="245" y="0"/>
                    <a:pt x="0" y="3140"/>
                    <a:pt x="2515" y="3140"/>
                  </a:cubicBezTo>
                  <a:cubicBezTo>
                    <a:pt x="4420" y="3140"/>
                    <a:pt x="4671" y="57"/>
                    <a:pt x="2365" y="7"/>
                  </a:cubicBezTo>
                  <a:cubicBezTo>
                    <a:pt x="2310" y="2"/>
                    <a:pt x="2257" y="0"/>
                    <a:pt x="2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61"/>
            <p:cNvSpPr/>
            <p:nvPr/>
          </p:nvSpPr>
          <p:spPr>
            <a:xfrm>
              <a:off x="7781470" y="677323"/>
              <a:ext cx="94227" cy="63352"/>
            </a:xfrm>
            <a:custGeom>
              <a:avLst/>
              <a:gdLst/>
              <a:ahLst/>
              <a:cxnLst/>
              <a:rect l="l" t="t" r="r" b="b"/>
              <a:pathLst>
                <a:path w="3512" h="2361" extrusionOk="0">
                  <a:moveTo>
                    <a:pt x="1668" y="0"/>
                  </a:moveTo>
                  <a:cubicBezTo>
                    <a:pt x="192" y="0"/>
                    <a:pt x="1" y="2361"/>
                    <a:pt x="1908" y="2361"/>
                  </a:cubicBezTo>
                  <a:cubicBezTo>
                    <a:pt x="3336" y="2361"/>
                    <a:pt x="3512" y="55"/>
                    <a:pt x="1782" y="5"/>
                  </a:cubicBezTo>
                  <a:cubicBezTo>
                    <a:pt x="1743" y="2"/>
                    <a:pt x="1705" y="0"/>
                    <a:pt x="1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61"/>
            <p:cNvSpPr/>
            <p:nvPr/>
          </p:nvSpPr>
          <p:spPr>
            <a:xfrm>
              <a:off x="7686063" y="1316307"/>
              <a:ext cx="114785" cy="77120"/>
            </a:xfrm>
            <a:custGeom>
              <a:avLst/>
              <a:gdLst/>
              <a:ahLst/>
              <a:cxnLst/>
              <a:rect l="l" t="t" r="r" b="b"/>
              <a:pathLst>
                <a:path w="2694" h="1810" extrusionOk="0">
                  <a:moveTo>
                    <a:pt x="1275" y="1"/>
                  </a:moveTo>
                  <a:cubicBezTo>
                    <a:pt x="153" y="1"/>
                    <a:pt x="1" y="1809"/>
                    <a:pt x="1466" y="1809"/>
                  </a:cubicBezTo>
                  <a:cubicBezTo>
                    <a:pt x="2569" y="1809"/>
                    <a:pt x="2694" y="30"/>
                    <a:pt x="1366" y="5"/>
                  </a:cubicBezTo>
                  <a:cubicBezTo>
                    <a:pt x="1335" y="2"/>
                    <a:pt x="1305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1"/>
            <p:cNvSpPr/>
            <p:nvPr/>
          </p:nvSpPr>
          <p:spPr>
            <a:xfrm rot="-885390">
              <a:off x="7818742" y="1548804"/>
              <a:ext cx="211329" cy="319934"/>
            </a:xfrm>
            <a:custGeom>
              <a:avLst/>
              <a:gdLst/>
              <a:ahLst/>
              <a:cxnLst/>
              <a:rect l="l" t="t" r="r" b="b"/>
              <a:pathLst>
                <a:path w="8923" h="13510" extrusionOk="0">
                  <a:moveTo>
                    <a:pt x="4662" y="1"/>
                  </a:moveTo>
                  <a:cubicBezTo>
                    <a:pt x="4161" y="2758"/>
                    <a:pt x="3309" y="6016"/>
                    <a:pt x="0" y="6592"/>
                  </a:cubicBezTo>
                  <a:cubicBezTo>
                    <a:pt x="2757" y="7820"/>
                    <a:pt x="3910" y="10702"/>
                    <a:pt x="4161" y="13509"/>
                  </a:cubicBezTo>
                  <a:cubicBezTo>
                    <a:pt x="4662" y="10753"/>
                    <a:pt x="5815" y="7920"/>
                    <a:pt x="8923" y="7068"/>
                  </a:cubicBezTo>
                  <a:cubicBezTo>
                    <a:pt x="5589" y="5915"/>
                    <a:pt x="5439" y="3760"/>
                    <a:pt x="46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6" name="Google Shape;2236;p61"/>
          <p:cNvGrpSpPr/>
          <p:nvPr/>
        </p:nvGrpSpPr>
        <p:grpSpPr>
          <a:xfrm rot="-153860" flipH="1">
            <a:off x="4364961" y="3126606"/>
            <a:ext cx="718053" cy="1114333"/>
            <a:chOff x="7686063" y="677323"/>
            <a:chExt cx="781665" cy="1213051"/>
          </a:xfrm>
        </p:grpSpPr>
        <p:sp>
          <p:nvSpPr>
            <p:cNvPr id="2237" name="Google Shape;2237;p61"/>
            <p:cNvSpPr/>
            <p:nvPr/>
          </p:nvSpPr>
          <p:spPr>
            <a:xfrm>
              <a:off x="7867565" y="740675"/>
              <a:ext cx="380187" cy="575627"/>
            </a:xfrm>
            <a:custGeom>
              <a:avLst/>
              <a:gdLst/>
              <a:ahLst/>
              <a:cxnLst/>
              <a:rect l="l" t="t" r="r" b="b"/>
              <a:pathLst>
                <a:path w="8923" h="13510" extrusionOk="0">
                  <a:moveTo>
                    <a:pt x="4662" y="1"/>
                  </a:moveTo>
                  <a:cubicBezTo>
                    <a:pt x="4161" y="2758"/>
                    <a:pt x="3309" y="6016"/>
                    <a:pt x="0" y="6592"/>
                  </a:cubicBezTo>
                  <a:cubicBezTo>
                    <a:pt x="2757" y="7820"/>
                    <a:pt x="3910" y="10702"/>
                    <a:pt x="4161" y="13509"/>
                  </a:cubicBezTo>
                  <a:cubicBezTo>
                    <a:pt x="4662" y="10753"/>
                    <a:pt x="5815" y="7920"/>
                    <a:pt x="8923" y="7068"/>
                  </a:cubicBezTo>
                  <a:cubicBezTo>
                    <a:pt x="5589" y="5915"/>
                    <a:pt x="5439" y="3760"/>
                    <a:pt x="46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1"/>
            <p:cNvSpPr/>
            <p:nvPr/>
          </p:nvSpPr>
          <p:spPr>
            <a:xfrm>
              <a:off x="8268709" y="1375767"/>
              <a:ext cx="199020" cy="133788"/>
            </a:xfrm>
            <a:custGeom>
              <a:avLst/>
              <a:gdLst/>
              <a:ahLst/>
              <a:cxnLst/>
              <a:rect l="l" t="t" r="r" b="b"/>
              <a:pathLst>
                <a:path w="4671" h="3140" extrusionOk="0">
                  <a:moveTo>
                    <a:pt x="2205" y="0"/>
                  </a:moveTo>
                  <a:cubicBezTo>
                    <a:pt x="245" y="0"/>
                    <a:pt x="0" y="3140"/>
                    <a:pt x="2515" y="3140"/>
                  </a:cubicBezTo>
                  <a:cubicBezTo>
                    <a:pt x="4420" y="3140"/>
                    <a:pt x="4671" y="57"/>
                    <a:pt x="2365" y="7"/>
                  </a:cubicBezTo>
                  <a:cubicBezTo>
                    <a:pt x="2310" y="2"/>
                    <a:pt x="2257" y="0"/>
                    <a:pt x="2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61"/>
            <p:cNvSpPr/>
            <p:nvPr/>
          </p:nvSpPr>
          <p:spPr>
            <a:xfrm>
              <a:off x="7781470" y="677323"/>
              <a:ext cx="94227" cy="63352"/>
            </a:xfrm>
            <a:custGeom>
              <a:avLst/>
              <a:gdLst/>
              <a:ahLst/>
              <a:cxnLst/>
              <a:rect l="l" t="t" r="r" b="b"/>
              <a:pathLst>
                <a:path w="3512" h="2361" extrusionOk="0">
                  <a:moveTo>
                    <a:pt x="1668" y="0"/>
                  </a:moveTo>
                  <a:cubicBezTo>
                    <a:pt x="192" y="0"/>
                    <a:pt x="1" y="2361"/>
                    <a:pt x="1908" y="2361"/>
                  </a:cubicBezTo>
                  <a:cubicBezTo>
                    <a:pt x="3336" y="2361"/>
                    <a:pt x="3512" y="55"/>
                    <a:pt x="1782" y="5"/>
                  </a:cubicBezTo>
                  <a:cubicBezTo>
                    <a:pt x="1743" y="2"/>
                    <a:pt x="1705" y="0"/>
                    <a:pt x="1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61"/>
            <p:cNvSpPr/>
            <p:nvPr/>
          </p:nvSpPr>
          <p:spPr>
            <a:xfrm>
              <a:off x="7686063" y="1316307"/>
              <a:ext cx="114785" cy="77120"/>
            </a:xfrm>
            <a:custGeom>
              <a:avLst/>
              <a:gdLst/>
              <a:ahLst/>
              <a:cxnLst/>
              <a:rect l="l" t="t" r="r" b="b"/>
              <a:pathLst>
                <a:path w="2694" h="1810" extrusionOk="0">
                  <a:moveTo>
                    <a:pt x="1275" y="1"/>
                  </a:moveTo>
                  <a:cubicBezTo>
                    <a:pt x="153" y="1"/>
                    <a:pt x="1" y="1809"/>
                    <a:pt x="1466" y="1809"/>
                  </a:cubicBezTo>
                  <a:cubicBezTo>
                    <a:pt x="2569" y="1809"/>
                    <a:pt x="2694" y="30"/>
                    <a:pt x="1366" y="5"/>
                  </a:cubicBezTo>
                  <a:cubicBezTo>
                    <a:pt x="1335" y="2"/>
                    <a:pt x="1305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61"/>
            <p:cNvSpPr/>
            <p:nvPr/>
          </p:nvSpPr>
          <p:spPr>
            <a:xfrm rot="-885390">
              <a:off x="7818742" y="1548804"/>
              <a:ext cx="211329" cy="319934"/>
            </a:xfrm>
            <a:custGeom>
              <a:avLst/>
              <a:gdLst/>
              <a:ahLst/>
              <a:cxnLst/>
              <a:rect l="l" t="t" r="r" b="b"/>
              <a:pathLst>
                <a:path w="8923" h="13510" extrusionOk="0">
                  <a:moveTo>
                    <a:pt x="4662" y="1"/>
                  </a:moveTo>
                  <a:cubicBezTo>
                    <a:pt x="4161" y="2758"/>
                    <a:pt x="3309" y="6016"/>
                    <a:pt x="0" y="6592"/>
                  </a:cubicBezTo>
                  <a:cubicBezTo>
                    <a:pt x="2757" y="7820"/>
                    <a:pt x="3910" y="10702"/>
                    <a:pt x="4161" y="13509"/>
                  </a:cubicBezTo>
                  <a:cubicBezTo>
                    <a:pt x="4662" y="10753"/>
                    <a:pt x="5815" y="7920"/>
                    <a:pt x="8923" y="7068"/>
                  </a:cubicBezTo>
                  <a:cubicBezTo>
                    <a:pt x="5589" y="5915"/>
                    <a:pt x="5439" y="3760"/>
                    <a:pt x="46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3" descr="C:\Users\Admin\Desktop\Tư liệu soạn GA điện tử bộ Kết nối-20200816T135201Z-001\Tư liệu soạn GA điện tử bộ Kết nối\Ảnh động các vần\chữ ap viết thường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742" y="645894"/>
            <a:ext cx="3730269" cy="3423071"/>
          </a:xfrm>
          <a:prstGeom prst="rect">
            <a:avLst/>
          </a:prstGeom>
          <a:noFill/>
        </p:spPr>
      </p:pic>
      <p:pic>
        <p:nvPicPr>
          <p:cNvPr id="26" name="Picture 4" descr="C:\Users\Admin\Desktop\Tư liệu soạn GA điện tử bộ Kết nối-20200816T135201Z-001\Tư liệu soạn GA điện tử bộ Kết nối\Ảnh động các vần\chữ ăp viết thường.gif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5743" y="645893"/>
            <a:ext cx="3730268" cy="3423071"/>
          </a:xfrm>
          <a:prstGeom prst="rect">
            <a:avLst/>
          </a:prstGeom>
          <a:noFill/>
        </p:spPr>
      </p:pic>
      <p:pic>
        <p:nvPicPr>
          <p:cNvPr id="27" name="Picture 5" descr="C:\Users\Admin\Desktop\Tư liệu soạn GA điện tử bộ Kết nối-20200816T135201Z-001\Tư liệu soạn GA điện tử bộ Kết nối\Ảnh động các vần\chữ âp viết thường.gif">
            <a:hlinkClick r:id="rId7" action="ppaction://hlinkfile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95741" y="645892"/>
            <a:ext cx="3730270" cy="3423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676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2" y="0"/>
            <a:ext cx="7592292" cy="51435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184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683" y="582210"/>
            <a:ext cx="8141465" cy="227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Hình ảnh 3">
            <a:extLst>
              <a:ext uri="{FF2B5EF4-FFF2-40B4-BE49-F238E27FC236}">
                <a16:creationId xmlns:a16="http://schemas.microsoft.com/office/drawing/2014/main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0" y="0"/>
            <a:ext cx="2383757" cy="7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5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1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059" y="-1"/>
            <a:ext cx="7015220" cy="269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00839" cy="55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13A0C937-3E14-45DD-B011-2DE543C9CCCE}"/>
              </a:ext>
            </a:extLst>
          </p:cNvPr>
          <p:cNvSpPr txBox="1"/>
          <p:nvPr/>
        </p:nvSpPr>
        <p:spPr>
          <a:xfrm>
            <a:off x="600421" y="2644676"/>
            <a:ext cx="8398042" cy="24857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ngủ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tôi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nằm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im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lìm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mặt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đen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sẫm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Thức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dậy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tôi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đưa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chu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du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khắp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khám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phá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thế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giới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hấp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dẫn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đầy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ắp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sắc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xem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phim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nghe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nhạc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phút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giây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thư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giãn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Tôi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ai</a:t>
            </a:r>
            <a:r>
              <a:rPr lang="en-US" sz="28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?</a:t>
            </a:r>
            <a:endParaRPr lang="vi-VN" sz="2800" dirty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cxnSp>
        <p:nvCxnSpPr>
          <p:cNvPr id="8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4962144" y="3645408"/>
            <a:ext cx="6827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Đường nối Thẳng 6">
            <a:extLst>
              <a:ext uri="{FF2B5EF4-FFF2-40B4-BE49-F238E27FC236}">
                <a16:creationId xmlns:a16="http://schemas.microsoft.com/office/drawing/2014/main" id="{7BD86998-9159-4E43-A6F0-8B9CA6DC39C8}"/>
              </a:ext>
            </a:extLst>
          </p:cNvPr>
          <p:cNvCxnSpPr>
            <a:cxnSpLocks/>
          </p:cNvCxnSpPr>
          <p:nvPr/>
        </p:nvCxnSpPr>
        <p:spPr>
          <a:xfrm>
            <a:off x="3547688" y="4119078"/>
            <a:ext cx="4714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7">
            <a:extLst>
              <a:ext uri="{FF2B5EF4-FFF2-40B4-BE49-F238E27FC236}">
                <a16:creationId xmlns:a16="http://schemas.microsoft.com/office/drawing/2014/main" id="{AF5EA680-30CA-4E48-9A14-15526B053B84}"/>
              </a:ext>
            </a:extLst>
          </p:cNvPr>
          <p:cNvCxnSpPr>
            <a:cxnSpLocks/>
          </p:cNvCxnSpPr>
          <p:nvPr/>
        </p:nvCxnSpPr>
        <p:spPr>
          <a:xfrm>
            <a:off x="1531740" y="4105259"/>
            <a:ext cx="552585" cy="507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00839" cy="55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13A0C937-3E14-45DD-B011-2DE543C9CCCE}"/>
              </a:ext>
            </a:extLst>
          </p:cNvPr>
          <p:cNvSpPr txBox="1"/>
          <p:nvPr/>
        </p:nvSpPr>
        <p:spPr>
          <a:xfrm>
            <a:off x="284492" y="633963"/>
            <a:ext cx="8584220" cy="41883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Khi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ngủ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tôi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nằm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im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lìm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mặt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đen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sẫm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Thức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dậy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tôi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có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thể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đưa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chu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du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khắp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nơi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khám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phá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thế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giới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hấp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dẫn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đầy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ắp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sắc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màu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có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thể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xem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phim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nghe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nhạc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để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có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phút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giây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thư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giãn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Tôi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là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ai</a:t>
            </a:r>
            <a:r>
              <a:rPr lang="en-US" sz="40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?</a:t>
            </a:r>
            <a:endParaRPr lang="vi-VN" sz="4000" dirty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601026" y="1517423"/>
            <a:ext cx="121162" cy="487286"/>
          </a:xfrm>
          <a:prstGeom prst="line">
            <a:avLst/>
          </a:prstGeom>
          <a:ln w="539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197637" y="2780781"/>
            <a:ext cx="151632" cy="527910"/>
          </a:xfrm>
          <a:prstGeom prst="line">
            <a:avLst/>
          </a:prstGeom>
          <a:ln w="539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857644" y="3988714"/>
            <a:ext cx="127595" cy="488010"/>
          </a:xfrm>
          <a:prstGeom prst="line">
            <a:avLst/>
          </a:prstGeom>
          <a:ln w="539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6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198" y="462709"/>
            <a:ext cx="7954177" cy="453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1156771" cy="60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5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2985571" y="169415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5214" y="1588423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1280806" y="1667437"/>
            <a:ext cx="987006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ap</a:t>
            </a:r>
            <a:endParaRPr lang="zh-CN" altLang="en-US" sz="4400" b="1" dirty="0">
              <a:solidFill>
                <a:schemeClr val="bg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1724" y="1646873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189822" y="707616"/>
            <a:ext cx="701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ap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ăp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âp</a:t>
            </a:r>
            <a:endParaRPr lang="vi-VN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3902579" y="1755572"/>
            <a:ext cx="987006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ăp</a:t>
            </a:r>
            <a:endParaRPr lang="zh-CN" altLang="en-US" sz="4400" b="1" dirty="0">
              <a:solidFill>
                <a:schemeClr val="bg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235074" y="3973718"/>
            <a:ext cx="744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</a:t>
            </a:r>
            <a:endParaRPr lang="vi-VN" sz="3600" dirty="0">
              <a:solidFill>
                <a:srgbClr val="5F8C26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pic>
        <p:nvPicPr>
          <p:cNvPr id="9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7806" y="1709765"/>
            <a:ext cx="1758548" cy="1604082"/>
          </a:xfrm>
          <a:prstGeom prst="rect">
            <a:avLst/>
          </a:prstGeom>
        </p:spPr>
      </p:pic>
      <p:sp>
        <p:nvSpPr>
          <p:cNvPr id="10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6513577" y="1832690"/>
            <a:ext cx="987006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âp</a:t>
            </a:r>
            <a:endParaRPr lang="zh-CN" altLang="en-US" sz="4400" b="1" dirty="0">
              <a:solidFill>
                <a:schemeClr val="bg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cxnSp>
        <p:nvCxnSpPr>
          <p:cNvPr id="11" name="直接连接符 48">
            <a:extLst>
              <a:ext uri="{FF2B5EF4-FFF2-40B4-BE49-F238E27FC236}">
                <a16:creationId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5651653" y="1760252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6" y="-101253"/>
            <a:ext cx="8338985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686051"/>
            <a:ext cx="66515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>
                <a:latin typeface="UTM Avo" pitchFamily="18" charset="0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6919" y="1246078"/>
            <a:ext cx="61150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UTM Avo" pitchFamily="18" charset="0"/>
                <a:cs typeface="Arial-SGK-TV" pitchFamily="2" charset="0"/>
              </a:rPr>
              <a:t>	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Trận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đấu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thật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gay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cấn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. 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Lúc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đầu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,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đội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bạn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chơi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rất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hay,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đội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nhà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bị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dẫn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một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bàn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. 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Bất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ngờ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,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cầu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thủ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số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7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sút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xa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,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tỉ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số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là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một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đều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. 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Phút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chót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,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số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7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lại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bứt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phá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. 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Khán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giả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hò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reo,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nhảy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2800" dirty="0" err="1">
                <a:latin typeface="UTM Avo" pitchFamily="18" charset="0"/>
                <a:cs typeface="Arial-SGK-TV" pitchFamily="2" charset="0"/>
              </a:rPr>
              <a:t>múa</a:t>
            </a:r>
            <a:r>
              <a:rPr lang="en-US" sz="2800" dirty="0">
                <a:latin typeface="UTM Avo" pitchFamily="18" charset="0"/>
                <a:cs typeface="Arial-SGK-TV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49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68"/>
    </mc:Choice>
    <mc:Fallback xmlns="">
      <p:transition spd="slow" advTm="188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ă p     â p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53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952490" y="1539916"/>
            <a:ext cx="338532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6" y="176270"/>
            <a:ext cx="8394853" cy="449488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Hộp Văn bản 4">
            <a:extLst>
              <a:ext uri="{FF2B5EF4-FFF2-40B4-BE49-F238E27FC236}">
                <a16:creationId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-139197" y="4086377"/>
            <a:ext cx="9388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Mẹ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đạp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xe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đưa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Hà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đến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lớp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Khắp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phố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tấp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nập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  </a:t>
            </a:r>
            <a:endParaRPr lang="vi-VN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9" name="Hộp Văn bản 4">
            <a:extLst>
              <a:ext uri="{FF2B5EF4-FFF2-40B4-BE49-F238E27FC236}">
                <a16:creationId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-139198" y="4086377"/>
            <a:ext cx="9388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Mẹ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ạp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xe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đưa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Hà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đến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l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ớp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Kh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ắp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phố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ấp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ập</a:t>
            </a:r>
            <a:r>
              <a:rPr lang="en-US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  </a:t>
            </a:r>
            <a:endParaRPr lang="vi-VN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8640" y="-38912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193744" y="1902018"/>
            <a:ext cx="1827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âp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170469" y="1902019"/>
            <a:ext cx="1779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ap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3749382" y="1902019"/>
            <a:ext cx="1322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ăp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2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846204" y="2691932"/>
            <a:ext cx="5945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rạp</a:t>
            </a:r>
            <a:r>
              <a:rPr lang="en-US" sz="4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       </a:t>
            </a:r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sạp</a:t>
            </a:r>
            <a:r>
              <a:rPr lang="en-US" sz="4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        </a:t>
            </a:r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tháp</a:t>
            </a:r>
            <a:endParaRPr lang="vi-VN" sz="4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1911828" y="2726356"/>
            <a:ext cx="6137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bắp</a:t>
            </a:r>
            <a:r>
              <a:rPr lang="en-US" sz="4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      </a:t>
            </a:r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cặp</a:t>
            </a:r>
            <a:r>
              <a:rPr lang="en-US" sz="4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        </a:t>
            </a:r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gặp</a:t>
            </a:r>
            <a:endParaRPr lang="vi-VN" sz="4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7290" y="710088"/>
            <a:ext cx="3793787" cy="204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032052" y="-98063"/>
            <a:ext cx="1827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âp</a:t>
            </a:r>
            <a:endParaRPr lang="vi-VN" sz="5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26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029115" y="-98063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ap</a:t>
            </a:r>
            <a:endParaRPr lang="vi-VN" sz="5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27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4028163" y="-107794"/>
            <a:ext cx="1322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ăp</a:t>
            </a:r>
            <a:endParaRPr lang="vi-VN" sz="5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pic>
        <p:nvPicPr>
          <p:cNvPr id="39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8640" y="-38912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271720" y="4003220"/>
            <a:ext cx="6834941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1911828" y="2752896"/>
            <a:ext cx="6137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đập</a:t>
            </a:r>
            <a:r>
              <a:rPr lang="en-US" sz="4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      </a:t>
            </a:r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mập</a:t>
            </a:r>
            <a:r>
              <a:rPr lang="en-US" sz="4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       </a:t>
            </a:r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nấp</a:t>
            </a:r>
            <a:endParaRPr lang="vi-VN" sz="4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25" grpId="0"/>
      <p:bldP spid="26" grpId="0"/>
      <p:bldP spid="27" grpId="0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56385" y="3022438"/>
            <a:ext cx="2152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xe</a:t>
            </a:r>
            <a:r>
              <a:rPr lang="en-US" sz="4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đạp</a:t>
            </a:r>
            <a:endParaRPr lang="vi-VN" sz="4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pic>
        <p:nvPicPr>
          <p:cNvPr id="39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8640" y="-38912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3369" y="727115"/>
            <a:ext cx="3283024" cy="24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4190" y="319489"/>
            <a:ext cx="3209810" cy="311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3535827" y="3022728"/>
            <a:ext cx="2126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cặp</a:t>
            </a:r>
            <a:r>
              <a:rPr lang="en-US" sz="4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da</a:t>
            </a:r>
            <a:endParaRPr lang="vi-VN" sz="4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28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6565468" y="3011710"/>
            <a:ext cx="2126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cá</a:t>
            </a:r>
            <a:r>
              <a:rPr lang="en-US" sz="4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mập</a:t>
            </a:r>
            <a:endParaRPr lang="vi-VN" sz="4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016" y="760166"/>
            <a:ext cx="3569464" cy="233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5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085"/>
            <a:ext cx="9144000" cy="508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8640" y="-38912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5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1.7|19.7|0.9|3.6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904</TotalTime>
  <Words>267</Words>
  <Application>Microsoft Office PowerPoint</Application>
  <PresentationFormat>On-screen Show (16:9)</PresentationFormat>
  <Paragraphs>40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Arial Rounded MT Bold</vt:lpstr>
      <vt:lpstr>Arial-Rounded</vt:lpstr>
      <vt:lpstr>Arial-SGK-TV</vt:lpstr>
      <vt:lpstr>Calibri</vt:lpstr>
      <vt:lpstr>Calibri Light</vt:lpstr>
      <vt:lpstr>等线</vt:lpstr>
      <vt:lpstr>等线 Light</vt:lpstr>
      <vt:lpstr>DFPWaWaW5-GB5</vt:lpstr>
      <vt:lpstr>Times New Roman</vt:lpstr>
      <vt:lpstr>UTM Avo</vt:lpstr>
      <vt:lpstr>幼圆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Windows User</cp:lastModifiedBy>
  <cp:revision>410</cp:revision>
  <dcterms:created xsi:type="dcterms:W3CDTF">2017-07-29T07:38:32Z</dcterms:created>
  <dcterms:modified xsi:type="dcterms:W3CDTF">2021-12-01T12:59:50Z</dcterms:modified>
</cp:coreProperties>
</file>