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0" r:id="rId2"/>
    <p:sldId id="299" r:id="rId3"/>
    <p:sldId id="287" r:id="rId4"/>
    <p:sldId id="278" r:id="rId5"/>
    <p:sldId id="259" r:id="rId6"/>
    <p:sldId id="288" r:id="rId7"/>
    <p:sldId id="281" r:id="rId8"/>
    <p:sldId id="289" r:id="rId9"/>
    <p:sldId id="262" r:id="rId10"/>
    <p:sldId id="296" r:id="rId11"/>
    <p:sldId id="279" r:id="rId12"/>
    <p:sldId id="292" r:id="rId13"/>
    <p:sldId id="303" r:id="rId14"/>
    <p:sldId id="304" r:id="rId15"/>
    <p:sldId id="266" r:id="rId16"/>
    <p:sldId id="301" r:id="rId17"/>
    <p:sldId id="302" r:id="rId18"/>
    <p:sldId id="268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9900"/>
    <a:srgbClr val="FF6600"/>
    <a:srgbClr val="00FFCC"/>
    <a:srgbClr val="003300"/>
    <a:srgbClr val="FF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727F-343F-4E9A-A4D1-49898E7C5E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57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98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40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84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713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234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47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209" y="16033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820" y="156147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40" y="153190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54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315" y="22172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927" y="217535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47" y="214578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422" y="28311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1033" y="278923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54" y="275966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529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40" y="34031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61" y="337354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54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636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47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67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66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17" y="46727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54" y="463087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9" y="460129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87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29" y="52866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60" y="524475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51" y="521517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94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50" y="590053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67" y="585863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72" y="582905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21537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image" Target="../media/image16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853587" y="762000"/>
            <a:ext cx="75907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kiễng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riềng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xiêm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	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yến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Siêng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xiêm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8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8"/>
    </mc:Choice>
    <mc:Fallback xmlns="">
      <p:transition spd="slow" advTm="311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274638"/>
            <a:ext cx="8610600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79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2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599"/>
            <a:ext cx="9144000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3820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09600"/>
            <a:ext cx="807719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33464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err="1">
                <a:latin typeface=".VnAvant" pitchFamily="34" charset="0"/>
              </a:rPr>
              <a:t>cho</a:t>
            </a:r>
            <a:r>
              <a:rPr lang="en-US" sz="3200">
                <a:latin typeface=".VnAvant" pitchFamily="34" charset="0"/>
              </a:rPr>
              <a:t> Nam vµ em </a:t>
            </a:r>
            <a:r>
              <a:rPr lang="en-US" sz="3200" dirty="0" err="1">
                <a:latin typeface=".VnAvant" pitchFamily="34" charset="0"/>
              </a:rPr>
              <a:t>ch¬i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d¹y Nam </a:t>
            </a:r>
            <a:r>
              <a:rPr lang="en-US" sz="3200" dirty="0" err="1">
                <a:latin typeface=".VnAvant" pitchFamily="34" charset="0"/>
              </a:rPr>
              <a:t>biÕt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ch¹y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kÐo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c¨ng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d©y</a:t>
            </a:r>
            <a:r>
              <a:rPr lang="en-US" sz="3200" dirty="0">
                <a:latin typeface=".VnAvant" pitchFamily="34" charset="0"/>
              </a:rPr>
              <a:t> vµ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®Ó con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 bay </a:t>
            </a:r>
            <a:r>
              <a:rPr lang="en-US" sz="3200" dirty="0" err="1">
                <a:latin typeface=".VnAvant" pitchFamily="34" charset="0"/>
              </a:rPr>
              <a:t>cao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Hai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ng¾m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sÆc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sì</a:t>
            </a:r>
            <a:r>
              <a:rPr lang="en-US" sz="3200" dirty="0">
                <a:latin typeface=".VnAvant" pitchFamily="34" charset="0"/>
              </a:rPr>
              <a:t>, ®¸</a:t>
            </a:r>
            <a:r>
              <a:rPr lang="en-US" sz="3200" dirty="0" err="1">
                <a:latin typeface=".VnAvant" pitchFamily="34" charset="0"/>
              </a:rPr>
              <a:t>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chao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trêi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094441" cy="315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3740" y="333178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4130" y="430622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3150" y="38232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biÕt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8940" y="528631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yªu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870" y="527869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4" name="Oval 3"/>
          <p:cNvSpPr/>
          <p:nvPr/>
        </p:nvSpPr>
        <p:spPr>
          <a:xfrm>
            <a:off x="685800" y="3331785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8088630" y="3276600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905000" y="4767410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217420" y="4270205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58000" y="3867090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41077" y="4808393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45111" y="5286315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719205" y="4304272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6" grpId="0"/>
      <p:bldP spid="7" grpId="0"/>
      <p:bldP spid="14" grpId="0"/>
      <p:bldP spid="15" grpId="0"/>
      <p:bldP spid="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685800"/>
            <a:ext cx="83058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381000"/>
            <a:ext cx="70865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0528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399"/>
            <a:ext cx="78486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8D6AC6-AF64-4FE5-AC3D-691CC4867B60}"/>
              </a:ext>
            </a:extLst>
          </p:cNvPr>
          <p:cNvSpPr txBox="1"/>
          <p:nvPr/>
        </p:nvSpPr>
        <p:spPr>
          <a:xfrm>
            <a:off x="304800" y="838200"/>
            <a:ext cx="79533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theo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bố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chim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diệc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sáo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vi-VN" sz="3600" dirty="0" err="1">
                <a:latin typeface="UTM Avo" panose="02040603050506020204" pitchFamily="18" charset="0"/>
              </a:rPr>
              <a:t>b</a:t>
            </a:r>
            <a:r>
              <a:rPr lang="en-US" sz="3600" dirty="0" smtClean="0">
                <a:latin typeface="UTM Avo" panose="02040603050506020204" pitchFamily="18" charset="0"/>
              </a:rPr>
              <a:t>ồ </a:t>
            </a:r>
            <a:r>
              <a:rPr lang="en-US" sz="3600" dirty="0" err="1">
                <a:latin typeface="UTM Avo" panose="02040603050506020204" pitchFamily="18" charset="0"/>
              </a:rPr>
              <a:t>nông</a:t>
            </a:r>
            <a:r>
              <a:rPr lang="en-US" sz="3600" dirty="0">
                <a:latin typeface="UTM Avo" panose="02040603050506020204" pitchFamily="18" charset="0"/>
              </a:rPr>
              <a:t>,…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nhìn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trắng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diệc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xám</a:t>
            </a:r>
            <a:r>
              <a:rPr lang="en-US" sz="3600" dirty="0">
                <a:latin typeface="UTM Avo" panose="02040603050506020204" pitchFamily="18" charset="0"/>
              </a:rPr>
              <a:t> bay </a:t>
            </a:r>
            <a:r>
              <a:rPr lang="en-US" sz="3600" dirty="0" err="1">
                <a:latin typeface="UTM Avo" panose="02040603050506020204" pitchFamily="18" charset="0"/>
              </a:rPr>
              <a:t>liệng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đậu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. Sau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ngày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kiếm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ăn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từng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ríu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tổ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trông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bình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57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40"/>
    </mc:Choice>
    <mc:Fallback xmlns="">
      <p:transition spd="slow" advTm="5074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1934909"/>
            <a:ext cx="4179012" cy="312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TiÕng ViÖt </a:t>
            </a:r>
          </a:p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Bµi 64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0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1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8458200" cy="379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4648200"/>
            <a:ext cx="8691563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3850"/>
            <a:ext cx="8276286" cy="615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1448911" y="1246189"/>
            <a:ext cx="4622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FFED8E"/>
                </a:solidFill>
                <a:latin typeface=".VnAvant" panose="020B7200000000000000" pitchFamily="34" charset="0"/>
              </a:rPr>
              <a:t>TiÕng ViÖt</a:t>
            </a:r>
            <a:endParaRPr lang="vi-VN" sz="3000" dirty="0">
              <a:solidFill>
                <a:srgbClr val="FFED8E"/>
              </a:solidFill>
              <a:latin typeface="+mj-lt"/>
            </a:endParaRP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219200" y="2895599"/>
            <a:ext cx="4953000" cy="116367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000" b="1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64</a:t>
            </a:r>
          </a:p>
          <a:p>
            <a:pPr algn="ctr">
              <a:spcBef>
                <a:spcPts val="0"/>
              </a:spcBef>
            </a:pPr>
            <a:endParaRPr lang="en-GB" sz="3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sz="4800" b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iªt  iªu yªu</a:t>
            </a:r>
          </a:p>
          <a:p>
            <a:pPr algn="ctr">
              <a:spcBef>
                <a:spcPts val="0"/>
              </a:spcBef>
            </a:pPr>
            <a:endParaRPr lang="en-GB" sz="6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1470" y="3048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6670" y="10668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5970" y="56388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0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 iªu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830" y="35814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chiÕt</a:t>
            </a:r>
            <a:r>
              <a:rPr lang="en-US" sz="5400" dirty="0">
                <a:solidFill>
                  <a:srgbClr val="0070C0"/>
                </a:solidFill>
                <a:latin typeface=".VnAvant" pitchFamily="34" charset="0"/>
              </a:rPr>
              <a:t>      </a:t>
            </a:r>
            <a:r>
              <a:rPr lang="en-US" sz="5400" err="1">
                <a:solidFill>
                  <a:srgbClr val="0070C0"/>
                </a:solidFill>
                <a:latin typeface=".VnAvant" pitchFamily="34" charset="0"/>
              </a:rPr>
              <a:t>viÕt</a:t>
            </a:r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      viÖt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16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124200" y="2438400"/>
            <a:ext cx="297561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124200" y="160020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b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02480" y="159639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76800" y="2434590"/>
            <a:ext cx="76200" cy="15621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47356" y="575927"/>
            <a:ext cx="937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617250" y="575927"/>
            <a:ext cx="112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4071" y="567690"/>
            <a:ext cx="8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.VnAvant" pitchFamily="34" charset="0"/>
              </a:rPr>
              <a:t>t</a:t>
            </a:r>
            <a:endParaRPr lang="en-US" sz="54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7670" y="57592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CC00"/>
                </a:solidFill>
                <a:latin typeface=".VnAvant" pitchFamily="34" charset="0"/>
              </a:rPr>
              <a:t> u</a:t>
            </a:r>
            <a:endParaRPr lang="en-US" sz="5400" b="1" dirty="0">
              <a:solidFill>
                <a:srgbClr val="FFCC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7250" y="594154"/>
            <a:ext cx="107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6600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FF66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577" y="581815"/>
            <a:ext cx="92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 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3100" y="551833"/>
            <a:ext cx="1024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FFCC"/>
                </a:solidFill>
                <a:latin typeface=".VnAvant" pitchFamily="34" charset="0"/>
              </a:rPr>
              <a:t>yª</a:t>
            </a:r>
            <a:endParaRPr lang="en-US" sz="5400" b="1" dirty="0">
              <a:solidFill>
                <a:srgbClr val="00FF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1602" y="562267"/>
            <a:ext cx="699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3896" y="5549156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yªu        yÕu       </a:t>
            </a:r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yÓu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3896" y="4565278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chiÒu     diÔu     kiÓu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0570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0" y="357247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9174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3756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0885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5084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628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" y="5553670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4571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9" grpId="0" animBg="1"/>
      <p:bldP spid="11" grpId="0" animBg="1"/>
      <p:bldP spid="15" grpId="0" animBg="1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154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83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570</TotalTime>
  <Words>230</Words>
  <Application>Microsoft Office PowerPoint</Application>
  <PresentationFormat>On-screen Show (4:3)</PresentationFormat>
  <Paragraphs>59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Arial</vt:lpstr>
      <vt:lpstr>Arial-Rounded</vt:lpstr>
      <vt:lpstr>Arial-SGK-TV</vt:lpstr>
      <vt:lpstr>Calibri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59</cp:revision>
  <dcterms:created xsi:type="dcterms:W3CDTF">2020-08-18T14:45:28Z</dcterms:created>
  <dcterms:modified xsi:type="dcterms:W3CDTF">2021-12-18T13:57:00Z</dcterms:modified>
</cp:coreProperties>
</file>