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3"/>
  </p:notesMasterIdLst>
  <p:handoutMasterIdLst>
    <p:handoutMasterId r:id="rId14"/>
  </p:handoutMasterIdLst>
  <p:sldIdLst>
    <p:sldId id="2007577113" r:id="rId4"/>
    <p:sldId id="2007577114" r:id="rId5"/>
    <p:sldId id="264" r:id="rId6"/>
    <p:sldId id="306" r:id="rId7"/>
    <p:sldId id="284" r:id="rId8"/>
    <p:sldId id="307" r:id="rId9"/>
    <p:sldId id="308" r:id="rId10"/>
    <p:sldId id="2007577116" r:id="rId11"/>
    <p:sldId id="20075771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6" d="100"/>
          <a:sy n="76" d="100"/>
        </p:scale>
        <p:origin x="94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KHỐI HỘP HÌNH 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PHƯƠNG, KHỐI HỘP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57200"/>
            <a:ext cx="110109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0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Arial</vt:lpstr>
      <vt:lpstr>Arial-Rounded</vt:lpstr>
      <vt:lpstr>Calibri</vt:lpstr>
      <vt:lpstr>等线</vt:lpstr>
      <vt:lpstr>Lato</vt:lpstr>
      <vt:lpstr>Lato Heavy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34</cp:revision>
  <dcterms:created xsi:type="dcterms:W3CDTF">2021-07-24T01:07:49Z</dcterms:created>
  <dcterms:modified xsi:type="dcterms:W3CDTF">2021-12-22T03:34:22Z</dcterms:modified>
</cp:coreProperties>
</file>