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341" r:id="rId3"/>
    <p:sldId id="343" r:id="rId4"/>
    <p:sldId id="339" r:id="rId5"/>
    <p:sldId id="292" r:id="rId6"/>
    <p:sldId id="256" r:id="rId7"/>
    <p:sldId id="257" r:id="rId8"/>
    <p:sldId id="344" r:id="rId9"/>
    <p:sldId id="345" r:id="rId10"/>
    <p:sldId id="258" r:id="rId11"/>
    <p:sldId id="323" r:id="rId12"/>
    <p:sldId id="359" r:id="rId13"/>
    <p:sldId id="360" r:id="rId14"/>
    <p:sldId id="362" r:id="rId15"/>
    <p:sldId id="342" r:id="rId16"/>
    <p:sldId id="346" r:id="rId17"/>
    <p:sldId id="326" r:id="rId18"/>
    <p:sldId id="309" r:id="rId19"/>
    <p:sldId id="351" r:id="rId20"/>
    <p:sldId id="352" r:id="rId21"/>
    <p:sldId id="259" r:id="rId22"/>
    <p:sldId id="260" r:id="rId23"/>
    <p:sldId id="263" r:id="rId24"/>
  </p:sldIdLst>
  <p:sldSz cx="12192000" cy="6858000"/>
  <p:notesSz cx="6858000" cy="9144000"/>
  <p:embeddedFontLst>
    <p:embeddedFont>
      <p:font typeface="VNI-Avo" pitchFamily="2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ＭＳ Ｐゴシック" panose="020B0600070205080204" pitchFamily="34" charset="-12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4359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9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9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9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audio" Target="../media/audio2.wav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2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3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6"/>
    </mc:Choice>
    <mc:Fallback xmlns="">
      <p:transition spd="slow" advTm="131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3554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"/>
    </mc:Choice>
    <mc:Fallback xmlns="">
      <p:transition spd="slow" advTm="39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0"/>
            <a:ext cx="11326762" cy="64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6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5" y="0"/>
            <a:ext cx="11031794" cy="64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0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C5DDB-CC78-4F56-880E-C17898B6A042}"/>
              </a:ext>
            </a:extLst>
          </p:cNvPr>
          <p:cNvGrpSpPr/>
          <p:nvPr/>
        </p:nvGrpSpPr>
        <p:grpSpPr>
          <a:xfrm>
            <a:off x="2315407" y="218364"/>
            <a:ext cx="7756892" cy="6223013"/>
            <a:chOff x="2288111" y="0"/>
            <a:chExt cx="7756892" cy="62230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ED10BD-A48A-47B2-B306-9F186A4BDFD6}"/>
                </a:ext>
              </a:extLst>
            </p:cNvPr>
            <p:cNvGrpSpPr/>
            <p:nvPr/>
          </p:nvGrpSpPr>
          <p:grpSpPr>
            <a:xfrm>
              <a:off x="2494369" y="0"/>
              <a:ext cx="7344376" cy="6223013"/>
              <a:chOff x="2494369" y="0"/>
              <a:chExt cx="7344376" cy="6223013"/>
            </a:xfrm>
          </p:grpSpPr>
          <p:pic>
            <p:nvPicPr>
              <p:cNvPr id="3" name="Picture 2" descr="A picture containing window, tiled&#10;&#10;Description automatically generated">
                <a:extLst>
                  <a:ext uri="{FF2B5EF4-FFF2-40B4-BE49-F238E27FC236}">
                    <a16:creationId xmlns:a16="http://schemas.microsoft.com/office/drawing/2014/main" id="{B0138082-AD68-4C2E-927E-529F1EA6B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5483" y="4908563"/>
                <a:ext cx="7203262" cy="1314450"/>
              </a:xfrm>
              <a:prstGeom prst="rect">
                <a:avLst/>
              </a:prstGeom>
            </p:spPr>
          </p:pic>
          <p:pic>
            <p:nvPicPr>
              <p:cNvPr id="5" name="Picture 4" descr="Chart&#10;&#10;Description automatically generated">
                <a:extLst>
                  <a:ext uri="{FF2B5EF4-FFF2-40B4-BE49-F238E27FC236}">
                    <a16:creationId xmlns:a16="http://schemas.microsoft.com/office/drawing/2014/main" id="{19C60E60-67D1-4F34-A7A7-883771956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4369" y="0"/>
                <a:ext cx="7203262" cy="5208819"/>
              </a:xfrm>
              <a:prstGeom prst="rect">
                <a:avLst/>
              </a:prstGeom>
            </p:spPr>
          </p:pic>
        </p:grpSp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C82A5C3B-9373-4E06-88A3-B7D3B9558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1" t="38734" r="157" b="31659"/>
            <a:stretch/>
          </p:blipFill>
          <p:spPr>
            <a:xfrm>
              <a:off x="9322963" y="4023591"/>
              <a:ext cx="722040" cy="1542197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22F50A75-2F80-475F-93F0-F1CEF1B52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1" t="38734" r="157" b="31659"/>
            <a:stretch/>
          </p:blipFill>
          <p:spPr>
            <a:xfrm>
              <a:off x="2288111" y="4434760"/>
              <a:ext cx="722040" cy="947606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61E478-A82D-4D61-A25B-D3846526E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1"/>
    </mc:Choice>
    <mc:Fallback xmlns="">
      <p:transition spd="slow" advTm="3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EF9E4C-95E5-41C1-A263-505A6F9F5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3"/>
    </mc:Choice>
    <mc:Fallback xmlns="">
      <p:transition spd="slow" advTm="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3A32F9-EFBF-4704-80D2-38562B7E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2"/>
    </mc:Choice>
    <mc:Fallback xmlns="">
      <p:transition spd="slow" advTm="4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1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D28D75-653A-47E9-A906-161AF7D74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"/>
    </mc:Choice>
    <mc:Fallback xmlns="">
      <p:transition spd="slow" advTm="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B4519C-352E-4953-89C4-FFC143A7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3"/>
    </mc:Choice>
    <mc:Fallback xmlns="">
      <p:transition spd="slow" advTm="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C5DDB-CC78-4F56-880E-C17898B6A042}"/>
              </a:ext>
            </a:extLst>
          </p:cNvPr>
          <p:cNvGrpSpPr/>
          <p:nvPr/>
        </p:nvGrpSpPr>
        <p:grpSpPr>
          <a:xfrm>
            <a:off x="2315407" y="218364"/>
            <a:ext cx="7756892" cy="6223013"/>
            <a:chOff x="2288111" y="0"/>
            <a:chExt cx="7756892" cy="62230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ED10BD-A48A-47B2-B306-9F186A4BDFD6}"/>
                </a:ext>
              </a:extLst>
            </p:cNvPr>
            <p:cNvGrpSpPr/>
            <p:nvPr/>
          </p:nvGrpSpPr>
          <p:grpSpPr>
            <a:xfrm>
              <a:off x="2494369" y="0"/>
              <a:ext cx="7344376" cy="6223013"/>
              <a:chOff x="2494369" y="0"/>
              <a:chExt cx="7344376" cy="6223013"/>
            </a:xfrm>
          </p:grpSpPr>
          <p:pic>
            <p:nvPicPr>
              <p:cNvPr id="3" name="Picture 2" descr="A picture containing window, tiled&#10;&#10;Description automatically generated">
                <a:extLst>
                  <a:ext uri="{FF2B5EF4-FFF2-40B4-BE49-F238E27FC236}">
                    <a16:creationId xmlns:a16="http://schemas.microsoft.com/office/drawing/2014/main" id="{B0138082-AD68-4C2E-927E-529F1EA6B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5483" y="4908563"/>
                <a:ext cx="7203262" cy="1314450"/>
              </a:xfrm>
              <a:prstGeom prst="rect">
                <a:avLst/>
              </a:prstGeom>
            </p:spPr>
          </p:pic>
          <p:pic>
            <p:nvPicPr>
              <p:cNvPr id="5" name="Picture 4" descr="Chart&#10;&#10;Description automatically generated">
                <a:extLst>
                  <a:ext uri="{FF2B5EF4-FFF2-40B4-BE49-F238E27FC236}">
                    <a16:creationId xmlns:a16="http://schemas.microsoft.com/office/drawing/2014/main" id="{19C60E60-67D1-4F34-A7A7-883771956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4369" y="0"/>
                <a:ext cx="7203262" cy="5208819"/>
              </a:xfrm>
              <a:prstGeom prst="rect">
                <a:avLst/>
              </a:prstGeom>
            </p:spPr>
          </p:pic>
        </p:grpSp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C82A5C3B-9373-4E06-88A3-B7D3B9558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1" t="38734" r="157" b="31659"/>
            <a:stretch/>
          </p:blipFill>
          <p:spPr>
            <a:xfrm>
              <a:off x="9322963" y="4023591"/>
              <a:ext cx="722040" cy="1542197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22F50A75-2F80-475F-93F0-F1CEF1B52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1" t="38734" r="157" b="31659"/>
            <a:stretch/>
          </p:blipFill>
          <p:spPr>
            <a:xfrm>
              <a:off x="2288111" y="4434760"/>
              <a:ext cx="722040" cy="947606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61E478-A82D-4D61-A25B-D3846526E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1"/>
    </mc:Choice>
    <mc:Fallback xmlns="">
      <p:transition spd="slow" advTm="3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AEE29E-1098-4E12-9C9F-E2B5499DF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4"/>
    </mc:Choice>
    <mc:Fallback xmlns="">
      <p:transition spd="slow" advTm="1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0631" y="19852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2"/>
    </mc:Choice>
    <mc:Fallback xmlns="">
      <p:transition spd="slow" advTm="651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801" y="4504624"/>
            <a:ext cx="1184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NI-Avo" pitchFamily="2" charset="0"/>
              </a:rPr>
              <a:t>    </a:t>
            </a:r>
            <a:r>
              <a:rPr lang="en-US" sz="3200" b="1" dirty="0" err="1">
                <a:latin typeface="VNI-Avo" pitchFamily="2" charset="0"/>
              </a:rPr>
              <a:t>Dòp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nghæ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leã</a:t>
            </a:r>
            <a:r>
              <a:rPr lang="en-US" sz="3200" b="1" dirty="0">
                <a:latin typeface="VNI-Avo" pitchFamily="2" charset="0"/>
              </a:rPr>
              <a:t>, </a:t>
            </a:r>
            <a:r>
              <a:rPr lang="en-US" sz="3200" b="1" dirty="0" err="1">
                <a:latin typeface="VNI-Avo" pitchFamily="2" charset="0"/>
              </a:rPr>
              <a:t>nhaø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coù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chuù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Tö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coâ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Lan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ñeán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chôi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Meï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naáu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suùp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gaø</a:t>
            </a:r>
            <a:r>
              <a:rPr lang="en-US" sz="3200" b="1" dirty="0">
                <a:latin typeface="VNI-Avo" pitchFamily="2" charset="0"/>
              </a:rPr>
              <a:t>, </a:t>
            </a:r>
            <a:r>
              <a:rPr lang="en-US" sz="3200" b="1" dirty="0" err="1">
                <a:latin typeface="VNI-Avo" pitchFamily="2" charset="0"/>
              </a:rPr>
              <a:t>côm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neáp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raùn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caù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cheùp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giuùp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meï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röûa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rau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quaû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saép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xeáp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baùt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ñóa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Boá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thì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doïn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deïp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nhaø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cöûa</a:t>
            </a:r>
            <a:r>
              <a:rPr lang="en-US" sz="3200" b="1" dirty="0">
                <a:latin typeface="VNI-Avo" pitchFamily="2" charset="0"/>
              </a:rPr>
              <a:t>. </a:t>
            </a:r>
            <a:r>
              <a:rPr lang="en-US" sz="3200" b="1" dirty="0" err="1">
                <a:latin typeface="VNI-Avo" pitchFamily="2" charset="0"/>
              </a:rPr>
              <a:t>Nhaø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hoâm</a:t>
            </a:r>
            <a:r>
              <a:rPr lang="en-US" sz="3200" b="1" dirty="0">
                <a:latin typeface="VNI-Avo" pitchFamily="2" charset="0"/>
              </a:rPr>
              <a:t> nay </a:t>
            </a:r>
            <a:r>
              <a:rPr lang="en-US" sz="3200" b="1" dirty="0" err="1">
                <a:latin typeface="VNI-Avo" pitchFamily="2" charset="0"/>
              </a:rPr>
              <a:t>thaät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laø</a:t>
            </a:r>
            <a:r>
              <a:rPr lang="en-US" sz="3200" b="1" dirty="0">
                <a:latin typeface="VNI-Avo" pitchFamily="2" charset="0"/>
              </a:rPr>
              <a:t> </a:t>
            </a:r>
            <a:r>
              <a:rPr lang="en-US" sz="3200" b="1" dirty="0" err="1">
                <a:latin typeface="VNI-Avo" pitchFamily="2" charset="0"/>
              </a:rPr>
              <a:t>vui</a:t>
            </a:r>
            <a:r>
              <a:rPr lang="en-US" sz="32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504" y="4527033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562" y="5006717"/>
            <a:ext cx="77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8863" y="5004273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9454" y="5499185"/>
            <a:ext cx="1005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257" y="38499"/>
            <a:ext cx="12079644" cy="4523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55481" y="5010739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3960" y="5497605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B3069-80B8-4065-A6AE-620115C77412}"/>
              </a:ext>
            </a:extLst>
          </p:cNvPr>
          <p:cNvSpPr/>
          <p:nvPr/>
        </p:nvSpPr>
        <p:spPr>
          <a:xfrm>
            <a:off x="7416266" y="5007071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7BDCA-2F36-4284-92B6-EAC6AEA9A79F}"/>
              </a:ext>
            </a:extLst>
          </p:cNvPr>
          <p:cNvSpPr txBox="1"/>
          <p:nvPr/>
        </p:nvSpPr>
        <p:spPr>
          <a:xfrm>
            <a:off x="492656" y="455293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3935F-548A-4DCB-A2A9-5386EA801D73}"/>
              </a:ext>
            </a:extLst>
          </p:cNvPr>
          <p:cNvSpPr txBox="1"/>
          <p:nvPr/>
        </p:nvSpPr>
        <p:spPr>
          <a:xfrm>
            <a:off x="10737479" y="4544797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3CCD0-0CF7-4B80-8EF3-607214E50CA3}"/>
              </a:ext>
            </a:extLst>
          </p:cNvPr>
          <p:cNvSpPr txBox="1"/>
          <p:nvPr/>
        </p:nvSpPr>
        <p:spPr>
          <a:xfrm>
            <a:off x="8018781" y="5004273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547BB-253F-4D05-A009-A204A248338F}"/>
              </a:ext>
            </a:extLst>
          </p:cNvPr>
          <p:cNvSpPr txBox="1"/>
          <p:nvPr/>
        </p:nvSpPr>
        <p:spPr>
          <a:xfrm>
            <a:off x="5926755" y="549760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E89F9C-A1C9-409B-A88E-DD365745CE04}"/>
              </a:ext>
            </a:extLst>
          </p:cNvPr>
          <p:cNvSpPr txBox="1"/>
          <p:nvPr/>
        </p:nvSpPr>
        <p:spPr>
          <a:xfrm>
            <a:off x="10940692" y="5452926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2E744-FB66-4309-B3BC-F5C51D3A418C}"/>
              </a:ext>
            </a:extLst>
          </p:cNvPr>
          <p:cNvGrpSpPr/>
          <p:nvPr/>
        </p:nvGrpSpPr>
        <p:grpSpPr>
          <a:xfrm>
            <a:off x="10816376" y="4544797"/>
            <a:ext cx="152400" cy="444402"/>
            <a:chOff x="4114800" y="4508598"/>
            <a:chExt cx="152400" cy="4444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D76AA40-75F4-46A4-B0B5-3B926C9C01A7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CF6EE-A7B0-4247-BCAE-85C8ECF9B938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C1D1E4-0D74-471A-A9F9-38AADA2F4C3C}"/>
              </a:ext>
            </a:extLst>
          </p:cNvPr>
          <p:cNvCxnSpPr/>
          <p:nvPr/>
        </p:nvCxnSpPr>
        <p:spPr>
          <a:xfrm flipH="1">
            <a:off x="3105438" y="458558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7B6F9-D7D3-44E1-A235-407B7EFD729A}"/>
              </a:ext>
            </a:extLst>
          </p:cNvPr>
          <p:cNvGrpSpPr/>
          <p:nvPr/>
        </p:nvGrpSpPr>
        <p:grpSpPr>
          <a:xfrm>
            <a:off x="8109700" y="5106564"/>
            <a:ext cx="152400" cy="444402"/>
            <a:chOff x="4114800" y="4508598"/>
            <a:chExt cx="152400" cy="44440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B389AE-1B90-461E-AFE2-9D09674DBE9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007F02-BC65-40B4-B7CA-676DB41CE7A0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107A71-75CF-492D-85D5-290661164B2B}"/>
              </a:ext>
            </a:extLst>
          </p:cNvPr>
          <p:cNvGrpSpPr/>
          <p:nvPr/>
        </p:nvGrpSpPr>
        <p:grpSpPr>
          <a:xfrm>
            <a:off x="6016174" y="5567791"/>
            <a:ext cx="152400" cy="444402"/>
            <a:chOff x="4114800" y="4508598"/>
            <a:chExt cx="152400" cy="44440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3B17BA-4EE8-47E1-9DA1-3AFEF9032EB8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1195E7-FEB8-4A2D-BA24-AB2ED5AF8DF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D0A44-BCE2-4389-9220-E3AD9A62737F}"/>
              </a:ext>
            </a:extLst>
          </p:cNvPr>
          <p:cNvGrpSpPr/>
          <p:nvPr/>
        </p:nvGrpSpPr>
        <p:grpSpPr>
          <a:xfrm>
            <a:off x="11064190" y="5567791"/>
            <a:ext cx="152400" cy="444402"/>
            <a:chOff x="4114800" y="4508598"/>
            <a:chExt cx="152400" cy="44440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73020-61D7-4F6C-B248-4DB6F87B7675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33961C-ADF8-4A19-B1F9-3DC09F3693D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0495F-F105-4686-8D9E-64652FA8DDDA}"/>
              </a:ext>
            </a:extLst>
          </p:cNvPr>
          <p:cNvGrpSpPr/>
          <p:nvPr/>
        </p:nvGrpSpPr>
        <p:grpSpPr>
          <a:xfrm>
            <a:off x="5179208" y="6076278"/>
            <a:ext cx="152400" cy="444402"/>
            <a:chOff x="4114800" y="4508598"/>
            <a:chExt cx="152400" cy="44440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6E0DB9-48B9-4707-9C7E-BEC80EE764DD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51CD2C-29BE-4E5A-9DFE-F2B522E19166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035ECA-8351-40A8-AFED-33DD1EF38016}"/>
              </a:ext>
            </a:extLst>
          </p:cNvPr>
          <p:cNvCxnSpPr/>
          <p:nvPr/>
        </p:nvCxnSpPr>
        <p:spPr>
          <a:xfrm flipH="1">
            <a:off x="2846870" y="5106563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EDC4A43-FB94-4EE8-90FB-D6B619A2F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62"/>
    </mc:Choice>
    <mc:Fallback xmlns="">
      <p:transition spd="slow" advTm="19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0" grpId="0"/>
      <p:bldP spid="14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903" y="412231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Khi nhaø coù khaùch</a:t>
            </a:r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5352" y="1199209"/>
            <a:ext cx="8925709" cy="53998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695BB1-B8CF-400F-9350-725C50B78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34"/>
    </mc:Choice>
    <mc:Fallback xmlns="">
      <p:transition spd="slow" advTm="8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895601" y="2615316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DFACE-0EBB-4AEE-98D4-B5BBF3AAC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5"/>
    </mc:Choice>
    <mc:Fallback xmlns="">
      <p:transition spd="slow" advTm="9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864" y="46562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664" y="46685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giặt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áo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ngồi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6864" y="46856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vừa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ngon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6864" y="470175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đàn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gà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con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/>
              </a:rPr>
              <a:t>ăn</a:t>
            </a:r>
            <a:r>
              <a:rPr lang="en-US" sz="440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01" y="4194837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89" y="1171987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70"/>
    </mc:Choice>
    <mc:Fallback xmlns="">
      <p:transition spd="slow" advTm="13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41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43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7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4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50"/>
                            </p:stCondLst>
                            <p:childTnLst>
                              <p:par>
                                <p:cTn id="1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6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</p:bldLst>
  </p:timing>
  <p:extLst mod="1">
    <p:ext uri="{E180D4A7-C9FB-4DFB-919C-405C955672EB}">
      <p14:showEvtLst xmlns:p14="http://schemas.microsoft.com/office/powerpoint/2010/main">
        <p14:triggerEvt type="onClick" time="20823" objId="24"/>
        <p14:triggerEvt type="onClick" time="32871" objId="30"/>
        <p14:triggerEvt type="onClick" time="42358" objId="36"/>
        <p14:triggerEvt type="onClick" time="61217" objId="35"/>
        <p14:triggerEvt type="onClick" time="70740" objId="34"/>
        <p14:triggerEvt type="onClick" time="81387" objId="33"/>
        <p14:triggerEvt type="onClick" time="87785" objId="40"/>
        <p14:triggerEvt type="onClick" time="103321" objId="39"/>
        <p14:triggerEvt type="onClick" time="109063" objId="38"/>
        <p14:triggerEvt type="onClick" time="126589" objId="3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beáp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luõ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cuùn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muùp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míp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neùp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921" y="5424198"/>
            <a:ext cx="881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4761" y="5434708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0248" y="542419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42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46" y="5424624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4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3"/>
    </mc:Choice>
    <mc:Fallback xmlns="">
      <p:transition spd="slow" advTm="7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23"/>
    </mc:Choice>
    <mc:Fallback xmlns="">
      <p:transition spd="slow" advTm="40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94"/>
    </mc:Choice>
    <mc:Fallback xmlns="">
      <p:transition spd="slow" advTm="14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1"/>
    </mc:Choice>
    <mc:Fallback xmlns="">
      <p:transition spd="slow" advTm="1733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3"/>
    </mc:Choice>
    <mc:Fallback xmlns="">
      <p:transition spd="slow" advTm="1591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3.8|1.3|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8.7|1.1|1.7|1|7|4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572</TotalTime>
  <Words>290</Words>
  <Application>Microsoft Office PowerPoint</Application>
  <PresentationFormat>Widescreen</PresentationFormat>
  <Paragraphs>140</Paragraphs>
  <Slides>22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VNI-Avo</vt:lpstr>
      <vt:lpstr>Ariston</vt:lpstr>
      <vt:lpstr>Calibri</vt:lpstr>
      <vt:lpstr>Arial-SGK-TV</vt:lpstr>
      <vt:lpstr>Calibri Light</vt:lpstr>
      <vt:lpstr>Arial</vt:lpstr>
      <vt:lpstr>Times New Roman</vt:lpstr>
      <vt:lpstr>ＭＳ Ｐゴシック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Windows User</cp:lastModifiedBy>
  <cp:revision>209</cp:revision>
  <dcterms:created xsi:type="dcterms:W3CDTF">2020-10-19T12:51:54Z</dcterms:created>
  <dcterms:modified xsi:type="dcterms:W3CDTF">2021-12-11T04:35:58Z</dcterms:modified>
  <cp:category>Kết nối tri thức với cuộc sống</cp:category>
</cp:coreProperties>
</file>