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8" r:id="rId2"/>
    <p:sldId id="323" r:id="rId3"/>
    <p:sldId id="305" r:id="rId4"/>
    <p:sldId id="338" r:id="rId5"/>
    <p:sldId id="256" r:id="rId6"/>
    <p:sldId id="324" r:id="rId7"/>
    <p:sldId id="349" r:id="rId8"/>
    <p:sldId id="339" r:id="rId9"/>
    <p:sldId id="325" r:id="rId10"/>
    <p:sldId id="353" r:id="rId11"/>
    <p:sldId id="351" r:id="rId12"/>
    <p:sldId id="326" r:id="rId13"/>
    <p:sldId id="357" r:id="rId14"/>
    <p:sldId id="358" r:id="rId15"/>
    <p:sldId id="354" r:id="rId16"/>
    <p:sldId id="309" r:id="rId17"/>
    <p:sldId id="269" r:id="rId18"/>
    <p:sldId id="359" r:id="rId19"/>
    <p:sldId id="347" r:id="rId20"/>
    <p:sldId id="329" r:id="rId21"/>
    <p:sldId id="348" r:id="rId22"/>
    <p:sldId id="330" r:id="rId23"/>
    <p:sldId id="285" r:id="rId24"/>
  </p:sldIdLst>
  <p:sldSz cx="9144000" cy="6858000" type="screen4x3"/>
  <p:notesSz cx="6858000" cy="9144000"/>
  <p:custDataLst>
    <p:tags r:id="rId26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.VnTime" panose="020B7200000000000000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D60093"/>
    <a:srgbClr val="0000FF"/>
    <a:srgbClr val="DFDFF5"/>
    <a:srgbClr val="800080"/>
    <a:srgbClr val="00CC00"/>
    <a:srgbClr val="00FF00"/>
    <a:srgbClr val="FFFF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A21815-4633-4EB0-BAA7-92F78E4E6F5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F5A564-CED8-4BB6-B63F-9114D29FB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28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A22F5-655C-4068-AB38-48A44B4F2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7D30A1-A0EE-4D5A-B11C-D81991D67C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1FD94-4B17-4FE2-9C2D-5F207908D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D97DD-93E5-4685-952E-64979EEF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B761B-C1A4-43DA-90F3-D5A7995F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39659B-898F-42AE-B089-E6AED4477E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8706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35B7D-8ED2-472B-9AFE-1988FB5D4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580FF4-EE5F-411B-840E-55C054F69A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D2B3E-D148-45AD-9A71-52EBEF741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319B6-4AB4-426D-A28F-B19CAF780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BB9FC-CEA7-4631-B860-5C26C6603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E9D272-FB5E-41BA-9165-1A97540D4F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8651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F09A03-D99B-4128-9C96-1A40847262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EEFAFA-A673-44D3-849C-873415AA47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A4771-CFD4-4F20-864F-A1CBD1DFF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51681-5D7D-49D4-8BE6-3A440FAFB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D321D-D278-4544-B2EF-49A6A666D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1E9EF4-C754-443C-8485-429BE0018F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744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883A4A-C391-44D6-BC3D-54C5EE4B99D7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67D664-ADC1-4D4B-97A2-345161EDDD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DA4B0F-B385-4416-96DB-1914A365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FCD6A-BEE7-4533-B514-B7F238AA5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0C6A6F2-D0EE-4641-AC5C-D9109CED9F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9994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382936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61050-49B4-4F19-9D14-C8635CED6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3A7D7-15F0-4F85-B4C2-FC0E85837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3E50C9-1149-4720-9A28-9F7DE4403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82350-1724-4720-8D0F-8A9CB1300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88155-37BC-49F0-B2F8-DBCAACFE8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32EAEF-3958-44F9-9CBD-D9AC1C69DD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1981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01BAE-0F72-4019-958A-4548305D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9EEE4-B694-4148-AEE2-9C40C184D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1535F-E980-4ACC-BB85-E2953CB1E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9F315-0142-4A31-B9CF-BA20D63C7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3E05CF-840F-4101-828E-3AE8799CF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8D2984-A244-4152-A8DB-2E3B0068E3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1499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06C39-0D82-4BE6-BC45-AA98F1F1F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23A37-F4D2-42DC-BB5D-1DE809C467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409847-69FE-429E-9008-0DD8AF8F04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AEFD93-A1FB-465A-81ED-6A759EBA1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99765-725A-4CAB-AD52-2DA8C7831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B9B29-3EC1-468C-9DF3-46DA4DDF3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D41D6E-1D31-42B1-9CF4-3C49167E61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307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0F779-ACA4-4BB0-BBD1-68775FB65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81594-602F-470F-9B04-0446E2C98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83A26D-DA9C-410A-A3B9-14EB448DC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10301F-1394-47D7-97BE-170BE54AF3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545EE3-8C82-4136-A5A2-D949D415F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463713-5A9D-4920-8927-4637D8EC1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0162E6-3B39-41C5-A7C7-0AD815589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9293FE-509F-40F5-A8C7-068D7280B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451A73-1812-481A-B5D7-306F06ADDA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3531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FD567-BB7C-4D56-AD74-950D6AA27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C4EC60-1482-4AE6-870F-4046932A5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4FFA3A-7695-4D42-AFFC-0149DD960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ECCC4-AC17-4A95-8770-E0AA21867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E6E03-E977-4285-8D24-C81BE5C310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4247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BFB6F4-B3E1-4E9F-B401-54C72452D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7C5C60-025B-44EA-919F-30E85C4DF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FF6636-2255-4A88-9632-E61EC6CA3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623FA9-5650-4CDC-8375-149B5C4BBB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695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7CC61-090C-4FE7-B977-80094062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A57AF-7D2A-4D99-AAB8-2D34C2985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53D92-A7A0-4F07-97C3-61418E13C2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9BB307-1A3F-4ECB-B876-F314D2B19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B686B3-9C39-4016-98F1-47AD318BC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2AD6C-8565-4D16-8D86-07A721A23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583F20-E11A-4F50-9D45-E25966DFC6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967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E4529-625F-4726-8602-0BC125BC9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50EB95-A5E2-429B-962E-08B7AD56B3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9AAE96-3219-421F-B6FC-A8A07A91E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2B379F-294B-47B1-8863-827D93F12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C4D797-0FAC-4255-A53E-51619E401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F53E7-EE84-45DC-AE5E-ECAF4BE2F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C9F33-4156-4B5D-A3CA-27FDA15EF2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7637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30398CE-C672-4328-84F6-34DC52C6D6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4302786-2B14-40BC-90A9-D6C3763883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E97C498-7B29-425D-BF87-5475E2B8DD7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CEE5A9F-E778-4CD0-B4FD-E8CDC34D660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2D340FB-774C-4C59-8CDE-6354ECDF650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EAD6C3C9-FCB0-4657-A993-CD606846AF5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0" i="0" u="none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43479" y="2497203"/>
            <a:ext cx="46570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52: UT ƯT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81B890-4842-4086-9A53-91606B7E2558}"/>
              </a:ext>
            </a:extLst>
          </p:cNvPr>
          <p:cNvSpPr txBox="1">
            <a:spLocks/>
          </p:cNvSpPr>
          <p:nvPr/>
        </p:nvSpPr>
        <p:spPr>
          <a:xfrm>
            <a:off x="1311797" y="1469366"/>
            <a:ext cx="6858000" cy="79393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2FBDFE-C0F4-46B8-80DE-AD85389472DC}"/>
              </a:ext>
            </a:extLst>
          </p:cNvPr>
          <p:cNvSpPr txBox="1"/>
          <p:nvPr/>
        </p:nvSpPr>
        <p:spPr>
          <a:xfrm>
            <a:off x="914400" y="152400"/>
            <a:ext cx="7829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55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45"/>
    </mc:Choice>
    <mc:Fallback xmlns="">
      <p:transition spd="slow" advTm="15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0\Desktop\A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556"/>
            <a:ext cx="1762126" cy="70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42805" y="56445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UTM Avo" pitchFamily="18" charset="0"/>
              </a:rPr>
              <a:t>ut</a:t>
            </a:r>
            <a:endParaRPr lang="en-US" sz="5400" dirty="0">
              <a:latin typeface="UTM Avo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7583" y="56445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UTM Avo" pitchFamily="18" charset="0"/>
              </a:rPr>
              <a:t>ưt</a:t>
            </a:r>
            <a:endParaRPr lang="en-US" sz="5400" dirty="0">
              <a:latin typeface="UTM Avo" pitchFamily="18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385457" y="1199445"/>
            <a:ext cx="1462548" cy="91440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dirty="0" err="1">
                <a:solidFill>
                  <a:srgbClr val="FF0000"/>
                </a:solidFill>
                <a:latin typeface="UTM Avo" pitchFamily="18" charset="0"/>
                <a:cs typeface="Arial-SGK-TV" pitchFamily="2" charset="0"/>
              </a:rPr>
              <a:t>u</a:t>
            </a:r>
            <a:r>
              <a:rPr kumimoji="0" lang="en-US" sz="54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UTM Avo" pitchFamily="18" charset="0"/>
                <a:cs typeface="Arial-SGK-TV" pitchFamily="2" charset="0"/>
              </a:rPr>
              <a:t>t</a:t>
            </a:r>
            <a:endParaRPr kumimoji="0" lang="en-US" sz="5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UTM Avo" pitchFamily="18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013857" y="1199446"/>
            <a:ext cx="1371600" cy="914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latin typeface="UTM Avo" pitchFamily="18" charset="0"/>
                <a:cs typeface="Arial-SGK-TV" pitchFamily="2" charset="0"/>
              </a:rPr>
              <a:t>s</a:t>
            </a:r>
            <a:endParaRPr kumimoji="0" lang="en-US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itchFamily="18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017698" y="2113846"/>
            <a:ext cx="2830307" cy="92054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dirty="0" err="1">
                <a:latin typeface="UTM Avo" pitchFamily="18" charset="0"/>
                <a:cs typeface="Arial-SGK-TV" pitchFamily="2" charset="0"/>
              </a:rPr>
              <a:t>s</a:t>
            </a:r>
            <a:r>
              <a:rPr lang="en-US" sz="5400" dirty="0" err="1">
                <a:solidFill>
                  <a:srgbClr val="FF0000"/>
                </a:solidFill>
                <a:latin typeface="UTM Avo" pitchFamily="18" charset="0"/>
                <a:cs typeface="Arial-SGK-TV" pitchFamily="2" charset="0"/>
              </a:rPr>
              <a:t>ú</a:t>
            </a:r>
            <a:r>
              <a:rPr kumimoji="0" lang="en-US" sz="54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UTM Avo" pitchFamily="18" charset="0"/>
                <a:cs typeface="Arial-SGK-TV" pitchFamily="2" charset="0"/>
              </a:rPr>
              <a:t>t</a:t>
            </a:r>
            <a:endParaRPr kumimoji="0" lang="en-US" sz="5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UTM Avo" pitchFamily="18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6405" y="3256845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UTM Avo" pitchFamily="18" charset="0"/>
                <a:cs typeface="Arial-SGK-TV" pitchFamily="2" charset="0"/>
              </a:rPr>
              <a:t>bụt</a:t>
            </a:r>
            <a:endParaRPr lang="en-US" sz="4800" dirty="0">
              <a:latin typeface="UTM Avo" pitchFamily="18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53290" y="3256845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UTM Avo" pitchFamily="18" charset="0"/>
                <a:cs typeface="Arial-SGK-TV" pitchFamily="2" charset="0"/>
              </a:rPr>
              <a:t>sụt</a:t>
            </a:r>
            <a:endParaRPr lang="en-US" sz="4800" dirty="0">
              <a:latin typeface="UTM Avo" pitchFamily="18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53290" y="4329246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UTM Avo" pitchFamily="18" charset="0"/>
                <a:cs typeface="Arial-SGK-TV" pitchFamily="2" charset="0"/>
              </a:rPr>
              <a:t>sứt</a:t>
            </a:r>
            <a:endParaRPr lang="en-US" sz="4800" dirty="0">
              <a:latin typeface="UTM Avo" pitchFamily="18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3107" y="4323645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UTM Avo" pitchFamily="18" charset="0"/>
                <a:cs typeface="Arial-SGK-TV" pitchFamily="2" charset="0"/>
              </a:rPr>
              <a:t>dứt</a:t>
            </a:r>
            <a:endParaRPr lang="en-US" sz="4800" dirty="0">
              <a:latin typeface="UTM Avo" pitchFamily="18" charset="0"/>
              <a:cs typeface="Arial-SGK-TV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47605" y="4323645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UTM Avo" pitchFamily="18" charset="0"/>
                <a:cs typeface="Arial-SGK-TV" pitchFamily="2" charset="0"/>
              </a:rPr>
              <a:t>mứt</a:t>
            </a:r>
            <a:endParaRPr lang="en-US" sz="4800" dirty="0">
              <a:latin typeface="UTM Avo" pitchFamily="18" charset="0"/>
              <a:cs typeface="Arial-SGK-TV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495205" y="3256845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UTM Avo" pitchFamily="18" charset="0"/>
                <a:cs typeface="Arial-SGK-TV" pitchFamily="2" charset="0"/>
              </a:rPr>
              <a:t>hụt</a:t>
            </a:r>
            <a:endParaRPr lang="en-US" sz="4800" dirty="0">
              <a:latin typeface="UTM Avo" pitchFamily="18" charset="0"/>
              <a:cs typeface="Arial-SGK-TV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00205" y="3256845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UTM Avo" pitchFamily="18" charset="0"/>
                <a:cs typeface="Arial-SGK-TV" pitchFamily="2" charset="0"/>
              </a:rPr>
              <a:t>lụt</a:t>
            </a:r>
            <a:endParaRPr lang="en-US" sz="4800" dirty="0">
              <a:latin typeface="UTM Avo" pitchFamily="18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41686" y="4329246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UTM Avo" pitchFamily="18" charset="0"/>
                <a:cs typeface="Arial-SGK-TV" pitchFamily="2" charset="0"/>
              </a:rPr>
              <a:t>nứt</a:t>
            </a:r>
            <a:endParaRPr lang="en-US" sz="4800" dirty="0">
              <a:latin typeface="UTM Avo" pitchFamily="18" charset="0"/>
              <a:cs typeface="Arial-SGK-TV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C8964F1-9834-4777-B6E1-FC5CB4149DD9}"/>
              </a:ext>
            </a:extLst>
          </p:cNvPr>
          <p:cNvSpPr txBox="1"/>
          <p:nvPr/>
        </p:nvSpPr>
        <p:spPr>
          <a:xfrm>
            <a:off x="123711" y="5463317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UTM Avo" pitchFamily="18" charset="0"/>
                <a:cs typeface="Arial-SGK-TV" pitchFamily="2" charset="0"/>
              </a:rPr>
              <a:t>bút</a:t>
            </a:r>
            <a:r>
              <a:rPr lang="en-US" sz="54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5400" dirty="0" err="1">
                <a:latin typeface="UTM Avo" pitchFamily="18" charset="0"/>
                <a:cs typeface="Arial-SGK-TV" pitchFamily="2" charset="0"/>
              </a:rPr>
              <a:t>chì</a:t>
            </a:r>
            <a:endParaRPr lang="en-US" sz="5400" dirty="0">
              <a:latin typeface="UTM Avo" pitchFamily="18" charset="0"/>
              <a:cs typeface="Arial-SGK-TV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54344C4-4867-4AA7-A87D-B3C07AF208BF}"/>
              </a:ext>
            </a:extLst>
          </p:cNvPr>
          <p:cNvSpPr txBox="1"/>
          <p:nvPr/>
        </p:nvSpPr>
        <p:spPr>
          <a:xfrm>
            <a:off x="2882434" y="5463317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UTM Avo" pitchFamily="18" charset="0"/>
                <a:cs typeface="Arial-SGK-TV" pitchFamily="2" charset="0"/>
              </a:rPr>
              <a:t>mứt</a:t>
            </a:r>
            <a:r>
              <a:rPr lang="en-US" sz="54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5400" dirty="0" err="1">
                <a:latin typeface="UTM Avo" pitchFamily="18" charset="0"/>
                <a:cs typeface="Arial-SGK-TV" pitchFamily="2" charset="0"/>
              </a:rPr>
              <a:t>dừa</a:t>
            </a:r>
            <a:endParaRPr lang="en-US" sz="5400" dirty="0">
              <a:latin typeface="UTM Avo" pitchFamily="18" charset="0"/>
              <a:cs typeface="Arial-SGK-TV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5559C62-5D0C-4FC6-9AF1-BC67F19592AD}"/>
              </a:ext>
            </a:extLst>
          </p:cNvPr>
          <p:cNvSpPr txBox="1"/>
          <p:nvPr/>
        </p:nvSpPr>
        <p:spPr>
          <a:xfrm>
            <a:off x="6075779" y="5463317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UTM Avo" pitchFamily="18" charset="0"/>
                <a:cs typeface="Arial-SGK-TV" pitchFamily="2" charset="0"/>
              </a:rPr>
              <a:t>nứt</a:t>
            </a:r>
            <a:r>
              <a:rPr lang="en-US" sz="54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5400" dirty="0" err="1">
                <a:latin typeface="UTM Avo" pitchFamily="18" charset="0"/>
                <a:cs typeface="Arial-SGK-TV" pitchFamily="2" charset="0"/>
              </a:rPr>
              <a:t>nẻ</a:t>
            </a:r>
            <a:endParaRPr lang="en-US" sz="5400" dirty="0">
              <a:latin typeface="UTM Avo" pitchFamily="18" charset="0"/>
              <a:cs typeface="Arial-SGK-TV" pitchFamily="2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13EF0BD-B963-40AE-8C0D-7963C7476D50}"/>
              </a:ext>
            </a:extLst>
          </p:cNvPr>
          <p:cNvCxnSpPr/>
          <p:nvPr/>
        </p:nvCxnSpPr>
        <p:spPr bwMode="auto">
          <a:xfrm>
            <a:off x="7057911" y="7305512"/>
            <a:ext cx="914400" cy="914400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86020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73"/>
    </mc:Choice>
    <mc:Fallback xmlns="">
      <p:transition spd="slow" advTm="24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5" grpId="0" animBg="1"/>
      <p:bldP spid="6" grpId="0" animBg="1"/>
      <p:bldP spid="7" grpId="0" animBg="1"/>
      <p:bldP spid="8" grpId="0"/>
      <p:bldP spid="23" grpId="0"/>
      <p:bldP spid="24" grpId="0"/>
      <p:bldP spid="25" grpId="0"/>
      <p:bldP spid="27" grpId="0"/>
      <p:bldP spid="28" grpId="0"/>
      <p:bldP spid="29" grpId="0"/>
      <p:bldP spid="30" grpId="0"/>
      <p:bldP spid="36" grpId="0"/>
      <p:bldP spid="37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7071558A-EA63-4ED3-9F5A-31B7B7BFE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" y="0"/>
            <a:ext cx="9124244" cy="6858000"/>
          </a:xfrm>
          <a:prstGeom prst="rect">
            <a:avLst/>
          </a:prstGeom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C7E6B84-98A7-4AEC-B0D0-112AE020DC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" t="56667" b="27778"/>
          <a:stretch/>
        </p:blipFill>
        <p:spPr>
          <a:xfrm>
            <a:off x="1981200" y="1828800"/>
            <a:ext cx="6064362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9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7"/>
    </mc:Choice>
    <mc:Fallback xmlns="">
      <p:transition spd="slow" advTm="4857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3A021D00-FCEE-4727-B5C7-653DB2778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06" y="-762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12" y="762000"/>
            <a:ext cx="885248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905000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206227"/>
            <a:ext cx="468629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990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altLang="en-US" sz="5400" b="1" dirty="0">
                <a:solidFill>
                  <a:srgbClr val="0099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Arial-SGK-TV" pitchFamily="2" charset="0"/>
                <a:cs typeface="Arial-SGK-TV" pitchFamily="2" charset="0"/>
              </a:rPr>
              <a:t>bảng</a:t>
            </a:r>
            <a:r>
              <a:rPr lang="vi-VN" altLang="en-US" sz="5400" b="1" dirty="0">
                <a:solidFill>
                  <a:srgbClr val="009900"/>
                </a:solidFill>
                <a:latin typeface="Arial-SGK-TV" pitchFamily="2" charset="0"/>
                <a:cs typeface="Arial-SGK-TV" pitchFamily="2" charset="0"/>
              </a:rPr>
              <a:t> con</a:t>
            </a:r>
            <a:endParaRPr lang="en-US" altLang="en-US" sz="5400" b="1" dirty="0">
              <a:solidFill>
                <a:srgbClr val="0099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26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3"/>
    </mc:Choice>
    <mc:Fallback xmlns="">
      <p:transition spd="slow" advTm="2563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670983" y="274638"/>
            <a:ext cx="7802033" cy="585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3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670983" y="274638"/>
            <a:ext cx="7802033" cy="585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5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93294" y="1102063"/>
            <a:ext cx="3819398" cy="191728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737" y="3829050"/>
            <a:ext cx="2285716" cy="210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9959" y="3022879"/>
            <a:ext cx="4864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6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53592CCE-3B94-4B8F-A4CB-B530B02B4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06" y="-762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15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8"/>
    </mc:Choice>
    <mc:Fallback xmlns="">
      <p:transition spd="slow" advTm="4838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tu the ngoi">
            <a:extLst>
              <a:ext uri="{FF2B5EF4-FFF2-40B4-BE49-F238E27FC236}">
                <a16:creationId xmlns:a16="http://schemas.microsoft.com/office/drawing/2014/main" id="{371E63DA-1436-4C48-B0E3-5E8042F5FE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85800"/>
            <a:ext cx="4878388" cy="533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30"/>
    </mc:Choice>
    <mc:Fallback xmlns="">
      <p:transition spd="slow" advTm="883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3B10333-E1A6-4880-A167-4EDB1F474746}"/>
              </a:ext>
            </a:extLst>
          </p:cNvPr>
          <p:cNvGrpSpPr/>
          <p:nvPr/>
        </p:nvGrpSpPr>
        <p:grpSpPr>
          <a:xfrm>
            <a:off x="76200" y="1028700"/>
            <a:ext cx="8534400" cy="4800600"/>
            <a:chOff x="1104899" y="1143000"/>
            <a:chExt cx="6555579" cy="3276600"/>
          </a:xfrm>
        </p:grpSpPr>
        <p:pic>
          <p:nvPicPr>
            <p:cNvPr id="3" name="Picture 2" descr="Text, whiteboard&#10;&#10;Description automatically generated">
              <a:extLst>
                <a:ext uri="{FF2B5EF4-FFF2-40B4-BE49-F238E27FC236}">
                  <a16:creationId xmlns:a16="http://schemas.microsoft.com/office/drawing/2014/main" id="{FFFB21CA-D915-4265-813D-C8F64447B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4" t="41111" r="4874" b="35555"/>
            <a:stretch/>
          </p:blipFill>
          <p:spPr>
            <a:xfrm>
              <a:off x="1600199" y="1143000"/>
              <a:ext cx="5943601" cy="3276600"/>
            </a:xfrm>
            <a:prstGeom prst="rect">
              <a:avLst/>
            </a:prstGeom>
          </p:spPr>
        </p:pic>
        <p:pic>
          <p:nvPicPr>
            <p:cNvPr id="10" name="Picture 9" descr="Text, whiteboard&#10;&#10;Description automatically generated">
              <a:extLst>
                <a:ext uri="{FF2B5EF4-FFF2-40B4-BE49-F238E27FC236}">
                  <a16:creationId xmlns:a16="http://schemas.microsoft.com/office/drawing/2014/main" id="{CDE465D7-CB9F-4894-982A-146F9182E5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120" t="58338" r="8615" b="37725"/>
            <a:stretch/>
          </p:blipFill>
          <p:spPr>
            <a:xfrm>
              <a:off x="7198730" y="2209195"/>
              <a:ext cx="461748" cy="762000"/>
            </a:xfrm>
            <a:prstGeom prst="rect">
              <a:avLst/>
            </a:prstGeom>
          </p:spPr>
        </p:pic>
        <p:pic>
          <p:nvPicPr>
            <p:cNvPr id="11" name="Picture 10" descr="Text, whiteboard&#10;&#10;Description automatically generated">
              <a:extLst>
                <a:ext uri="{FF2B5EF4-FFF2-40B4-BE49-F238E27FC236}">
                  <a16:creationId xmlns:a16="http://schemas.microsoft.com/office/drawing/2014/main" id="{3CCE05A5-B8C8-48FA-80D2-E83930EFB7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5" t="56305" r="5091" b="37725"/>
            <a:stretch/>
          </p:blipFill>
          <p:spPr>
            <a:xfrm>
              <a:off x="1104899" y="2136422"/>
              <a:ext cx="990600" cy="76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052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73"/>
    </mc:Choice>
    <mc:Fallback xmlns="">
      <p:transition spd="slow" advTm="45073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685800"/>
            <a:ext cx="7696199" cy="544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1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3A62DDD7-3772-4FAB-B7EF-23FE80EEB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" y="0"/>
            <a:ext cx="9124244" cy="6858000"/>
          </a:xfrm>
          <a:prstGeom prst="rect">
            <a:avLst/>
          </a:prstGeom>
        </p:spPr>
      </p:pic>
      <p:pic>
        <p:nvPicPr>
          <p:cNvPr id="4" name="Content Placeholder 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AC7ACCA4-3153-4D95-BC71-6F2E0BC208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4" t="45556" r="11525" b="34444"/>
          <a:stretch/>
        </p:blipFill>
        <p:spPr>
          <a:xfrm>
            <a:off x="2159023" y="1447800"/>
            <a:ext cx="4825953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4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7"/>
    </mc:Choice>
    <mc:Fallback xmlns="">
      <p:transition spd="slow" advTm="6667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flower&#10;&#10;Description automatically generated">
            <a:extLst>
              <a:ext uri="{FF2B5EF4-FFF2-40B4-BE49-F238E27FC236}">
                <a16:creationId xmlns:a16="http://schemas.microsoft.com/office/drawing/2014/main" id="{1EAD55B5-855F-41A2-97AC-1C170BC9D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86" y="857"/>
            <a:ext cx="9142857" cy="6857143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D00BFAF8-D241-460E-AB38-E55476290C87}"/>
              </a:ext>
            </a:extLst>
          </p:cNvPr>
          <p:cNvSpPr/>
          <p:nvPr/>
        </p:nvSpPr>
        <p:spPr bwMode="auto">
          <a:xfrm>
            <a:off x="1295400" y="990600"/>
            <a:ext cx="6248400" cy="2362200"/>
          </a:xfrm>
          <a:prstGeom prst="cloud">
            <a:avLst/>
          </a:prstGeom>
          <a:solidFill>
            <a:srgbClr val="DFDFF5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2AAFB5-0FA7-405B-8121-8C86E0AC4FF2}"/>
              </a:ext>
            </a:extLst>
          </p:cNvPr>
          <p:cNvSpPr/>
          <p:nvPr/>
        </p:nvSpPr>
        <p:spPr>
          <a:xfrm>
            <a:off x="2498176" y="1663868"/>
            <a:ext cx="406233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Khởi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động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Arial-SGK-TV" pitchFamily="2" charset="0"/>
              <a:ea typeface="Tahoma" panose="020B0604030504040204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7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2"/>
    </mc:Choice>
    <mc:Fallback xmlns="">
      <p:transition spd="slow" advTm="7482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89C5D7E2-99B5-4CA5-ADC4-B747DA792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06" y="-152545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581400"/>
            <a:ext cx="8868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latin typeface="UTM Avo" pitchFamily="18" charset="0"/>
              </a:rPr>
              <a:t>	</a:t>
            </a:r>
          </a:p>
        </p:txBody>
      </p:sp>
      <p:pic>
        <p:nvPicPr>
          <p:cNvPr id="1027" name="Picture 3" descr="C:\Users\M0\Desktop\Captur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52" y="304800"/>
            <a:ext cx="8716296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3582" y="3849148"/>
            <a:ext cx="8153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latin typeface="UTM Avo" pitchFamily="18" charset="0"/>
                <a:cs typeface="Arial-SGK-TV" pitchFamily="2" charset="0"/>
              </a:rPr>
              <a:t>	</a:t>
            </a:r>
            <a:r>
              <a:rPr lang="en-US" sz="3200" dirty="0" err="1">
                <a:latin typeface="UTM Avo" pitchFamily="18" charset="0"/>
                <a:cs typeface="Arial-SGK-TV" pitchFamily="2" charset="0"/>
              </a:rPr>
              <a:t>Trận</a:t>
            </a:r>
            <a:r>
              <a:rPr lang="en-US" sz="32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3200" dirty="0" err="1">
                <a:latin typeface="UTM Avo" pitchFamily="18" charset="0"/>
                <a:cs typeface="Arial-SGK-TV" pitchFamily="2" charset="0"/>
              </a:rPr>
              <a:t>đấu</a:t>
            </a:r>
            <a:r>
              <a:rPr lang="en-US" sz="32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3200" dirty="0" err="1">
                <a:latin typeface="UTM Avo" pitchFamily="18" charset="0"/>
                <a:cs typeface="Arial-SGK-TV" pitchFamily="2" charset="0"/>
              </a:rPr>
              <a:t>thật</a:t>
            </a:r>
            <a:r>
              <a:rPr lang="en-US" sz="3200" dirty="0">
                <a:latin typeface="UTM Avo" pitchFamily="18" charset="0"/>
                <a:cs typeface="Arial-SGK-TV" pitchFamily="2" charset="0"/>
              </a:rPr>
              <a:t> gay </a:t>
            </a:r>
            <a:r>
              <a:rPr lang="en-US" sz="3200" dirty="0" err="1">
                <a:latin typeface="UTM Avo" pitchFamily="18" charset="0"/>
                <a:cs typeface="Arial-SGK-TV" pitchFamily="2" charset="0"/>
              </a:rPr>
              <a:t>cấn</a:t>
            </a:r>
            <a:r>
              <a:rPr lang="en-US" sz="3200" dirty="0">
                <a:latin typeface="UTM Avo" pitchFamily="18" charset="0"/>
                <a:cs typeface="Arial-SGK-TV" pitchFamily="2" charset="0"/>
              </a:rPr>
              <a:t>.  </a:t>
            </a:r>
            <a:r>
              <a:rPr lang="en-US" sz="3200" dirty="0" err="1">
                <a:latin typeface="UTM Avo" pitchFamily="18" charset="0"/>
                <a:cs typeface="Arial-SGK-TV" pitchFamily="2" charset="0"/>
              </a:rPr>
              <a:t>Lúc</a:t>
            </a:r>
            <a:r>
              <a:rPr lang="en-US" sz="32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3200" dirty="0" err="1">
                <a:latin typeface="UTM Avo" pitchFamily="18" charset="0"/>
                <a:cs typeface="Arial-SGK-TV" pitchFamily="2" charset="0"/>
              </a:rPr>
              <a:t>đầu</a:t>
            </a:r>
            <a:r>
              <a:rPr lang="en-US" sz="3200" dirty="0">
                <a:latin typeface="UTM Avo" pitchFamily="18" charset="0"/>
                <a:cs typeface="Arial-SGK-TV" pitchFamily="2" charset="0"/>
              </a:rPr>
              <a:t>, </a:t>
            </a:r>
            <a:r>
              <a:rPr lang="en-US" sz="3200" dirty="0" err="1">
                <a:latin typeface="UTM Avo" pitchFamily="18" charset="0"/>
                <a:cs typeface="Arial-SGK-TV" pitchFamily="2" charset="0"/>
              </a:rPr>
              <a:t>đội</a:t>
            </a:r>
            <a:r>
              <a:rPr lang="en-US" sz="32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3200" dirty="0" err="1">
                <a:latin typeface="UTM Avo" pitchFamily="18" charset="0"/>
                <a:cs typeface="Arial-SGK-TV" pitchFamily="2" charset="0"/>
              </a:rPr>
              <a:t>bạn</a:t>
            </a:r>
            <a:r>
              <a:rPr lang="en-US" sz="32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3200" dirty="0" err="1">
                <a:latin typeface="UTM Avo" pitchFamily="18" charset="0"/>
                <a:cs typeface="Arial-SGK-TV" pitchFamily="2" charset="0"/>
              </a:rPr>
              <a:t>chơi</a:t>
            </a:r>
            <a:r>
              <a:rPr lang="en-US" sz="32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3200" dirty="0" err="1">
                <a:latin typeface="UTM Avo" pitchFamily="18" charset="0"/>
                <a:cs typeface="Arial-SGK-TV" pitchFamily="2" charset="0"/>
              </a:rPr>
              <a:t>rất</a:t>
            </a:r>
            <a:r>
              <a:rPr lang="en-US" sz="3200" dirty="0">
                <a:latin typeface="UTM Avo" pitchFamily="18" charset="0"/>
                <a:cs typeface="Arial-SGK-TV" pitchFamily="2" charset="0"/>
              </a:rPr>
              <a:t> hay, </a:t>
            </a:r>
            <a:r>
              <a:rPr lang="en-US" sz="3200" dirty="0" err="1">
                <a:latin typeface="UTM Avo" pitchFamily="18" charset="0"/>
                <a:cs typeface="Arial-SGK-TV" pitchFamily="2" charset="0"/>
              </a:rPr>
              <a:t>đội</a:t>
            </a:r>
            <a:r>
              <a:rPr lang="en-US" sz="32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3200" dirty="0" err="1">
                <a:latin typeface="UTM Avo" pitchFamily="18" charset="0"/>
                <a:cs typeface="Arial-SGK-TV" pitchFamily="2" charset="0"/>
              </a:rPr>
              <a:t>nhà</a:t>
            </a:r>
            <a:r>
              <a:rPr lang="en-US" sz="32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3200" dirty="0" err="1">
                <a:latin typeface="UTM Avo" pitchFamily="18" charset="0"/>
                <a:cs typeface="Arial-SGK-TV" pitchFamily="2" charset="0"/>
              </a:rPr>
              <a:t>bị</a:t>
            </a:r>
            <a:r>
              <a:rPr lang="en-US" sz="32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3200" dirty="0" err="1">
                <a:latin typeface="UTM Avo" pitchFamily="18" charset="0"/>
                <a:cs typeface="Arial-SGK-TV" pitchFamily="2" charset="0"/>
              </a:rPr>
              <a:t>dẫn</a:t>
            </a:r>
            <a:r>
              <a:rPr lang="en-US" sz="32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3200" dirty="0" err="1">
                <a:latin typeface="UTM Avo" pitchFamily="18" charset="0"/>
                <a:cs typeface="Arial-SGK-TV" pitchFamily="2" charset="0"/>
              </a:rPr>
              <a:t>một</a:t>
            </a:r>
            <a:r>
              <a:rPr lang="en-US" sz="32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3200" dirty="0" err="1">
                <a:latin typeface="UTM Avo" pitchFamily="18" charset="0"/>
                <a:cs typeface="Arial-SGK-TV" pitchFamily="2" charset="0"/>
              </a:rPr>
              <a:t>bàn</a:t>
            </a:r>
            <a:r>
              <a:rPr lang="en-US" sz="3200" dirty="0">
                <a:latin typeface="UTM Avo" pitchFamily="18" charset="0"/>
                <a:cs typeface="Arial-SGK-TV" pitchFamily="2" charset="0"/>
              </a:rPr>
              <a:t>.  </a:t>
            </a:r>
            <a:r>
              <a:rPr lang="en-US" sz="3200" dirty="0" err="1">
                <a:latin typeface="UTM Avo" pitchFamily="18" charset="0"/>
                <a:cs typeface="Arial-SGK-TV" pitchFamily="2" charset="0"/>
              </a:rPr>
              <a:t>Bất</a:t>
            </a:r>
            <a:r>
              <a:rPr lang="en-US" sz="32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3200" dirty="0" err="1">
                <a:latin typeface="UTM Avo" pitchFamily="18" charset="0"/>
                <a:cs typeface="Arial-SGK-TV" pitchFamily="2" charset="0"/>
              </a:rPr>
              <a:t>ngờ</a:t>
            </a:r>
            <a:r>
              <a:rPr lang="en-US" sz="3200" dirty="0">
                <a:latin typeface="UTM Avo" pitchFamily="18" charset="0"/>
                <a:cs typeface="Arial-SGK-TV" pitchFamily="2" charset="0"/>
              </a:rPr>
              <a:t>, </a:t>
            </a:r>
            <a:r>
              <a:rPr lang="en-US" sz="3200" dirty="0" err="1">
                <a:latin typeface="UTM Avo" pitchFamily="18" charset="0"/>
                <a:cs typeface="Arial-SGK-TV" pitchFamily="2" charset="0"/>
              </a:rPr>
              <a:t>cầu</a:t>
            </a:r>
            <a:r>
              <a:rPr lang="en-US" sz="32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3200" dirty="0" err="1">
                <a:latin typeface="UTM Avo" pitchFamily="18" charset="0"/>
                <a:cs typeface="Arial-SGK-TV" pitchFamily="2" charset="0"/>
              </a:rPr>
              <a:t>thủ</a:t>
            </a:r>
            <a:r>
              <a:rPr lang="en-US" sz="32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3200" dirty="0" err="1">
                <a:latin typeface="UTM Avo" pitchFamily="18" charset="0"/>
                <a:cs typeface="Arial-SGK-TV" pitchFamily="2" charset="0"/>
              </a:rPr>
              <a:t>số</a:t>
            </a:r>
            <a:r>
              <a:rPr lang="en-US" sz="3200" dirty="0">
                <a:latin typeface="UTM Avo" pitchFamily="18" charset="0"/>
                <a:cs typeface="Arial-SGK-TV" pitchFamily="2" charset="0"/>
              </a:rPr>
              <a:t> 7 </a:t>
            </a:r>
            <a:r>
              <a:rPr lang="en-US" sz="3200" dirty="0" err="1">
                <a:latin typeface="UTM Avo" pitchFamily="18" charset="0"/>
                <a:cs typeface="Arial-SGK-TV" pitchFamily="2" charset="0"/>
              </a:rPr>
              <a:t>sút</a:t>
            </a:r>
            <a:r>
              <a:rPr lang="en-US" sz="32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3200" dirty="0" err="1">
                <a:latin typeface="UTM Avo" pitchFamily="18" charset="0"/>
                <a:cs typeface="Arial-SGK-TV" pitchFamily="2" charset="0"/>
              </a:rPr>
              <a:t>xa</a:t>
            </a:r>
            <a:r>
              <a:rPr lang="en-US" sz="3200" dirty="0">
                <a:latin typeface="UTM Avo" pitchFamily="18" charset="0"/>
                <a:cs typeface="Arial-SGK-TV" pitchFamily="2" charset="0"/>
              </a:rPr>
              <a:t>, </a:t>
            </a:r>
            <a:r>
              <a:rPr lang="en-US" sz="3200" dirty="0" err="1">
                <a:latin typeface="UTM Avo" pitchFamily="18" charset="0"/>
                <a:cs typeface="Arial-SGK-TV" pitchFamily="2" charset="0"/>
              </a:rPr>
              <a:t>tỉ</a:t>
            </a:r>
            <a:r>
              <a:rPr lang="en-US" sz="32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3200" dirty="0" err="1">
                <a:latin typeface="UTM Avo" pitchFamily="18" charset="0"/>
                <a:cs typeface="Arial-SGK-TV" pitchFamily="2" charset="0"/>
              </a:rPr>
              <a:t>số</a:t>
            </a:r>
            <a:r>
              <a:rPr lang="en-US" sz="32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3200" dirty="0" err="1">
                <a:latin typeface="UTM Avo" pitchFamily="18" charset="0"/>
                <a:cs typeface="Arial-SGK-TV" pitchFamily="2" charset="0"/>
              </a:rPr>
              <a:t>là</a:t>
            </a:r>
            <a:r>
              <a:rPr lang="en-US" sz="32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3200" dirty="0" err="1">
                <a:latin typeface="UTM Avo" pitchFamily="18" charset="0"/>
                <a:cs typeface="Arial-SGK-TV" pitchFamily="2" charset="0"/>
              </a:rPr>
              <a:t>một</a:t>
            </a:r>
            <a:r>
              <a:rPr lang="en-US" sz="32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3200" dirty="0" err="1">
                <a:latin typeface="UTM Avo" pitchFamily="18" charset="0"/>
                <a:cs typeface="Arial-SGK-TV" pitchFamily="2" charset="0"/>
              </a:rPr>
              <a:t>đều</a:t>
            </a:r>
            <a:r>
              <a:rPr lang="en-US" sz="3200" dirty="0">
                <a:latin typeface="UTM Avo" pitchFamily="18" charset="0"/>
                <a:cs typeface="Arial-SGK-TV" pitchFamily="2" charset="0"/>
              </a:rPr>
              <a:t>.  </a:t>
            </a:r>
            <a:r>
              <a:rPr lang="en-US" sz="3200" dirty="0" err="1">
                <a:latin typeface="UTM Avo" pitchFamily="18" charset="0"/>
                <a:cs typeface="Arial-SGK-TV" pitchFamily="2" charset="0"/>
              </a:rPr>
              <a:t>Phút</a:t>
            </a:r>
            <a:r>
              <a:rPr lang="en-US" sz="32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3200" dirty="0" err="1">
                <a:latin typeface="UTM Avo" pitchFamily="18" charset="0"/>
                <a:cs typeface="Arial-SGK-TV" pitchFamily="2" charset="0"/>
              </a:rPr>
              <a:t>chót</a:t>
            </a:r>
            <a:r>
              <a:rPr lang="en-US" sz="3200" dirty="0">
                <a:latin typeface="UTM Avo" pitchFamily="18" charset="0"/>
                <a:cs typeface="Arial-SGK-TV" pitchFamily="2" charset="0"/>
              </a:rPr>
              <a:t>, </a:t>
            </a:r>
            <a:r>
              <a:rPr lang="en-US" sz="3200" dirty="0" err="1">
                <a:latin typeface="UTM Avo" pitchFamily="18" charset="0"/>
                <a:cs typeface="Arial-SGK-TV" pitchFamily="2" charset="0"/>
              </a:rPr>
              <a:t>số</a:t>
            </a:r>
            <a:r>
              <a:rPr lang="en-US" sz="3200" dirty="0">
                <a:latin typeface="UTM Avo" pitchFamily="18" charset="0"/>
                <a:cs typeface="Arial-SGK-TV" pitchFamily="2" charset="0"/>
              </a:rPr>
              <a:t> 7 </a:t>
            </a:r>
            <a:r>
              <a:rPr lang="en-US" sz="3200" dirty="0" err="1">
                <a:latin typeface="UTM Avo" pitchFamily="18" charset="0"/>
                <a:cs typeface="Arial-SGK-TV" pitchFamily="2" charset="0"/>
              </a:rPr>
              <a:t>lại</a:t>
            </a:r>
            <a:r>
              <a:rPr lang="en-US" sz="32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3200" dirty="0" err="1">
                <a:latin typeface="UTM Avo" pitchFamily="18" charset="0"/>
                <a:cs typeface="Arial-SGK-TV" pitchFamily="2" charset="0"/>
              </a:rPr>
              <a:t>bứt</a:t>
            </a:r>
            <a:r>
              <a:rPr lang="en-US" sz="32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3200" dirty="0" err="1">
                <a:latin typeface="UTM Avo" pitchFamily="18" charset="0"/>
                <a:cs typeface="Arial-SGK-TV" pitchFamily="2" charset="0"/>
              </a:rPr>
              <a:t>phá</a:t>
            </a:r>
            <a:r>
              <a:rPr lang="en-US" sz="3200" dirty="0">
                <a:latin typeface="UTM Avo" pitchFamily="18" charset="0"/>
                <a:cs typeface="Arial-SGK-TV" pitchFamily="2" charset="0"/>
              </a:rPr>
              <a:t>.  </a:t>
            </a:r>
            <a:r>
              <a:rPr lang="en-US" sz="3200" dirty="0" err="1">
                <a:latin typeface="UTM Avo" pitchFamily="18" charset="0"/>
                <a:cs typeface="Arial-SGK-TV" pitchFamily="2" charset="0"/>
              </a:rPr>
              <a:t>Khán</a:t>
            </a:r>
            <a:r>
              <a:rPr lang="en-US" sz="32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3200" dirty="0" err="1">
                <a:latin typeface="UTM Avo" pitchFamily="18" charset="0"/>
                <a:cs typeface="Arial-SGK-TV" pitchFamily="2" charset="0"/>
              </a:rPr>
              <a:t>giả</a:t>
            </a:r>
            <a:r>
              <a:rPr lang="en-US" sz="32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3200" dirty="0" err="1">
                <a:latin typeface="UTM Avo" pitchFamily="18" charset="0"/>
                <a:cs typeface="Arial-SGK-TV" pitchFamily="2" charset="0"/>
              </a:rPr>
              <a:t>hò</a:t>
            </a:r>
            <a:r>
              <a:rPr lang="en-US" sz="3200" dirty="0">
                <a:latin typeface="UTM Avo" pitchFamily="18" charset="0"/>
                <a:cs typeface="Arial-SGK-TV" pitchFamily="2" charset="0"/>
              </a:rPr>
              <a:t> reo, </a:t>
            </a:r>
            <a:r>
              <a:rPr lang="en-US" sz="3200" dirty="0" err="1">
                <a:latin typeface="UTM Avo" pitchFamily="18" charset="0"/>
                <a:cs typeface="Arial-SGK-TV" pitchFamily="2" charset="0"/>
              </a:rPr>
              <a:t>nhảy</a:t>
            </a:r>
            <a:r>
              <a:rPr lang="en-US" sz="32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3200" dirty="0" err="1">
                <a:latin typeface="UTM Avo" pitchFamily="18" charset="0"/>
                <a:cs typeface="Arial-SGK-TV" pitchFamily="2" charset="0"/>
              </a:rPr>
              <a:t>múa</a:t>
            </a:r>
            <a:r>
              <a:rPr lang="en-US" sz="3200" dirty="0">
                <a:latin typeface="UTM Avo" pitchFamily="18" charset="0"/>
                <a:cs typeface="Arial-SGK-TV" pitchFamily="2" charset="0"/>
              </a:rPr>
              <a:t>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0C3A0F3-97C9-4851-AA46-AFB16C48B702}"/>
              </a:ext>
            </a:extLst>
          </p:cNvPr>
          <p:cNvCxnSpPr/>
          <p:nvPr/>
        </p:nvCxnSpPr>
        <p:spPr>
          <a:xfrm>
            <a:off x="7345218" y="5334000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956F127-B173-46DC-8CB9-0E69AC2AB66B}"/>
              </a:ext>
            </a:extLst>
          </p:cNvPr>
          <p:cNvCxnSpPr/>
          <p:nvPr/>
        </p:nvCxnSpPr>
        <p:spPr>
          <a:xfrm>
            <a:off x="4375258" y="5791200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825FAC1-237E-43C6-9D7B-5470D0590626}"/>
              </a:ext>
            </a:extLst>
          </p:cNvPr>
          <p:cNvCxnSpPr/>
          <p:nvPr/>
        </p:nvCxnSpPr>
        <p:spPr>
          <a:xfrm flipV="1">
            <a:off x="7543800" y="5911251"/>
            <a:ext cx="609600" cy="143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657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668"/>
    </mc:Choice>
    <mc:Fallback xmlns="">
      <p:transition spd="slow" advTm="188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oy&#10;&#10;Description automatically generated">
            <a:extLst>
              <a:ext uri="{FF2B5EF4-FFF2-40B4-BE49-F238E27FC236}">
                <a16:creationId xmlns:a16="http://schemas.microsoft.com/office/drawing/2014/main" id="{B1FFE7C0-758A-4D56-98B7-CABC4F004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" y="0"/>
            <a:ext cx="9124244" cy="6858000"/>
          </a:xfrm>
          <a:prstGeom prst="rect">
            <a:avLst/>
          </a:prstGeom>
        </p:spPr>
      </p:pic>
      <p:pic>
        <p:nvPicPr>
          <p:cNvPr id="3" name="Content Placeholder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7B0B1F69-5E73-40E3-8444-74778173F9AF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4" t="55556" r="16334" b="26666"/>
          <a:stretch/>
        </p:blipFill>
        <p:spPr>
          <a:xfrm>
            <a:off x="2057400" y="1676400"/>
            <a:ext cx="4826012" cy="257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3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7"/>
    </mc:Choice>
    <mc:Fallback xmlns="">
      <p:transition spd="slow" advTm="5117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58422C0A-9810-4237-8AC3-40715CAAA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06" y="-762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M0\Desktop\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88392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30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53"/>
    </mc:Choice>
    <mc:Fallback xmlns="">
      <p:transition spd="slow" advTm="51953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D542CE17-B617-4C7F-8D9C-2A3B2C05C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06" y="-762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LOWERS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03FB64-C336-43F1-8B0E-FCFFFA4C56B0}"/>
              </a:ext>
            </a:extLst>
          </p:cNvPr>
          <p:cNvSpPr/>
          <p:nvPr/>
        </p:nvSpPr>
        <p:spPr>
          <a:xfrm>
            <a:off x="1371600" y="2514600"/>
            <a:ext cx="6911187" cy="1627369"/>
          </a:xfrm>
          <a:prstGeom prst="rect">
            <a:avLst/>
          </a:prstGeom>
          <a:noFill/>
          <a:scene3d>
            <a:camera prst="obliqueBottomRight"/>
            <a:lightRig rig="threePt" dir="t"/>
          </a:scene3d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75" b="1" i="1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CÁC THẦY CÔ GIÁO </a:t>
            </a:r>
          </a:p>
          <a:p>
            <a:pPr algn="ctr"/>
            <a:r>
              <a:rPr lang="en-US" sz="3375" b="1" i="1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CÁC CON HỌC SINH </a:t>
            </a:r>
          </a:p>
          <a:p>
            <a:pPr algn="ctr"/>
            <a:r>
              <a:rPr lang="en-US" sz="3375" b="1" i="1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LUÔN MẠNH KHỎE, HẠNH PHÚC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CE8E6E8-E4A4-4FB1-ACEA-D35DD8BE21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23"/>
    </mc:Choice>
    <mc:Fallback xmlns="">
      <p:transition spd="slow" advTm="17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37" name="Picture 13" descr="Green School Board | กรอบ, การออกแบบปก, ป้ายไม้">
            <a:extLst>
              <a:ext uri="{FF2B5EF4-FFF2-40B4-BE49-F238E27FC236}">
                <a16:creationId xmlns:a16="http://schemas.microsoft.com/office/drawing/2014/main" id="{1A07635D-3C2C-4E9F-AE22-A18E849CA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74" y="-5653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838200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FF00"/>
                </a:solidFill>
                <a:latin typeface="UTM Avo" pitchFamily="18" charset="0"/>
                <a:cs typeface="Arial-SGK-TV" pitchFamily="2" charset="0"/>
              </a:rPr>
              <a:t>et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59726" y="838200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FF00"/>
                </a:solidFill>
                <a:latin typeface="UTM Avo" pitchFamily="18" charset="0"/>
                <a:cs typeface="Arial-SGK-TV" pitchFamily="2" charset="0"/>
              </a:rPr>
              <a:t>êt</a:t>
            </a:r>
            <a:endParaRPr lang="en-US" sz="6000" b="1" dirty="0">
              <a:solidFill>
                <a:srgbClr val="FFFF00"/>
              </a:solidFill>
              <a:latin typeface="UTM Avo" pitchFamily="18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5400" y="2971800"/>
            <a:ext cx="2705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C000"/>
                </a:solidFill>
                <a:latin typeface="UTM Avo" pitchFamily="18" charset="0"/>
                <a:cs typeface="Arial-SGK-TV" pitchFamily="2" charset="0"/>
              </a:rPr>
              <a:t>két</a:t>
            </a:r>
            <a:r>
              <a:rPr lang="en-US" sz="5400" b="1" dirty="0">
                <a:solidFill>
                  <a:srgbClr val="FFC000"/>
                </a:solidFill>
                <a:latin typeface="UTM Avo" pitchFamily="18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latin typeface="UTM Avo" pitchFamily="18" charset="0"/>
                <a:cs typeface="Arial-SGK-TV" pitchFamily="2" charset="0"/>
              </a:rPr>
              <a:t>sắt</a:t>
            </a:r>
            <a:endParaRPr lang="en-US" sz="5400" b="1" dirty="0">
              <a:solidFill>
                <a:srgbClr val="FFC000"/>
              </a:solidFill>
              <a:latin typeface="UTM Avo" pitchFamily="18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8200" y="28956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UTM Avo" pitchFamily="18" charset="0"/>
                <a:cs typeface="Arial-SGK-TV" pitchFamily="2" charset="0"/>
              </a:rPr>
              <a:t>mệt</a:t>
            </a:r>
            <a:r>
              <a:rPr lang="en-US" sz="5400" b="1" dirty="0">
                <a:solidFill>
                  <a:schemeClr val="bg1"/>
                </a:solidFill>
                <a:latin typeface="UTM Avo" pitchFamily="18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UTM Avo" pitchFamily="18" charset="0"/>
                <a:cs typeface="Arial-SGK-TV" pitchFamily="2" charset="0"/>
              </a:rPr>
              <a:t>mỏi</a:t>
            </a:r>
            <a:endParaRPr lang="en-US" sz="5400" b="1" dirty="0">
              <a:solidFill>
                <a:schemeClr val="bg1"/>
              </a:solidFill>
              <a:latin typeface="UTM Avo" pitchFamily="18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76800" y="3810000"/>
            <a:ext cx="3068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C000"/>
                </a:solidFill>
                <a:latin typeface="UTM Avo" pitchFamily="18" charset="0"/>
                <a:cs typeface="Arial-SGK-TV" pitchFamily="2" charset="0"/>
              </a:rPr>
              <a:t>con </a:t>
            </a:r>
            <a:r>
              <a:rPr lang="en-US" sz="5400" b="1" dirty="0" err="1">
                <a:solidFill>
                  <a:srgbClr val="FFC000"/>
                </a:solidFill>
                <a:latin typeface="UTM Avo" pitchFamily="18" charset="0"/>
                <a:cs typeface="Arial-SGK-TV" pitchFamily="2" charset="0"/>
              </a:rPr>
              <a:t>vịt</a:t>
            </a:r>
            <a:endParaRPr lang="en-US" sz="5400" b="1" dirty="0">
              <a:solidFill>
                <a:srgbClr val="FFC000"/>
              </a:solidFill>
              <a:latin typeface="UTM Avo" pitchFamily="18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91828" y="2057400"/>
            <a:ext cx="3122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UTM Avo" pitchFamily="18" charset="0"/>
                <a:cs typeface="Arial-SGK-TV" pitchFamily="2" charset="0"/>
              </a:rPr>
              <a:t>thịt</a:t>
            </a:r>
            <a:r>
              <a:rPr lang="en-US" sz="5400" b="1" dirty="0">
                <a:solidFill>
                  <a:schemeClr val="bg1"/>
                </a:solidFill>
                <a:latin typeface="UTM Avo" pitchFamily="18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UTM Avo" pitchFamily="18" charset="0"/>
                <a:cs typeface="Arial-SGK-TV" pitchFamily="2" charset="0"/>
              </a:rPr>
              <a:t>bò</a:t>
            </a:r>
            <a:endParaRPr lang="en-US" sz="5400" b="1" dirty="0">
              <a:solidFill>
                <a:schemeClr val="bg1"/>
              </a:solidFill>
              <a:latin typeface="UTM Avo" pitchFamily="18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6800" y="2091035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C000"/>
                </a:solidFill>
                <a:latin typeface="UTM Avo" pitchFamily="18" charset="0"/>
                <a:cs typeface="Arial-SGK-TV" pitchFamily="2" charset="0"/>
              </a:rPr>
              <a:t>kết</a:t>
            </a:r>
            <a:r>
              <a:rPr lang="en-US" sz="5400" b="1" dirty="0">
                <a:solidFill>
                  <a:srgbClr val="FFC000"/>
                </a:solidFill>
                <a:latin typeface="UTM Avo" pitchFamily="18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latin typeface="UTM Avo" pitchFamily="18" charset="0"/>
                <a:cs typeface="Arial-SGK-TV" pitchFamily="2" charset="0"/>
              </a:rPr>
              <a:t>bạn</a:t>
            </a:r>
            <a:r>
              <a:rPr lang="en-US" sz="5400" b="1" dirty="0">
                <a:solidFill>
                  <a:srgbClr val="FFC000"/>
                </a:solidFill>
                <a:latin typeface="UTM Avo" pitchFamily="18" charset="0"/>
                <a:cs typeface="Arial-SGK-TV" pitchFamily="2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96000" y="838200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FF00"/>
                </a:solidFill>
                <a:latin typeface="UTM Avo" pitchFamily="18" charset="0"/>
                <a:cs typeface="Arial-SGK-TV" pitchFamily="2" charset="0"/>
              </a:rPr>
              <a:t>it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28699" y="3810000"/>
            <a:ext cx="30860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UTM Avo" pitchFamily="18" charset="0"/>
                <a:cs typeface="Arial-SGK-TV" pitchFamily="2" charset="0"/>
              </a:rPr>
              <a:t>hò</a:t>
            </a:r>
            <a:r>
              <a:rPr lang="en-US" sz="5400" b="1" dirty="0">
                <a:solidFill>
                  <a:schemeClr val="bg1"/>
                </a:solidFill>
                <a:latin typeface="UTM Avo" pitchFamily="18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UTM Avo" pitchFamily="18" charset="0"/>
                <a:cs typeface="Arial-SGK-TV" pitchFamily="2" charset="0"/>
              </a:rPr>
              <a:t>hét</a:t>
            </a:r>
            <a:endParaRPr lang="en-US" sz="5400" b="1" dirty="0">
              <a:solidFill>
                <a:schemeClr val="bg1"/>
              </a:solidFill>
              <a:latin typeface="UTM Avo" pitchFamily="18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66800" y="4707847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UTM Avo" pitchFamily="18" charset="0"/>
                <a:cs typeface="Arial-SGK-TV" pitchFamily="2" charset="0"/>
              </a:rPr>
              <a:t>dệt</a:t>
            </a:r>
            <a:r>
              <a:rPr lang="en-US" sz="5400" b="1" dirty="0">
                <a:solidFill>
                  <a:schemeClr val="bg1"/>
                </a:solidFill>
                <a:latin typeface="UTM Avo" pitchFamily="18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UTM Avo" pitchFamily="18" charset="0"/>
                <a:cs typeface="Arial-SGK-TV" pitchFamily="2" charset="0"/>
              </a:rPr>
              <a:t>vải</a:t>
            </a:r>
            <a:endParaRPr lang="en-US" sz="5400" b="1" dirty="0">
              <a:solidFill>
                <a:schemeClr val="bg1"/>
              </a:solidFill>
              <a:latin typeface="UTM Avo" pitchFamily="18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53000" y="4648200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C000"/>
                </a:solidFill>
                <a:latin typeface="UTM Avo" pitchFamily="18" charset="0"/>
                <a:cs typeface="Arial-SGK-TV" pitchFamily="2" charset="0"/>
              </a:rPr>
              <a:t>mùi</a:t>
            </a:r>
            <a:r>
              <a:rPr lang="en-US" sz="5400" b="1" dirty="0">
                <a:solidFill>
                  <a:srgbClr val="FFC000"/>
                </a:solidFill>
                <a:latin typeface="UTM Avo" pitchFamily="18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latin typeface="UTM Avo" pitchFamily="18" charset="0"/>
                <a:cs typeface="Arial-SGK-TV" pitchFamily="2" charset="0"/>
              </a:rPr>
              <a:t>khét</a:t>
            </a:r>
            <a:endParaRPr lang="en-US" sz="5400" b="1" dirty="0">
              <a:solidFill>
                <a:srgbClr val="FFC000"/>
              </a:solidFill>
              <a:latin typeface="UTM Avo" pitchFamily="18" charset="0"/>
              <a:cs typeface="Arial-SGK-TV" pitchFamily="2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60"/>
    </mc:Choice>
    <mc:Fallback xmlns="">
      <p:transition spd="slow" advTm="54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37" name="Picture 13" descr="Green School Board | กรอบ, การออกแบบปก, ป้ายไม้">
            <a:extLst>
              <a:ext uri="{FF2B5EF4-FFF2-40B4-BE49-F238E27FC236}">
                <a16:creationId xmlns:a16="http://schemas.microsoft.com/office/drawing/2014/main" id="{1A07635D-3C2C-4E9F-AE22-A18E849CA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74" y="-5653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 bwMode="auto">
          <a:xfrm>
            <a:off x="716526" y="609600"/>
            <a:ext cx="7696200" cy="56388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4400" dirty="0">
                <a:latin typeface="UTM Avo" pitchFamily="18" charset="0"/>
              </a:rPr>
              <a:t>	</a:t>
            </a:r>
            <a:r>
              <a:rPr lang="en-US" sz="4400" dirty="0" err="1">
                <a:latin typeface="UTM Avo" pitchFamily="18" charset="0"/>
                <a:cs typeface="Arial-SGK-TV" pitchFamily="2" charset="0"/>
              </a:rPr>
              <a:t>Tết</a:t>
            </a:r>
            <a:r>
              <a:rPr lang="en-US" sz="44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4400" dirty="0" err="1">
                <a:latin typeface="UTM Avo" pitchFamily="18" charset="0"/>
                <a:cs typeface="Arial-SGK-TV" pitchFamily="2" charset="0"/>
              </a:rPr>
              <a:t>đến</a:t>
            </a:r>
            <a:r>
              <a:rPr lang="en-US" sz="44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4400" dirty="0" err="1">
                <a:latin typeface="UTM Avo" pitchFamily="18" charset="0"/>
                <a:cs typeface="Arial-SGK-TV" pitchFamily="2" charset="0"/>
              </a:rPr>
              <a:t>thật</a:t>
            </a:r>
            <a:r>
              <a:rPr lang="en-US" sz="44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4400" dirty="0" err="1">
                <a:latin typeface="UTM Avo" pitchFamily="18" charset="0"/>
                <a:cs typeface="Arial-SGK-TV" pitchFamily="2" charset="0"/>
              </a:rPr>
              <a:t>gần</a:t>
            </a:r>
            <a:r>
              <a:rPr lang="en-US" sz="4400" dirty="0">
                <a:latin typeface="UTM Avo" pitchFamily="18" charset="0"/>
                <a:cs typeface="Arial-SGK-TV" pitchFamily="2" charset="0"/>
              </a:rPr>
              <a:t>. </a:t>
            </a:r>
            <a:r>
              <a:rPr lang="en-US" sz="4400" dirty="0" err="1">
                <a:latin typeface="UTM Avo" pitchFamily="18" charset="0"/>
                <a:cs typeface="Arial-SGK-TV" pitchFamily="2" charset="0"/>
              </a:rPr>
              <a:t>Cái</a:t>
            </a:r>
            <a:r>
              <a:rPr lang="en-US" sz="44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4400" dirty="0" err="1">
                <a:latin typeface="UTM Avo" pitchFamily="18" charset="0"/>
                <a:cs typeface="Arial-SGK-TV" pitchFamily="2" charset="0"/>
              </a:rPr>
              <a:t>rét</a:t>
            </a:r>
            <a:r>
              <a:rPr lang="en-US" sz="44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4400" dirty="0" err="1">
                <a:latin typeface="UTM Avo" pitchFamily="18" charset="0"/>
                <a:cs typeface="Arial-SGK-TV" pitchFamily="2" charset="0"/>
              </a:rPr>
              <a:t>vẫn</a:t>
            </a:r>
            <a:r>
              <a:rPr lang="en-US" sz="44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4400" dirty="0" err="1">
                <a:latin typeface="UTM Avo" pitchFamily="18" charset="0"/>
                <a:cs typeface="Arial-SGK-TV" pitchFamily="2" charset="0"/>
              </a:rPr>
              <a:t>đậm</a:t>
            </a:r>
            <a:r>
              <a:rPr lang="en-US" sz="4400" dirty="0">
                <a:latin typeface="UTM Avo" pitchFamily="18" charset="0"/>
                <a:cs typeface="Arial-SGK-TV" pitchFamily="2" charset="0"/>
              </a:rPr>
              <a:t>. </a:t>
            </a:r>
            <a:r>
              <a:rPr lang="en-US" sz="4400" dirty="0" err="1">
                <a:latin typeface="UTM Avo" pitchFamily="18" charset="0"/>
                <a:cs typeface="Arial-SGK-TV" pitchFamily="2" charset="0"/>
              </a:rPr>
              <a:t>Mấy</a:t>
            </a:r>
            <a:r>
              <a:rPr lang="en-US" sz="44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4400" dirty="0" err="1">
                <a:latin typeface="UTM Avo" pitchFamily="18" charset="0"/>
                <a:cs typeface="Arial-SGK-TV" pitchFamily="2" charset="0"/>
              </a:rPr>
              <a:t>cây</a:t>
            </a:r>
            <a:r>
              <a:rPr lang="en-US" sz="44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4400" dirty="0" err="1">
                <a:latin typeface="UTM Avo" pitchFamily="18" charset="0"/>
                <a:cs typeface="Arial-SGK-TV" pitchFamily="2" charset="0"/>
              </a:rPr>
              <a:t>đào</a:t>
            </a:r>
            <a:r>
              <a:rPr lang="en-US" sz="44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4400" dirty="0" err="1">
                <a:latin typeface="UTM Avo" pitchFamily="18" charset="0"/>
                <a:cs typeface="Arial-SGK-TV" pitchFamily="2" charset="0"/>
              </a:rPr>
              <a:t>đã</a:t>
            </a:r>
            <a:r>
              <a:rPr lang="en-US" sz="4400" dirty="0">
                <a:latin typeface="UTM Avo" pitchFamily="18" charset="0"/>
                <a:cs typeface="Arial-SGK-TV" pitchFamily="2" charset="0"/>
              </a:rPr>
              <a:t> chi </a:t>
            </a:r>
            <a:r>
              <a:rPr lang="en-US" sz="4400" dirty="0" err="1">
                <a:latin typeface="UTM Avo" pitchFamily="18" charset="0"/>
                <a:cs typeface="Arial-SGK-TV" pitchFamily="2" charset="0"/>
              </a:rPr>
              <a:t>chít</a:t>
            </a:r>
            <a:r>
              <a:rPr lang="en-US" sz="44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4400" dirty="0" err="1">
                <a:latin typeface="UTM Avo" pitchFamily="18" charset="0"/>
                <a:cs typeface="Arial-SGK-TV" pitchFamily="2" charset="0"/>
              </a:rPr>
              <a:t>lộc</a:t>
            </a:r>
            <a:r>
              <a:rPr lang="en-US" sz="4400" dirty="0">
                <a:latin typeface="UTM Avo" pitchFamily="18" charset="0"/>
                <a:cs typeface="Arial-SGK-TV" pitchFamily="2" charset="0"/>
              </a:rPr>
              <a:t> non. </a:t>
            </a:r>
            <a:r>
              <a:rPr lang="en-US" sz="4400" dirty="0" err="1">
                <a:latin typeface="UTM Avo" pitchFamily="18" charset="0"/>
                <a:cs typeface="Arial-SGK-TV" pitchFamily="2" charset="0"/>
              </a:rPr>
              <a:t>Vài</a:t>
            </a:r>
            <a:r>
              <a:rPr lang="en-US" sz="44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4400" dirty="0" err="1">
                <a:latin typeface="UTM Avo" pitchFamily="18" charset="0"/>
                <a:cs typeface="Arial-SGK-TV" pitchFamily="2" charset="0"/>
              </a:rPr>
              <a:t>nụ</a:t>
            </a:r>
            <a:r>
              <a:rPr lang="en-US" sz="44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4400" dirty="0" err="1">
                <a:latin typeface="UTM Avo" pitchFamily="18" charset="0"/>
                <a:cs typeface="Arial-SGK-TV" pitchFamily="2" charset="0"/>
              </a:rPr>
              <a:t>tròn</a:t>
            </a:r>
            <a:r>
              <a:rPr lang="en-US" sz="44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4400" dirty="0" err="1">
                <a:latin typeface="UTM Avo" pitchFamily="18" charset="0"/>
                <a:cs typeface="Arial-SGK-TV" pitchFamily="2" charset="0"/>
              </a:rPr>
              <a:t>đỏ</a:t>
            </a:r>
            <a:r>
              <a:rPr lang="en-US" sz="44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4400" dirty="0" err="1">
                <a:latin typeface="UTM Avo" pitchFamily="18" charset="0"/>
                <a:cs typeface="Arial-SGK-TV" pitchFamily="2" charset="0"/>
              </a:rPr>
              <a:t>thắm</a:t>
            </a:r>
            <a:r>
              <a:rPr lang="en-US" sz="44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4400" dirty="0" err="1">
                <a:latin typeface="UTM Avo" pitchFamily="18" charset="0"/>
                <a:cs typeface="Arial-SGK-TV" pitchFamily="2" charset="0"/>
              </a:rPr>
              <a:t>vừa</a:t>
            </a:r>
            <a:r>
              <a:rPr lang="en-US" sz="44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4400" dirty="0" err="1">
                <a:latin typeface="UTM Avo" pitchFamily="18" charset="0"/>
                <a:cs typeface="Arial-SGK-TV" pitchFamily="2" charset="0"/>
              </a:rPr>
              <a:t>hé</a:t>
            </a:r>
            <a:r>
              <a:rPr lang="en-US" sz="44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4400" dirty="0" err="1">
                <a:latin typeface="UTM Avo" pitchFamily="18" charset="0"/>
                <a:cs typeface="Arial-SGK-TV" pitchFamily="2" charset="0"/>
              </a:rPr>
              <a:t>nở</a:t>
            </a:r>
            <a:r>
              <a:rPr lang="en-US" sz="4400" dirty="0">
                <a:latin typeface="UTM Avo" pitchFamily="18" charset="0"/>
                <a:cs typeface="Arial-SGK-TV" pitchFamily="2" charset="0"/>
              </a:rPr>
              <a:t>. </a:t>
            </a:r>
            <a:r>
              <a:rPr lang="en-US" sz="4400" dirty="0" err="1">
                <a:latin typeface="UTM Avo" pitchFamily="18" charset="0"/>
                <a:cs typeface="Arial-SGK-TV" pitchFamily="2" charset="0"/>
              </a:rPr>
              <a:t>Rồi</a:t>
            </a:r>
            <a:r>
              <a:rPr lang="en-US" sz="44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4400" dirty="0" err="1">
                <a:latin typeface="UTM Avo" pitchFamily="18" charset="0"/>
                <a:cs typeface="Arial-SGK-TV" pitchFamily="2" charset="0"/>
              </a:rPr>
              <a:t>trời</a:t>
            </a:r>
            <a:r>
              <a:rPr lang="en-US" sz="44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4400" dirty="0" err="1">
                <a:latin typeface="UTM Avo" pitchFamily="18" charset="0"/>
                <a:cs typeface="Arial-SGK-TV" pitchFamily="2" charset="0"/>
              </a:rPr>
              <a:t>ấm</a:t>
            </a:r>
            <a:r>
              <a:rPr lang="en-US" sz="44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4400" dirty="0" err="1">
                <a:latin typeface="UTM Avo" pitchFamily="18" charset="0"/>
                <a:cs typeface="Arial-SGK-TV" pitchFamily="2" charset="0"/>
              </a:rPr>
              <a:t>dần</a:t>
            </a:r>
            <a:r>
              <a:rPr lang="en-US" sz="4400" dirty="0">
                <a:latin typeface="UTM Avo" pitchFamily="18" charset="0"/>
                <a:cs typeface="Arial-SGK-TV" pitchFamily="2" charset="0"/>
              </a:rPr>
              <a:t>, </a:t>
            </a:r>
            <a:r>
              <a:rPr lang="en-US" sz="4400" dirty="0" err="1">
                <a:latin typeface="UTM Avo" pitchFamily="18" charset="0"/>
                <a:cs typeface="Arial-SGK-TV" pitchFamily="2" charset="0"/>
              </a:rPr>
              <a:t>đàn</a:t>
            </a:r>
            <a:r>
              <a:rPr lang="en-US" sz="44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4400" dirty="0" err="1">
                <a:latin typeface="UTM Avo" pitchFamily="18" charset="0"/>
                <a:cs typeface="Arial-SGK-TV" pitchFamily="2" charset="0"/>
              </a:rPr>
              <a:t>én</a:t>
            </a:r>
            <a:r>
              <a:rPr lang="en-US" sz="44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4400" dirty="0" err="1">
                <a:latin typeface="UTM Avo" pitchFamily="18" charset="0"/>
                <a:cs typeface="Arial-SGK-TV" pitchFamily="2" charset="0"/>
              </a:rPr>
              <a:t>nhỏ</a:t>
            </a:r>
            <a:r>
              <a:rPr lang="en-US" sz="44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4400" dirty="0" err="1">
                <a:latin typeface="UTM Avo" pitchFamily="18" charset="0"/>
                <a:cs typeface="Arial-SGK-TV" pitchFamily="2" charset="0"/>
              </a:rPr>
              <a:t>lại</a:t>
            </a:r>
            <a:r>
              <a:rPr lang="en-US" sz="44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4400" dirty="0" err="1">
                <a:latin typeface="UTM Avo" pitchFamily="18" charset="0"/>
                <a:cs typeface="Arial-SGK-TV" pitchFamily="2" charset="0"/>
              </a:rPr>
              <a:t>ríu</a:t>
            </a:r>
            <a:r>
              <a:rPr lang="en-US" sz="44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4400" dirty="0" err="1">
                <a:latin typeface="UTM Avo" pitchFamily="18" charset="0"/>
                <a:cs typeface="Arial-SGK-TV" pitchFamily="2" charset="0"/>
              </a:rPr>
              <a:t>rít</a:t>
            </a:r>
            <a:r>
              <a:rPr lang="en-US" sz="4400" dirty="0">
                <a:latin typeface="UTM Avo" pitchFamily="18" charset="0"/>
                <a:cs typeface="Arial-SGK-TV" pitchFamily="2" charset="0"/>
              </a:rPr>
              <a:t> bay </a:t>
            </a:r>
            <a:r>
              <a:rPr lang="en-US" sz="4400" dirty="0" err="1">
                <a:latin typeface="UTM Avo" pitchFamily="18" charset="0"/>
                <a:cs typeface="Arial-SGK-TV" pitchFamily="2" charset="0"/>
              </a:rPr>
              <a:t>về</a:t>
            </a:r>
            <a:r>
              <a:rPr lang="en-US" sz="4400" dirty="0">
                <a:latin typeface="UTM Avo" pitchFamily="18" charset="0"/>
                <a:cs typeface="Arial-SGK-TV" pitchFamily="2" charset="0"/>
              </a:rPr>
              <a:t>, </a:t>
            </a:r>
            <a:r>
              <a:rPr lang="en-US" sz="4400" dirty="0" err="1">
                <a:latin typeface="UTM Avo" pitchFamily="18" charset="0"/>
                <a:cs typeface="Arial-SGK-TV" pitchFamily="2" charset="0"/>
              </a:rPr>
              <a:t>náo</a:t>
            </a:r>
            <a:r>
              <a:rPr lang="en-US" sz="44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4400" dirty="0" err="1">
                <a:latin typeface="UTM Avo" pitchFamily="18" charset="0"/>
                <a:cs typeface="Arial-SGK-TV" pitchFamily="2" charset="0"/>
              </a:rPr>
              <a:t>nức</a:t>
            </a:r>
            <a:r>
              <a:rPr lang="en-US" sz="44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4400" dirty="0" err="1">
                <a:latin typeface="UTM Avo" pitchFamily="18" charset="0"/>
                <a:cs typeface="Arial-SGK-TV" pitchFamily="2" charset="0"/>
              </a:rPr>
              <a:t>đón</a:t>
            </a:r>
            <a:r>
              <a:rPr lang="en-US" sz="44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4400" dirty="0" err="1">
                <a:latin typeface="UTM Avo" pitchFamily="18" charset="0"/>
                <a:cs typeface="Arial-SGK-TV" pitchFamily="2" charset="0"/>
              </a:rPr>
              <a:t>chào</a:t>
            </a:r>
            <a:r>
              <a:rPr lang="en-US" sz="44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4400" dirty="0" err="1">
                <a:latin typeface="UTM Avo" pitchFamily="18" charset="0"/>
                <a:cs typeface="Arial-SGK-TV" pitchFamily="2" charset="0"/>
              </a:rPr>
              <a:t>năm</a:t>
            </a:r>
            <a:r>
              <a:rPr lang="en-US" sz="44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4400" dirty="0" err="1">
                <a:latin typeface="UTM Avo" pitchFamily="18" charset="0"/>
                <a:cs typeface="Arial-SGK-TV" pitchFamily="2" charset="0"/>
              </a:rPr>
              <a:t>mới</a:t>
            </a:r>
            <a:r>
              <a:rPr lang="en-US" sz="4400" dirty="0">
                <a:latin typeface="UTM Avo" pitchFamily="18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64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80"/>
    </mc:Choice>
    <mc:Fallback xmlns="">
      <p:transition spd="slow" advTm="4078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7071558A-EA63-4ED3-9F5A-31B7B7BFE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" y="0"/>
            <a:ext cx="9124244" cy="6858000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F9CEF6EE-3CEA-4D87-8911-7C41B0CEE7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0" t="53333" r="6714" b="36667"/>
          <a:stretch/>
        </p:blipFill>
        <p:spPr>
          <a:xfrm>
            <a:off x="1608665" y="2133600"/>
            <a:ext cx="5926669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9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42"/>
    </mc:Choice>
    <mc:Fallback xmlns="">
      <p:transition spd="slow" advTm="7742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E18CBC2E-17B3-4687-9444-7E34F06D3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06" y="-762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0496" y="4724400"/>
            <a:ext cx="83525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latin typeface="UTM Avo" pitchFamily="18" charset="0"/>
              </a:rPr>
              <a:t>	</a:t>
            </a:r>
            <a:r>
              <a:rPr lang="en-US" sz="4000" dirty="0" err="1">
                <a:latin typeface="UTM Avo" pitchFamily="18" charset="0"/>
                <a:cs typeface="Arial-SGK-TV" pitchFamily="2" charset="0"/>
              </a:rPr>
              <a:t>Cầu</a:t>
            </a:r>
            <a:r>
              <a:rPr lang="en-US" sz="40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4000" dirty="0" err="1">
                <a:latin typeface="UTM Avo" pitchFamily="18" charset="0"/>
                <a:cs typeface="Arial-SGK-TV" pitchFamily="2" charset="0"/>
              </a:rPr>
              <a:t>thủ</a:t>
            </a:r>
            <a:r>
              <a:rPr lang="en-US" sz="40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4000" dirty="0" err="1">
                <a:latin typeface="UTM Avo" pitchFamily="18" charset="0"/>
                <a:cs typeface="Arial-SGK-TV" pitchFamily="2" charset="0"/>
              </a:rPr>
              <a:t>số</a:t>
            </a:r>
            <a:r>
              <a:rPr lang="en-US" sz="4000" dirty="0">
                <a:latin typeface="UTM Avo" pitchFamily="18" charset="0"/>
                <a:cs typeface="Arial-SGK-TV" pitchFamily="2" charset="0"/>
              </a:rPr>
              <a:t> 7 </a:t>
            </a:r>
            <a:r>
              <a:rPr lang="en-US" sz="4000" dirty="0" err="1">
                <a:latin typeface="UTM Avo" pitchFamily="18" charset="0"/>
                <a:cs typeface="Arial-SGK-TV" pitchFamily="2" charset="0"/>
              </a:rPr>
              <a:t>thu</a:t>
            </a:r>
            <a:r>
              <a:rPr lang="en-US" sz="40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4000" dirty="0" err="1">
                <a:latin typeface="UTM Avo" pitchFamily="18" charset="0"/>
                <a:cs typeface="Arial-SGK-TV" pitchFamily="2" charset="0"/>
              </a:rPr>
              <a:t>hút</a:t>
            </a:r>
            <a:r>
              <a:rPr lang="en-US" sz="40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4000" dirty="0" err="1">
                <a:latin typeface="UTM Avo" pitchFamily="18" charset="0"/>
                <a:cs typeface="Arial-SGK-TV" pitchFamily="2" charset="0"/>
              </a:rPr>
              <a:t>khán</a:t>
            </a:r>
            <a:r>
              <a:rPr lang="en-US" sz="40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4000" dirty="0" err="1">
                <a:latin typeface="UTM Avo" pitchFamily="18" charset="0"/>
                <a:cs typeface="Arial-SGK-TV" pitchFamily="2" charset="0"/>
              </a:rPr>
              <a:t>giả</a:t>
            </a:r>
            <a:r>
              <a:rPr lang="en-US" sz="40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4000" dirty="0" err="1">
                <a:latin typeface="UTM Avo" pitchFamily="18" charset="0"/>
                <a:cs typeface="Arial-SGK-TV" pitchFamily="2" charset="0"/>
              </a:rPr>
              <a:t>bằng</a:t>
            </a:r>
            <a:r>
              <a:rPr lang="en-US" sz="40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4000" dirty="0" err="1">
                <a:latin typeface="UTM Avo" pitchFamily="18" charset="0"/>
                <a:cs typeface="Arial-SGK-TV" pitchFamily="2" charset="0"/>
              </a:rPr>
              <a:t>một</a:t>
            </a:r>
            <a:r>
              <a:rPr lang="en-US" sz="40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4000" dirty="0" err="1">
                <a:latin typeface="UTM Avo" pitchFamily="18" charset="0"/>
                <a:cs typeface="Arial-SGK-TV" pitchFamily="2" charset="0"/>
              </a:rPr>
              <a:t>cú</a:t>
            </a:r>
            <a:r>
              <a:rPr lang="en-US" sz="40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4000" dirty="0" err="1">
                <a:latin typeface="UTM Avo" pitchFamily="18" charset="0"/>
                <a:cs typeface="Arial-SGK-TV" pitchFamily="2" charset="0"/>
              </a:rPr>
              <a:t>sút</a:t>
            </a:r>
            <a:r>
              <a:rPr lang="en-US" sz="40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4000" dirty="0" err="1">
                <a:latin typeface="UTM Avo" pitchFamily="18" charset="0"/>
                <a:cs typeface="Arial-SGK-TV" pitchFamily="2" charset="0"/>
              </a:rPr>
              <a:t>dứt</a:t>
            </a:r>
            <a:r>
              <a:rPr lang="en-US" sz="40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4000" dirty="0" err="1">
                <a:latin typeface="UTM Avo" pitchFamily="18" charset="0"/>
                <a:cs typeface="Arial-SGK-TV" pitchFamily="2" charset="0"/>
              </a:rPr>
              <a:t>điểm</a:t>
            </a:r>
            <a:r>
              <a:rPr lang="en-US" sz="4000" dirty="0">
                <a:latin typeface="UTM Avo" pitchFamily="18" charset="0"/>
                <a:cs typeface="Arial-SGK-TV" pitchFamily="2" charset="0"/>
              </a:rPr>
              <a:t>.</a:t>
            </a:r>
          </a:p>
        </p:txBody>
      </p:sp>
      <p:pic>
        <p:nvPicPr>
          <p:cNvPr id="3" name="Picture 2" descr="C:\Users\M0\Desktop\A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2152"/>
            <a:ext cx="8763000" cy="43624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4"/>
          <p:cNvSpPr/>
          <p:nvPr/>
        </p:nvSpPr>
        <p:spPr bwMode="auto">
          <a:xfrm>
            <a:off x="1447800" y="3733800"/>
            <a:ext cx="4114800" cy="9808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UTM Avo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71533" y="4731535"/>
            <a:ext cx="6254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UTM Avo" pitchFamily="18" charset="0"/>
              </a:rPr>
              <a:t>út</a:t>
            </a:r>
            <a:endParaRPr lang="en-US" sz="4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60041" y="5339953"/>
            <a:ext cx="6254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UTM Avo" pitchFamily="18" charset="0"/>
              </a:rPr>
              <a:t>út</a:t>
            </a:r>
            <a:endParaRPr lang="en-US" sz="40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79474" y="5339953"/>
            <a:ext cx="6655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UTM Avo" pitchFamily="18" charset="0"/>
                <a:cs typeface="Arial-SGK-TV" pitchFamily="2" charset="0"/>
              </a:rPr>
              <a:t>ứt</a:t>
            </a:r>
            <a:endParaRPr lang="en-US" sz="4000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558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27"/>
    </mc:Choice>
    <mc:Fallback xmlns="">
      <p:transition spd="slow" advTm="46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7071558A-EA63-4ED3-9F5A-31B7B7BFE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" y="0"/>
            <a:ext cx="9124244" cy="6858000"/>
          </a:xfrm>
          <a:prstGeom prst="rect">
            <a:avLst/>
          </a:prstGeom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AE7248B-9D86-4E5C-8D4C-DBBDA3883F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9" t="53333" r="23548" b="32222"/>
          <a:stretch/>
        </p:blipFill>
        <p:spPr>
          <a:xfrm>
            <a:off x="2438400" y="1828800"/>
            <a:ext cx="393895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3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7"/>
    </mc:Choice>
    <mc:Fallback xmlns="">
      <p:transition spd="slow" advTm="1427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E18CBC2E-17B3-4687-9444-7E34F06D3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06" y="-762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M0\Desktop\A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59" y="389667"/>
            <a:ext cx="1762126" cy="70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0" y="83820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UTM Avo" pitchFamily="18" charset="0"/>
              </a:rPr>
              <a:t>ut</a:t>
            </a:r>
            <a:endParaRPr lang="en-US" sz="5400" dirty="0">
              <a:latin typeface="UTM Avo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0778" y="83820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UTM Avo" pitchFamily="18" charset="0"/>
              </a:rPr>
              <a:t>ưt</a:t>
            </a:r>
            <a:endParaRPr lang="en-US" sz="5400" dirty="0">
              <a:latin typeface="UTM Avo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18504" y="845326"/>
            <a:ext cx="871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UTM Avo" pitchFamily="18" charset="0"/>
              </a:rPr>
              <a:t>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24948" y="839756"/>
            <a:ext cx="871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UTM Avo" pitchFamily="18" charset="0"/>
              </a:rPr>
              <a:t>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90800" y="838200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00FF"/>
                </a:solidFill>
                <a:latin typeface="UTM Avo" pitchFamily="18" charset="0"/>
                <a:cs typeface="Arial-SGK-TV" pitchFamily="2" charset="0"/>
              </a:rPr>
              <a:t>u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75578" y="845326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B050"/>
                </a:solidFill>
                <a:latin typeface="UTM Avo" pitchFamily="18" charset="0"/>
                <a:cs typeface="Arial-SGK-TV" pitchFamily="2" charset="0"/>
              </a:rPr>
              <a:t>ư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4328652" y="1981200"/>
            <a:ext cx="1462548" cy="91440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dirty="0" err="1">
                <a:solidFill>
                  <a:srgbClr val="FF0000"/>
                </a:solidFill>
                <a:latin typeface="UTM Avo" pitchFamily="18" charset="0"/>
                <a:cs typeface="Arial-SGK-TV" pitchFamily="2" charset="0"/>
              </a:rPr>
              <a:t>u</a:t>
            </a:r>
            <a:r>
              <a:rPr kumimoji="0" lang="en-US" sz="54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UTM Avo" pitchFamily="18" charset="0"/>
                <a:cs typeface="Arial-SGK-TV" pitchFamily="2" charset="0"/>
              </a:rPr>
              <a:t>t</a:t>
            </a:r>
            <a:endParaRPr kumimoji="0" lang="en-US" sz="5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UTM Avo" pitchFamily="18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957052" y="1981201"/>
            <a:ext cx="1371600" cy="914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latin typeface="UTM Avo" pitchFamily="18" charset="0"/>
                <a:cs typeface="Arial-SGK-TV" pitchFamily="2" charset="0"/>
              </a:rPr>
              <a:t>s</a:t>
            </a:r>
            <a:endParaRPr kumimoji="0" lang="en-US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itchFamily="18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960893" y="2895601"/>
            <a:ext cx="2830307" cy="92054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dirty="0" err="1">
                <a:latin typeface="UTM Avo" pitchFamily="18" charset="0"/>
                <a:cs typeface="Arial-SGK-TV" pitchFamily="2" charset="0"/>
              </a:rPr>
              <a:t>s</a:t>
            </a:r>
            <a:r>
              <a:rPr lang="en-US" sz="5400" dirty="0" err="1">
                <a:solidFill>
                  <a:srgbClr val="FF0000"/>
                </a:solidFill>
                <a:latin typeface="UTM Avo" pitchFamily="18" charset="0"/>
                <a:cs typeface="Arial-SGK-TV" pitchFamily="2" charset="0"/>
              </a:rPr>
              <a:t>ú</a:t>
            </a:r>
            <a:r>
              <a:rPr kumimoji="0" lang="en-US" sz="54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UTM Avo" pitchFamily="18" charset="0"/>
                <a:cs typeface="Arial-SGK-TV" pitchFamily="2" charset="0"/>
              </a:rPr>
              <a:t>t</a:t>
            </a:r>
            <a:endParaRPr kumimoji="0" lang="en-US" sz="5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UTM Avo" pitchFamily="18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4038600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UTM Avo" pitchFamily="18" charset="0"/>
                <a:cs typeface="Arial-SGK-TV" pitchFamily="2" charset="0"/>
              </a:rPr>
              <a:t>bụt</a:t>
            </a:r>
            <a:endParaRPr lang="en-US" sz="4800" dirty="0">
              <a:latin typeface="UTM Avo" pitchFamily="18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96485" y="4038600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UTM Avo" pitchFamily="18" charset="0"/>
                <a:cs typeface="Arial-SGK-TV" pitchFamily="2" charset="0"/>
              </a:rPr>
              <a:t>sụt</a:t>
            </a:r>
            <a:endParaRPr lang="en-US" sz="4800" dirty="0">
              <a:latin typeface="UTM Avo" pitchFamily="18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96485" y="5111001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UTM Avo" pitchFamily="18" charset="0"/>
                <a:cs typeface="Arial-SGK-TV" pitchFamily="2" charset="0"/>
              </a:rPr>
              <a:t>sứt</a:t>
            </a:r>
            <a:endParaRPr lang="en-US" sz="4800" dirty="0">
              <a:latin typeface="UTM Avo" pitchFamily="18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6302" y="5105400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UTM Avo" pitchFamily="18" charset="0"/>
                <a:cs typeface="Arial-SGK-TV" pitchFamily="2" charset="0"/>
              </a:rPr>
              <a:t>dứt</a:t>
            </a:r>
            <a:endParaRPr lang="en-US" sz="4800" dirty="0">
              <a:latin typeface="UTM Avo" pitchFamily="18" charset="0"/>
              <a:cs typeface="Arial-SGK-TV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90800" y="5105400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UTM Avo" pitchFamily="18" charset="0"/>
                <a:cs typeface="Arial-SGK-TV" pitchFamily="2" charset="0"/>
              </a:rPr>
              <a:t>mứt</a:t>
            </a:r>
            <a:endParaRPr lang="en-US" sz="4800" dirty="0">
              <a:latin typeface="UTM Avo" pitchFamily="18" charset="0"/>
              <a:cs typeface="Arial-SGK-TV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438400" y="4038600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UTM Avo" pitchFamily="18" charset="0"/>
                <a:cs typeface="Arial-SGK-TV" pitchFamily="2" charset="0"/>
              </a:rPr>
              <a:t>hụt</a:t>
            </a:r>
            <a:endParaRPr lang="en-US" sz="4800" dirty="0">
              <a:latin typeface="UTM Avo" pitchFamily="18" charset="0"/>
              <a:cs typeface="Arial-SGK-TV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43400" y="4038600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UTM Avo" pitchFamily="18" charset="0"/>
                <a:cs typeface="Arial-SGK-TV" pitchFamily="2" charset="0"/>
              </a:rPr>
              <a:t>lụt</a:t>
            </a:r>
            <a:endParaRPr lang="en-US" sz="4800" dirty="0">
              <a:latin typeface="UTM Avo" pitchFamily="18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84881" y="5111001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UTM Avo" pitchFamily="18" charset="0"/>
                <a:cs typeface="Arial-SGK-TV" pitchFamily="2" charset="0"/>
              </a:rPr>
              <a:t>nứt</a:t>
            </a:r>
            <a:endParaRPr lang="en-US" sz="4800" dirty="0">
              <a:latin typeface="UTM Avo" pitchFamily="18" charset="0"/>
              <a:cs typeface="Arial-SGK-TV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08135C-5340-4869-8498-90F06266044E}"/>
              </a:ext>
            </a:extLst>
          </p:cNvPr>
          <p:cNvSpPr txBox="1"/>
          <p:nvPr/>
        </p:nvSpPr>
        <p:spPr>
          <a:xfrm>
            <a:off x="762000" y="4038599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UTM Avo" pitchFamily="18" charset="0"/>
                <a:cs typeface="Arial-SGK-TV" pitchFamily="2" charset="0"/>
              </a:rPr>
              <a:t>ut</a:t>
            </a:r>
            <a:endParaRPr lang="en-US" sz="4800" dirty="0">
              <a:solidFill>
                <a:srgbClr val="FF0000"/>
              </a:solidFill>
              <a:latin typeface="UTM Avo" pitchFamily="18" charset="0"/>
              <a:cs typeface="Arial-SGK-TV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3C417C-AE75-4E3B-8AEE-F933518F57AB}"/>
              </a:ext>
            </a:extLst>
          </p:cNvPr>
          <p:cNvSpPr txBox="1"/>
          <p:nvPr/>
        </p:nvSpPr>
        <p:spPr>
          <a:xfrm>
            <a:off x="2602089" y="4045803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UTM Avo" pitchFamily="18" charset="0"/>
                <a:cs typeface="Arial-SGK-TV" pitchFamily="2" charset="0"/>
              </a:rPr>
              <a:t>ut</a:t>
            </a:r>
            <a:endParaRPr lang="en-US" sz="4800" dirty="0">
              <a:solidFill>
                <a:srgbClr val="FF0000"/>
              </a:solidFill>
              <a:latin typeface="UTM Avo" pitchFamily="18" charset="0"/>
              <a:cs typeface="Arial-SGK-TV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EBB25E-7DFA-4C75-BFC3-8D86F1D0A273}"/>
              </a:ext>
            </a:extLst>
          </p:cNvPr>
          <p:cNvSpPr txBox="1"/>
          <p:nvPr/>
        </p:nvSpPr>
        <p:spPr>
          <a:xfrm>
            <a:off x="4407459" y="4040618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UTM Avo" pitchFamily="18" charset="0"/>
                <a:cs typeface="Arial-SGK-TV" pitchFamily="2" charset="0"/>
              </a:rPr>
              <a:t>ut</a:t>
            </a:r>
            <a:endParaRPr lang="en-US" sz="4800" dirty="0">
              <a:solidFill>
                <a:srgbClr val="FF0000"/>
              </a:solidFill>
              <a:latin typeface="UTM Avo" pitchFamily="18" charset="0"/>
              <a:cs typeface="Arial-SGK-TV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8BCBD0B-EED0-4E06-8B06-0D5D616D0764}"/>
              </a:ext>
            </a:extLst>
          </p:cNvPr>
          <p:cNvSpPr txBox="1"/>
          <p:nvPr/>
        </p:nvSpPr>
        <p:spPr>
          <a:xfrm>
            <a:off x="6420195" y="4044709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UTM Avo" pitchFamily="18" charset="0"/>
                <a:cs typeface="Arial-SGK-TV" pitchFamily="2" charset="0"/>
              </a:rPr>
              <a:t>ut</a:t>
            </a:r>
            <a:endParaRPr lang="en-US" sz="4800" dirty="0">
              <a:solidFill>
                <a:srgbClr val="FF0000"/>
              </a:solidFill>
              <a:latin typeface="UTM Avo" pitchFamily="18" charset="0"/>
              <a:cs typeface="Arial-SGK-TV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96C13F-1EFC-4A5D-8FB1-749C9945C568}"/>
              </a:ext>
            </a:extLst>
          </p:cNvPr>
          <p:cNvSpPr txBox="1"/>
          <p:nvPr/>
        </p:nvSpPr>
        <p:spPr>
          <a:xfrm>
            <a:off x="812377" y="5096471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UTM Avo" pitchFamily="18" charset="0"/>
                <a:cs typeface="Arial-SGK-TV" pitchFamily="2" charset="0"/>
              </a:rPr>
              <a:t>ưt</a:t>
            </a:r>
            <a:endParaRPr lang="en-US" sz="4800" dirty="0">
              <a:solidFill>
                <a:srgbClr val="FF0000"/>
              </a:solidFill>
              <a:latin typeface="UTM Avo" pitchFamily="18" charset="0"/>
              <a:cs typeface="Arial-SGK-TV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A05966-9FA5-44D5-9C28-72D11EFE763E}"/>
              </a:ext>
            </a:extLst>
          </p:cNvPr>
          <p:cNvSpPr txBox="1"/>
          <p:nvPr/>
        </p:nvSpPr>
        <p:spPr>
          <a:xfrm>
            <a:off x="2839155" y="5105400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UTM Avo" pitchFamily="18" charset="0"/>
                <a:cs typeface="Arial-SGK-TV" pitchFamily="2" charset="0"/>
              </a:rPr>
              <a:t>ưt</a:t>
            </a:r>
            <a:endParaRPr lang="en-US" sz="4800" dirty="0">
              <a:solidFill>
                <a:srgbClr val="FF0000"/>
              </a:solidFill>
              <a:latin typeface="UTM Avo" pitchFamily="18" charset="0"/>
              <a:cs typeface="Arial-SGK-TV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BABAAE7-8878-45DF-917F-5DC46DF28386}"/>
              </a:ext>
            </a:extLst>
          </p:cNvPr>
          <p:cNvSpPr txBox="1"/>
          <p:nvPr/>
        </p:nvSpPr>
        <p:spPr>
          <a:xfrm>
            <a:off x="4540956" y="5115426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UTM Avo" pitchFamily="18" charset="0"/>
                <a:cs typeface="Arial-SGK-TV" pitchFamily="2" charset="0"/>
              </a:rPr>
              <a:t>ưt</a:t>
            </a:r>
            <a:endParaRPr lang="en-US" sz="4800" dirty="0">
              <a:solidFill>
                <a:srgbClr val="FF0000"/>
              </a:solidFill>
              <a:latin typeface="UTM Avo" pitchFamily="18" charset="0"/>
              <a:cs typeface="Arial-SGK-TV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6A86C19-C9EA-4BB0-A37E-69A433175518}"/>
              </a:ext>
            </a:extLst>
          </p:cNvPr>
          <p:cNvSpPr txBox="1"/>
          <p:nvPr/>
        </p:nvSpPr>
        <p:spPr>
          <a:xfrm>
            <a:off x="6420195" y="5112603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UTM Avo" pitchFamily="18" charset="0"/>
                <a:cs typeface="Arial-SGK-TV" pitchFamily="2" charset="0"/>
              </a:rPr>
              <a:t>ưt</a:t>
            </a:r>
            <a:endParaRPr lang="en-US" sz="4800" dirty="0">
              <a:solidFill>
                <a:srgbClr val="FF0000"/>
              </a:solidFill>
              <a:latin typeface="UTM Avo" pitchFamily="18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027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187"/>
    </mc:Choice>
    <mc:Fallback xmlns="">
      <p:transition spd="slow" advTm="198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7" grpId="0"/>
      <p:bldP spid="19" grpId="0"/>
      <p:bldP spid="20" grpId="0"/>
      <p:bldP spid="5" grpId="0" animBg="1"/>
      <p:bldP spid="6" grpId="0" animBg="1"/>
      <p:bldP spid="7" grpId="0" animBg="1"/>
      <p:bldP spid="8" grpId="0"/>
      <p:bldP spid="23" grpId="0"/>
      <p:bldP spid="24" grpId="0"/>
      <p:bldP spid="25" grpId="0"/>
      <p:bldP spid="27" grpId="0"/>
      <p:bldP spid="28" grpId="0"/>
      <p:bldP spid="29" grpId="0"/>
      <p:bldP spid="30" grpId="0"/>
      <p:bldP spid="21" grpId="0"/>
      <p:bldP spid="22" grpId="0"/>
      <p:bldP spid="26" grpId="0"/>
      <p:bldP spid="31" grpId="0"/>
      <p:bldP spid="32" grpId="0"/>
      <p:bldP spid="33" grpId="0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id="{471701A7-BD4B-43C7-B02A-CE6778409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06" y="-76200"/>
            <a:ext cx="9887411" cy="71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8200" y="1819870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UTM Avo" pitchFamily="18" charset="0"/>
                <a:cs typeface="Arial-SGK-TV" pitchFamily="2" charset="0"/>
              </a:rPr>
              <a:t>bút</a:t>
            </a:r>
            <a:r>
              <a:rPr lang="en-US" sz="54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5400" dirty="0" err="1">
                <a:latin typeface="UTM Avo" pitchFamily="18" charset="0"/>
                <a:cs typeface="Arial-SGK-TV" pitchFamily="2" charset="0"/>
              </a:rPr>
              <a:t>chì</a:t>
            </a:r>
            <a:endParaRPr lang="en-US" sz="5400" dirty="0">
              <a:latin typeface="UTM Avo" pitchFamily="18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0" y="18288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UTM Avo" pitchFamily="18" charset="0"/>
                <a:cs typeface="Arial-SGK-TV" pitchFamily="2" charset="0"/>
              </a:rPr>
              <a:t>mứt</a:t>
            </a:r>
            <a:r>
              <a:rPr lang="en-US" sz="54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5400" dirty="0" err="1">
                <a:latin typeface="UTM Avo" pitchFamily="18" charset="0"/>
                <a:cs typeface="Arial-SGK-TV" pitchFamily="2" charset="0"/>
              </a:rPr>
              <a:t>dừa</a:t>
            </a:r>
            <a:endParaRPr lang="en-US" sz="5400" dirty="0">
              <a:latin typeface="UTM Avo" pitchFamily="18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5600" y="3657600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UTM Avo" pitchFamily="18" charset="0"/>
                <a:cs typeface="Arial-SGK-TV" pitchFamily="2" charset="0"/>
              </a:rPr>
              <a:t>nứt</a:t>
            </a:r>
            <a:r>
              <a:rPr lang="en-US" sz="5400" dirty="0">
                <a:latin typeface="UTM Avo" pitchFamily="18" charset="0"/>
                <a:cs typeface="Arial-SGK-TV" pitchFamily="2" charset="0"/>
              </a:rPr>
              <a:t> </a:t>
            </a:r>
            <a:r>
              <a:rPr lang="en-US" sz="5400" dirty="0" err="1">
                <a:latin typeface="UTM Avo" pitchFamily="18" charset="0"/>
                <a:cs typeface="Arial-SGK-TV" pitchFamily="2" charset="0"/>
              </a:rPr>
              <a:t>nẻ</a:t>
            </a:r>
            <a:endParaRPr lang="en-US" sz="5400" dirty="0">
              <a:latin typeface="UTM Avo" pitchFamily="18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7955" y="1815405"/>
            <a:ext cx="116512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UTM Avo" pitchFamily="18" charset="0"/>
                <a:cs typeface="Arial-SGK-TV" pitchFamily="2" charset="0"/>
              </a:rPr>
              <a:t>ut</a:t>
            </a:r>
            <a:endParaRPr lang="en-US" sz="5400" dirty="0">
              <a:solidFill>
                <a:srgbClr val="FF0000"/>
              </a:solidFill>
              <a:latin typeface="UTM Avo" pitchFamily="18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80815" y="1828800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UTM Avo" pitchFamily="18" charset="0"/>
                <a:cs typeface="Arial-SGK-TV" pitchFamily="2" charset="0"/>
              </a:rPr>
              <a:t>ưt</a:t>
            </a:r>
            <a:endParaRPr lang="en-US" sz="5400" dirty="0">
              <a:solidFill>
                <a:srgbClr val="FF0000"/>
              </a:solidFill>
              <a:latin typeface="UTM Avo" pitchFamily="18" charset="0"/>
              <a:cs typeface="Arial-SGK-TV" pitchFamily="2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10591800" y="4119265"/>
            <a:ext cx="914400" cy="914400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3733800" y="4559380"/>
            <a:ext cx="618203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7162800" y="4576465"/>
            <a:ext cx="914400" cy="914400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1524000" y="2738735"/>
            <a:ext cx="671051" cy="4465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4" name="TextBox 23"/>
          <p:cNvSpPr txBox="1"/>
          <p:nvPr/>
        </p:nvSpPr>
        <p:spPr>
          <a:xfrm>
            <a:off x="3315144" y="3652476"/>
            <a:ext cx="1333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UTM Avo" pitchFamily="18" charset="0"/>
                <a:cs typeface="Arial-SGK-TV" pitchFamily="2" charset="0"/>
              </a:rPr>
              <a:t>ưt</a:t>
            </a:r>
            <a:endParaRPr lang="en-US" sz="5400" dirty="0">
              <a:solidFill>
                <a:srgbClr val="FF0000"/>
              </a:solidFill>
              <a:latin typeface="UTM Avo" pitchFamily="18" charset="0"/>
              <a:cs typeface="Arial-SGK-TV" pitchFamily="2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5977052" y="2703871"/>
            <a:ext cx="43186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34512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72"/>
    </mc:Choice>
    <mc:Fallback xmlns="">
      <p:transition spd="slow" advTm="61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3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140&quot;&gt;&lt;object type=&quot;3&quot; unique_id=&quot;10141&quot;&gt;&lt;property id=&quot;20148&quot; value=&quot;5&quot;/&gt;&lt;property id=&quot;20300&quot; value=&quot;Slide 1&quot;/&gt;&lt;property id=&quot;20307&quot; value=&quot;315&quot;/&gt;&lt;/object&gt;&lt;object type=&quot;3&quot; unique_id=&quot;10142&quot;&gt;&lt;property id=&quot;20148&quot; value=&quot;5&quot;/&gt;&lt;property id=&quot;20300&quot; value=&quot;Slide 2&quot;/&gt;&lt;property id=&quot;20307&quot; value=&quot;323&quot;/&gt;&lt;/object&gt;&lt;object type=&quot;3&quot; unique_id=&quot;10143&quot;&gt;&lt;property id=&quot;20148&quot; value=&quot;5&quot;/&gt;&lt;property id=&quot;20300&quot; value=&quot;Slide 3&quot;/&gt;&lt;property id=&quot;20307&quot; value=&quot;305&quot;/&gt;&lt;/object&gt;&lt;object type=&quot;3&quot; unique_id=&quot;10144&quot;&gt;&lt;property id=&quot;20148&quot; value=&quot;5&quot;/&gt;&lt;property id=&quot;20300&quot; value=&quot;Slide 4&quot;/&gt;&lt;property id=&quot;20307&quot; value=&quot;338&quot;/&gt;&lt;/object&gt;&lt;object type=&quot;3&quot; unique_id=&quot;10145&quot;&gt;&lt;property id=&quot;20148&quot; value=&quot;5&quot;/&gt;&lt;property id=&quot;20300&quot; value=&quot;Slide 5&quot;/&gt;&lt;property id=&quot;20307&quot; value=&quot;324&quot;/&gt;&lt;/object&gt;&lt;object type=&quot;3&quot; unique_id=&quot;10146&quot;&gt;&lt;property id=&quot;20148&quot; value=&quot;5&quot;/&gt;&lt;property id=&quot;20300&quot; value=&quot;Slide 6&quot;/&gt;&lt;property id=&quot;20307&quot; value=&quot;339&quot;/&gt;&lt;/object&gt;&lt;object type=&quot;3&quot; unique_id=&quot;10147&quot;&gt;&lt;property id=&quot;20148&quot; value=&quot;5&quot;/&gt;&lt;property id=&quot;20300&quot; value=&quot;Slide 7&quot;/&gt;&lt;property id=&quot;20307&quot; value=&quot;325&quot;/&gt;&lt;/object&gt;&lt;object type=&quot;3&quot; unique_id=&quot;10148&quot;&gt;&lt;property id=&quot;20148&quot; value=&quot;5&quot;/&gt;&lt;property id=&quot;20300&quot; value=&quot;Slide 8&quot;/&gt;&lt;property id=&quot;20307&quot; value=&quot;332&quot;/&gt;&lt;/object&gt;&lt;object type=&quot;3&quot; unique_id=&quot;10149&quot;&gt;&lt;property id=&quot;20148&quot; value=&quot;5&quot;/&gt;&lt;property id=&quot;20300&quot; value=&quot;Slide 9&quot;/&gt;&lt;property id=&quot;20307&quot; value=&quot;345&quot;/&gt;&lt;/object&gt;&lt;object type=&quot;3&quot; unique_id=&quot;10150&quot;&gt;&lt;property id=&quot;20148&quot; value=&quot;5&quot;/&gt;&lt;property id=&quot;20300&quot; value=&quot;Slide 10&quot;/&gt;&lt;property id=&quot;20307&quot; value=&quot;302&quot;/&gt;&lt;/object&gt;&lt;object type=&quot;3&quot; unique_id=&quot;10151&quot;&gt;&lt;property id=&quot;20148&quot; value=&quot;5&quot;/&gt;&lt;property id=&quot;20300&quot; value=&quot;Slide 11&quot;/&gt;&lt;property id=&quot;20307&quot; value=&quot;326&quot;/&gt;&lt;/object&gt;&lt;object type=&quot;3&quot; unique_id=&quot;10152&quot;&gt;&lt;property id=&quot;20148&quot; value=&quot;5&quot;/&gt;&lt;property id=&quot;20300&quot; value=&quot;Slide 12&quot;/&gt;&lt;property id=&quot;20307&quot; value=&quot;327&quot;/&gt;&lt;/object&gt;&lt;object type=&quot;3&quot; unique_id=&quot;10153&quot;&gt;&lt;property id=&quot;20148&quot; value=&quot;5&quot;/&gt;&lt;property id=&quot;20300&quot; value=&quot;Slide 13&quot;/&gt;&lt;property id=&quot;20307&quot; value=&quot;328&quot;/&gt;&lt;/object&gt;&lt;object type=&quot;3&quot; unique_id=&quot;10154&quot;&gt;&lt;property id=&quot;20148&quot; value=&quot;5&quot;/&gt;&lt;property id=&quot;20300&quot; value=&quot;Slide 14&quot;/&gt;&lt;property id=&quot;20307&quot; value=&quot;346&quot;/&gt;&lt;/object&gt;&lt;object type=&quot;3&quot; unique_id=&quot;10155&quot;&gt;&lt;property id=&quot;20148&quot; value=&quot;5&quot;/&gt;&lt;property id=&quot;20300&quot; value=&quot;Slide 15&quot;/&gt;&lt;property id=&quot;20307&quot; value=&quot;340&quot;/&gt;&lt;/object&gt;&lt;object type=&quot;3&quot; unique_id=&quot;10156&quot;&gt;&lt;property id=&quot;20148&quot; value=&quot;5&quot;/&gt;&lt;property id=&quot;20300&quot; value=&quot;Slide 16&quot;/&gt;&lt;property id=&quot;20307&quot; value=&quot;343&quot;/&gt;&lt;/object&gt;&lt;object type=&quot;3&quot; unique_id=&quot;10157&quot;&gt;&lt;property id=&quot;20148&quot; value=&quot;5&quot;/&gt;&lt;property id=&quot;20300&quot; value=&quot;Slide 17&quot;/&gt;&lt;property id=&quot;20307&quot; value=&quot;341&quot;/&gt;&lt;/object&gt;&lt;object type=&quot;3&quot; unique_id=&quot;10158&quot;&gt;&lt;property id=&quot;20148&quot; value=&quot;5&quot;/&gt;&lt;property id=&quot;20300&quot; value=&quot;Slide 18&quot;/&gt;&lt;property id=&quot;20307&quot; value=&quot;344&quot;/&gt;&lt;/object&gt;&lt;object type=&quot;3&quot; unique_id=&quot;10159&quot;&gt;&lt;property id=&quot;20148&quot; value=&quot;5&quot;/&gt;&lt;property id=&quot;20300&quot; value=&quot;Slide 19&quot;/&gt;&lt;property id=&quot;20307&quot; value=&quot;329&quot;/&gt;&lt;/object&gt;&lt;object type=&quot;3&quot; unique_id=&quot;10160&quot;&gt;&lt;property id=&quot;20148&quot; value=&quot;5&quot;/&gt;&lt;property id=&quot;20300&quot; value=&quot;Slide 20&quot;/&gt;&lt;property id=&quot;20307&quot; value=&quot;308&quot;/&gt;&lt;/object&gt;&lt;object type=&quot;3&quot; unique_id=&quot;10161&quot;&gt;&lt;property id=&quot;20148&quot; value=&quot;5&quot;/&gt;&lt;property id=&quot;20300&quot; value=&quot;Slide 21&quot;/&gt;&lt;property id=&quot;20307&quot; value=&quot;330&quot;/&gt;&lt;/object&gt;&lt;object type=&quot;3&quot; unique_id=&quot;10162&quot;&gt;&lt;property id=&quot;20148&quot; value=&quot;5&quot;/&gt;&lt;property id=&quot;20300&quot; value=&quot;Slide 22&quot;/&gt;&lt;property id=&quot;20307&quot; value=&quot;285&quot;/&gt;&lt;/object&gt;&lt;/object&gt;&lt;object type=&quot;8&quot; unique_id=&quot;10186&quot;&gt;&lt;/object&gt;&lt;/object&gt;&lt;/database&gt;"/>
  <p:tag name="MMPROD_NEXTUNIQUEID" val="10010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1.2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17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|50.8|9.9|9.1|3|3.6|24.4|36.3|44.4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7.4|8.1|9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3|1.4|0.7|0.6|1.3|1.5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5|1.7|19.7|0.9|3.6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3098</TotalTime>
  <Words>239</Words>
  <Application>Microsoft Office PowerPoint</Application>
  <PresentationFormat>On-screen Show (4:3)</PresentationFormat>
  <Paragraphs>74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.VnTime</vt:lpstr>
      <vt:lpstr>Arial</vt:lpstr>
      <vt:lpstr>Arial-SGK-TV</vt:lpstr>
      <vt:lpstr>Calibri</vt:lpstr>
      <vt:lpstr>Tahoma</vt:lpstr>
      <vt:lpstr>Times New Roman</vt:lpstr>
      <vt:lpstr>UTM Avo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Mrs CHUONG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Mrs CHUONG</dc:creator>
  <cp:lastModifiedBy>Windows User</cp:lastModifiedBy>
  <cp:revision>233</cp:revision>
  <dcterms:created xsi:type="dcterms:W3CDTF">2009-12-15T16:04:04Z</dcterms:created>
  <dcterms:modified xsi:type="dcterms:W3CDTF">2021-12-03T05:05:23Z</dcterms:modified>
</cp:coreProperties>
</file>