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25"/>
  </p:notesMasterIdLst>
  <p:sldIdLst>
    <p:sldId id="365" r:id="rId3"/>
    <p:sldId id="366" r:id="rId4"/>
    <p:sldId id="360" r:id="rId5"/>
    <p:sldId id="262" r:id="rId6"/>
    <p:sldId id="338" r:id="rId7"/>
    <p:sldId id="339" r:id="rId8"/>
    <p:sldId id="340" r:id="rId9"/>
    <p:sldId id="367" r:id="rId10"/>
    <p:sldId id="368" r:id="rId11"/>
    <p:sldId id="342" r:id="rId12"/>
    <p:sldId id="351" r:id="rId13"/>
    <p:sldId id="361" r:id="rId14"/>
    <p:sldId id="343" r:id="rId15"/>
    <p:sldId id="344" r:id="rId16"/>
    <p:sldId id="356" r:id="rId17"/>
    <p:sldId id="345" r:id="rId18"/>
    <p:sldId id="346" r:id="rId19"/>
    <p:sldId id="347" r:id="rId20"/>
    <p:sldId id="348" r:id="rId21"/>
    <p:sldId id="362" r:id="rId22"/>
    <p:sldId id="322" r:id="rId23"/>
    <p:sldId id="358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8E"/>
    <a:srgbClr val="FFF89A"/>
    <a:srgbClr val="0000CC"/>
    <a:srgbClr val="59C030"/>
    <a:srgbClr val="ACD868"/>
    <a:srgbClr val="F6B843"/>
    <a:srgbClr val="66E5B9"/>
    <a:srgbClr val="F0C9BF"/>
    <a:srgbClr val="F5A45F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11" autoAdjust="0"/>
    <p:restoredTop sz="94660"/>
  </p:normalViewPr>
  <p:slideViewPr>
    <p:cSldViewPr snapToGrid="0">
      <p:cViewPr>
        <p:scale>
          <a:sx n="79" d="100"/>
          <a:sy n="79" d="100"/>
        </p:scale>
        <p:origin x="15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7BB7-236D-4593-A263-A24ADB882AD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F1C2-70D4-414D-8812-43E6A5C8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4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5.png"/><Relationship Id="rId18" Type="http://schemas.openxmlformats.org/officeDocument/2006/relationships/image" Target="../media/image9.png"/><Relationship Id="rId3" Type="http://schemas.microsoft.com/office/2007/relationships/media" Target="../media/media2.m4a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4.png"/><Relationship Id="rId17" Type="http://schemas.microsoft.com/office/2007/relationships/hdphoto" Target="../media/hdphoto1.wdp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4a"/><Relationship Id="rId11" Type="http://schemas.openxmlformats.org/officeDocument/2006/relationships/image" Target="../media/image3.png"/><Relationship Id="rId5" Type="http://schemas.microsoft.com/office/2007/relationships/media" Target="../media/media3.m4a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audio" Target="../media/media2.m4a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nhạc nề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890.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 rot="1929709">
            <a:off x="13019973" y="893330"/>
            <a:ext cx="487363" cy="48736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C47A74B5-F6C1-48BF-8DBE-D1947D35BE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7375" y="2813270"/>
            <a:ext cx="609600" cy="609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0260024-B252-46C3-887E-FD4DC5BC4B9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01">
        <p14:doors dir="vert"/>
      </p:transition>
    </mc:Choice>
    <mc:Fallback xmlns="">
      <p:transition spd="slow" advTm="99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B89C10-14B5-4B17-A5ED-359D014F735A}"/>
              </a:ext>
            </a:extLst>
          </p:cNvPr>
          <p:cNvGrpSpPr/>
          <p:nvPr/>
        </p:nvGrpSpPr>
        <p:grpSpPr>
          <a:xfrm>
            <a:off x="477620" y="445740"/>
            <a:ext cx="2204620" cy="1060175"/>
            <a:chOff x="538579" y="255398"/>
            <a:chExt cx="2457525" cy="11850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AA9C0E5-B8B8-4F7E-8B77-5F4B6BD6921F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595EB42-EFBD-4AD4-8535-A8B7C1374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BC6BE49-43C6-415F-8EFC-2B3DF6802F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7E567FC-FF6C-4660-B955-74643A41F5E2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07886"/>
              <a:chOff x="4956313" y="577575"/>
              <a:chExt cx="828261" cy="70788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0D8C7B-BE1A-4897-9BC2-7DB860690681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173850-C5F8-455C-916F-644D9E1743ED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136EAA7-1EF5-4B05-A40E-E1FD97578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70" y="2274635"/>
            <a:ext cx="9445173" cy="2046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68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79"/>
    </mc:Choice>
    <mc:Fallback xmlns="">
      <p:transition spd="slow" advTm="1997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BDC258-7E1D-4670-8099-150812D9C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5" y="1174696"/>
            <a:ext cx="10530801" cy="4895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946263" y="526517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Vở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trang</a:t>
            </a:r>
            <a:r>
              <a:rPr lang="en-US" sz="2800" dirty="0">
                <a:solidFill>
                  <a:srgbClr val="FF0000"/>
                </a:solidFill>
              </a:rPr>
              <a:t> 41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0"/>
    </mc:Choice>
    <mc:Fallback xmlns="">
      <p:transition spd="slow" advTm="4357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6BB4A-6AE9-47BB-B58E-8433F3A84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02" y="426014"/>
            <a:ext cx="10371909" cy="5968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867886" y="426014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9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4"/>
    </mc:Choice>
    <mc:Fallback xmlns="">
      <p:transition spd="slow" advTm="530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7239500" cy="21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6"/>
    </mc:Choice>
    <mc:Fallback xmlns="">
      <p:transition spd="slow" advTm="6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3B1F0F-A709-42A1-9727-296CDA45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21" y="1167390"/>
            <a:ext cx="7563082" cy="51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D6D78E6-B2F3-442C-8654-145465D93574}"/>
              </a:ext>
            </a:extLst>
          </p:cNvPr>
          <p:cNvSpPr txBox="1"/>
          <p:nvPr/>
        </p:nvSpPr>
        <p:spPr>
          <a:xfrm>
            <a:off x="2182753" y="388359"/>
            <a:ext cx="8787573" cy="83099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mưa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hung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478686"/>
            <a:ext cx="1872083" cy="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0"/>
    </mc:Choice>
    <mc:Fallback xmlns="">
      <p:transition spd="slow" advTm="3208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C9EBCF-848E-47B4-9C62-0F49BF87F043}"/>
              </a:ext>
            </a:extLst>
          </p:cNvPr>
          <p:cNvSpPr/>
          <p:nvPr/>
        </p:nvSpPr>
        <p:spPr>
          <a:xfrm>
            <a:off x="8928847" y="968187"/>
            <a:ext cx="1909482" cy="24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kể chuyện lớp 1 lửa, mưa và con hồ hung hăng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B18AF72B-0713-4D6A-8F69-346AA51B3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531" y="56388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7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07"/>
    </mc:Choice>
    <mc:Fallback xmlns="">
      <p:transition spd="slow" advTm="11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057" objId="4"/>
        <p14:triggerEvt type="onClick" time="6058" objId="4"/>
        <p14:stopEvt time="114303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6434A1-EFF6-4638-B066-9E11F50EC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784176"/>
            <a:ext cx="1661751" cy="48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44CAA2-7846-453C-8EF8-1B4612C8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96" y="687482"/>
            <a:ext cx="4666207" cy="485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2"/>
    </mc:Choice>
    <mc:Fallback xmlns="">
      <p:transition spd="slow" advTm="7120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16491A-6EB0-4393-9BC1-4E6CB6698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0" y="601295"/>
            <a:ext cx="1707582" cy="498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49D56-B334-48B2-89C3-59172D622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69" y="601295"/>
            <a:ext cx="5685786" cy="55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33"/>
    </mc:Choice>
    <mc:Fallback xmlns="">
      <p:transition spd="slow" advTm="5713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2FF49-DF89-4C1B-B096-5CFBA0E1C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0" y="671634"/>
            <a:ext cx="1549143" cy="452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A6D2B-8729-4386-A876-1A454BBE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95" y="764326"/>
            <a:ext cx="4906010" cy="484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00"/>
    </mc:Choice>
    <mc:Fallback xmlns="">
      <p:transition spd="slow" advTm="885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D82675-DCF9-4608-9C50-D55371FC6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9" y="671634"/>
            <a:ext cx="1791395" cy="522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A008C7-C005-4217-BDDC-053E401E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789" y="1066800"/>
            <a:ext cx="519842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7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96"/>
    </mc:Choice>
    <mc:Fallback xmlns="">
      <p:transition spd="slow" advTm="7909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56360" y="147305"/>
            <a:ext cx="8839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4000" b="1" dirty="0" err="1">
                <a:latin typeface=".VnAvant" pitchFamily="34" charset="0"/>
              </a:rPr>
              <a:t>Bè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cho</a:t>
            </a:r>
            <a:r>
              <a:rPr lang="en-US" sz="4000" b="1" dirty="0">
                <a:latin typeface=".VnAvant" pitchFamily="34" charset="0"/>
              </a:rPr>
              <a:t> Nam vµ </a:t>
            </a:r>
            <a:r>
              <a:rPr lang="en-US" sz="4000" b="1" dirty="0" err="1">
                <a:latin typeface=".VnAvant" pitchFamily="34" charset="0"/>
              </a:rPr>
              <a:t>em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ch¬i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th</a:t>
            </a:r>
            <a:r>
              <a:rPr lang="en-US" sz="4000" b="1" dirty="0">
                <a:latin typeface=".VnAvant" pitchFamily="34" charset="0"/>
              </a:rPr>
              <a:t>¶ </a:t>
            </a:r>
            <a:r>
              <a:rPr lang="en-US" sz="4000" b="1" dirty="0" err="1">
                <a:latin typeface=".VnAvant" pitchFamily="34" charset="0"/>
              </a:rPr>
              <a:t>diÒu</a:t>
            </a:r>
            <a:r>
              <a:rPr lang="en-US" sz="4000" b="1" dirty="0">
                <a:latin typeface=".VnAvant" pitchFamily="34" charset="0"/>
              </a:rPr>
              <a:t>. </a:t>
            </a:r>
            <a:r>
              <a:rPr lang="en-US" sz="4000" b="1" dirty="0" err="1">
                <a:latin typeface=".VnAvant" pitchFamily="34" charset="0"/>
              </a:rPr>
              <a:t>Bè</a:t>
            </a:r>
            <a:r>
              <a:rPr lang="en-US" sz="4000" b="1" dirty="0">
                <a:latin typeface=".VnAvant" pitchFamily="34" charset="0"/>
              </a:rPr>
              <a:t> d¹y Nam </a:t>
            </a:r>
            <a:r>
              <a:rPr lang="en-US" sz="4000" b="1" dirty="0" err="1">
                <a:latin typeface=".VnAvant" pitchFamily="34" charset="0"/>
              </a:rPr>
              <a:t>biÕt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c¸ch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võa</a:t>
            </a:r>
            <a:r>
              <a:rPr lang="en-US" sz="4000" b="1" dirty="0">
                <a:latin typeface=".VnAvant" pitchFamily="34" charset="0"/>
              </a:rPr>
              <a:t> ch¹y </a:t>
            </a:r>
            <a:r>
              <a:rPr lang="en-US" sz="4000" b="1" dirty="0" err="1">
                <a:latin typeface=".VnAvant" pitchFamily="34" charset="0"/>
              </a:rPr>
              <a:t>võa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kÐo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c¨ng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d©y</a:t>
            </a:r>
            <a:r>
              <a:rPr lang="en-US" sz="4000" b="1" dirty="0">
                <a:latin typeface=".VnAvant" pitchFamily="34" charset="0"/>
              </a:rPr>
              <a:t> vµ </a:t>
            </a:r>
            <a:r>
              <a:rPr lang="en-US" sz="4000" b="1" dirty="0" err="1">
                <a:latin typeface=".VnAvant" pitchFamily="34" charset="0"/>
              </a:rPr>
              <a:t>giËt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giËt</a:t>
            </a:r>
            <a:r>
              <a:rPr lang="en-US" sz="4000" b="1" dirty="0">
                <a:latin typeface=".VnAvant" pitchFamily="34" charset="0"/>
              </a:rPr>
              <a:t> ®Ó con </a:t>
            </a:r>
            <a:r>
              <a:rPr lang="en-US" sz="4000" b="1" dirty="0" err="1">
                <a:latin typeface=".VnAvant" pitchFamily="34" charset="0"/>
              </a:rPr>
              <a:t>diÒu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cã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thÓ</a:t>
            </a:r>
            <a:r>
              <a:rPr lang="en-US" sz="4000" b="1" dirty="0">
                <a:latin typeface=".VnAvant" pitchFamily="34" charset="0"/>
              </a:rPr>
              <a:t>  bay </a:t>
            </a:r>
            <a:r>
              <a:rPr lang="en-US" sz="4000" b="1" dirty="0" err="1">
                <a:latin typeface=".VnAvant" pitchFamily="34" charset="0"/>
              </a:rPr>
              <a:t>cao</a:t>
            </a:r>
            <a:r>
              <a:rPr lang="en-US" sz="4000" b="1" dirty="0">
                <a:latin typeface=".VnAvant" pitchFamily="34" charset="0"/>
              </a:rPr>
              <a:t>. </a:t>
            </a:r>
            <a:r>
              <a:rPr lang="en-US" sz="4000" b="1" dirty="0" err="1">
                <a:latin typeface=".VnAvant" pitchFamily="34" charset="0"/>
              </a:rPr>
              <a:t>Hai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anh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em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thÝch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thó</a:t>
            </a:r>
            <a:r>
              <a:rPr lang="en-US" sz="4000" b="1" dirty="0">
                <a:latin typeface=".VnAvant" pitchFamily="34" charset="0"/>
              </a:rPr>
              <a:t> ng¾m </a:t>
            </a:r>
            <a:r>
              <a:rPr lang="en-US" sz="4000" b="1" dirty="0" err="1">
                <a:latin typeface=".VnAvant" pitchFamily="34" charset="0"/>
              </a:rPr>
              <a:t>nh×n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nh÷ng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c¸nh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diÒu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sÆc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sì</a:t>
            </a:r>
            <a:r>
              <a:rPr lang="en-US" sz="4000" b="1" dirty="0">
                <a:latin typeface=".VnAvant" pitchFamily="34" charset="0"/>
              </a:rPr>
              <a:t>, ®¸</a:t>
            </a:r>
            <a:r>
              <a:rPr lang="en-US" sz="4000" b="1" dirty="0" err="1">
                <a:latin typeface=".VnAvant" pitchFamily="34" charset="0"/>
              </a:rPr>
              <a:t>ng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yªu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chao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liÖng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trªn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bÇu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trêi</a:t>
            </a:r>
            <a:r>
              <a:rPr lang="en-US" sz="4000" b="1" dirty="0">
                <a:latin typeface=".VnAvant" pitchFamily="34" charset="0"/>
              </a:rPr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2407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3B1F0F-A709-42A1-9727-296CDA45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21" y="1167390"/>
            <a:ext cx="7563082" cy="51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D6D78E6-B2F3-442C-8654-145465D93574}"/>
              </a:ext>
            </a:extLst>
          </p:cNvPr>
          <p:cNvSpPr txBox="1"/>
          <p:nvPr/>
        </p:nvSpPr>
        <p:spPr>
          <a:xfrm>
            <a:off x="2182753" y="336393"/>
            <a:ext cx="8781337" cy="83099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mưa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hung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478686"/>
            <a:ext cx="1872083" cy="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20"/>
    </mc:Choice>
    <mc:Fallback xmlns="">
      <p:transition spd="slow" advTm="3932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6000" b="1" kern="0" spc="13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Cñng cè bµi häc</a:t>
            </a:r>
            <a:endParaRPr lang="en-GB" sz="6000" b="1" kern="0" spc="13" dirty="0">
              <a:solidFill>
                <a:srgbClr val="00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2"/>
    </mc:Choice>
    <mc:Fallback xmlns="">
      <p:transition spd="slow" advTm="1380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1137A-CA00-43DB-8471-C421F417E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11" y="1990163"/>
            <a:ext cx="5136777" cy="33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4"/>
    </mc:Choice>
    <mc:Fallback xmlns="">
      <p:transition spd="slow" advTm="192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7CB7C-ACE3-49DD-853F-753DC0979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" y="1"/>
            <a:ext cx="11985811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612084-DB42-4E44-9BF2-42FD93C5A7CE}"/>
              </a:ext>
            </a:extLst>
          </p:cNvPr>
          <p:cNvSpPr txBox="1"/>
          <p:nvPr/>
        </p:nvSpPr>
        <p:spPr>
          <a:xfrm>
            <a:off x="2153553" y="518585"/>
            <a:ext cx="616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ED8E"/>
                </a:solidFill>
                <a:latin typeface="+mj-lt"/>
              </a:rPr>
              <a:t>TIẾNG VIÊT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F5CC9B-6A78-4C80-B380-5D0E599D9ADE}"/>
              </a:ext>
            </a:extLst>
          </p:cNvPr>
          <p:cNvSpPr/>
          <p:nvPr/>
        </p:nvSpPr>
        <p:spPr>
          <a:xfrm>
            <a:off x="5809129" y="1129553"/>
            <a:ext cx="53789" cy="71718"/>
          </a:xfrm>
          <a:prstGeom prst="ellipse">
            <a:avLst/>
          </a:prstGeom>
          <a:solidFill>
            <a:srgbClr val="FFED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2B1CD87-8C45-4337-8683-37347716AFFD}"/>
              </a:ext>
            </a:extLst>
          </p:cNvPr>
          <p:cNvSpPr txBox="1">
            <a:spLocks/>
          </p:cNvSpPr>
          <p:nvPr/>
        </p:nvSpPr>
        <p:spPr>
          <a:xfrm>
            <a:off x="3653090" y="1367590"/>
            <a:ext cx="3164594" cy="939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4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06D31-E4FE-4DCF-BA7C-573814CD2ED7}"/>
              </a:ext>
            </a:extLst>
          </p:cNvPr>
          <p:cNvSpPr txBox="1"/>
          <p:nvPr/>
        </p:nvSpPr>
        <p:spPr>
          <a:xfrm>
            <a:off x="2562892" y="2094464"/>
            <a:ext cx="70662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¤n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tËp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vµ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kÓ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chuyÖn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0"/>
    </mc:Choice>
    <mc:Fallback xmlns="">
      <p:transition spd="slow" advTm="561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FCA8-EB03-429C-803B-C1C65333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68" y="944681"/>
            <a:ext cx="6751076" cy="35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2"/>
    </mc:Choice>
    <mc:Fallback xmlns="">
      <p:transition spd="slow" advTm="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DBBC3-52A6-4977-90B9-C2BDAC2E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9" y="324934"/>
            <a:ext cx="1167412" cy="49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D6E86D-9581-4B53-AE70-C88316F8F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6" y="1407931"/>
            <a:ext cx="9962607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04"/>
    </mc:Choice>
    <mc:Fallback xmlns="">
      <p:transition spd="slow" advTm="8780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BFB6B-D637-4F01-BFBF-975AB79CB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296092"/>
            <a:ext cx="10781213" cy="6052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1D6B9D-6705-4009-8226-918F69BD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" y="296092"/>
            <a:ext cx="1167412" cy="4970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5447" y="1799656"/>
            <a:ext cx="8410074" cy="4387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99"/>
    </mc:Choice>
    <mc:Fallback xmlns="">
      <p:transition spd="slow" advTm="7679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87" y="298430"/>
            <a:ext cx="1167412" cy="497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64FEE-0530-4752-90B5-C27566F70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08" y="1978817"/>
            <a:ext cx="10040983" cy="229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22"/>
    </mc:Choice>
    <mc:Fallback xmlns="">
      <p:transition spd="slow" advTm="13652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4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37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5" y="336884"/>
            <a:ext cx="10250906" cy="652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341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3650</TotalTime>
  <Words>110</Words>
  <Application>Microsoft Office PowerPoint</Application>
  <PresentationFormat>Widescreen</PresentationFormat>
  <Paragraphs>14</Paragraphs>
  <Slides>22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微软雅黑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UTM Cookies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336</cp:revision>
  <dcterms:created xsi:type="dcterms:W3CDTF">2021-06-02T01:34:28Z</dcterms:created>
  <dcterms:modified xsi:type="dcterms:W3CDTF">2021-12-17T11:46:03Z</dcterms:modified>
</cp:coreProperties>
</file>