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2" r:id="rId2"/>
    <p:sldId id="360" r:id="rId3"/>
    <p:sldId id="262" r:id="rId4"/>
    <p:sldId id="338" r:id="rId5"/>
    <p:sldId id="339" r:id="rId6"/>
    <p:sldId id="340" r:id="rId7"/>
    <p:sldId id="328" r:id="rId8"/>
    <p:sldId id="342" r:id="rId9"/>
    <p:sldId id="351" r:id="rId10"/>
    <p:sldId id="343" r:id="rId11"/>
    <p:sldId id="344" r:id="rId12"/>
    <p:sldId id="345" r:id="rId13"/>
    <p:sldId id="346" r:id="rId14"/>
    <p:sldId id="347" r:id="rId15"/>
    <p:sldId id="348" r:id="rId16"/>
    <p:sldId id="352" r:id="rId17"/>
    <p:sldId id="322" r:id="rId18"/>
    <p:sldId id="359" r:id="rId19"/>
    <p:sldId id="358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8E"/>
    <a:srgbClr val="FFF89A"/>
    <a:srgbClr val="0000CC"/>
    <a:srgbClr val="59C030"/>
    <a:srgbClr val="ACD868"/>
    <a:srgbClr val="F6B843"/>
    <a:srgbClr val="66E5B9"/>
    <a:srgbClr val="F0C9BF"/>
    <a:srgbClr val="F5A45F"/>
    <a:srgbClr val="B2E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1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7BB7-236D-4593-A263-A24ADB882AD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DF1C2-70D4-414D-8812-43E6A5C83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2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D05B5-E986-4AA7-8FF9-D7309F24C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27" y="340770"/>
            <a:ext cx="10415796" cy="5881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26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276"/>
    </mc:Choice>
    <mc:Fallback xmlns="">
      <p:transition spd="slow" advTm="22627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9C9F-273B-4CE5-9212-CCE422405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7239500" cy="211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1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E9F716-62AD-49DF-BA5F-1437F8F2B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15" y="587227"/>
            <a:ext cx="1872083" cy="5464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340143"/>
            <a:ext cx="4152900" cy="61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85" y="1031776"/>
            <a:ext cx="2984584" cy="2439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012" y="1015001"/>
            <a:ext cx="3100322" cy="2558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819" y="3573379"/>
            <a:ext cx="2971550" cy="24812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012" y="3629112"/>
            <a:ext cx="3001967" cy="249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6434A1-EFF6-4638-B066-9E11F50EC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15" y="784176"/>
            <a:ext cx="1661751" cy="485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458" y="986589"/>
            <a:ext cx="4861510" cy="397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458" y="5126810"/>
            <a:ext cx="5054016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6491A-6EB0-4393-9BC1-4E6CB6698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0" y="601295"/>
            <a:ext cx="1707582" cy="498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1" y="1099694"/>
            <a:ext cx="5474368" cy="3652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065" y="5029200"/>
            <a:ext cx="5132471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0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E2FF49-DF89-4C1B-B096-5CFBA0E1C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0" y="671634"/>
            <a:ext cx="1549143" cy="452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67" y="897711"/>
            <a:ext cx="4836444" cy="3253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833" y="4627144"/>
            <a:ext cx="5931568" cy="10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D82675-DCF9-4608-9C50-D55371FC6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79" y="671634"/>
            <a:ext cx="1791395" cy="522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432" y="962526"/>
            <a:ext cx="5498431" cy="3212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432" y="4584032"/>
            <a:ext cx="5823284" cy="14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E9F716-62AD-49DF-BA5F-1437F8F2B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15" y="587227"/>
            <a:ext cx="1872083" cy="5464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340143"/>
            <a:ext cx="4152900" cy="61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85" y="1031776"/>
            <a:ext cx="2984584" cy="2439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012" y="1015001"/>
            <a:ext cx="3100322" cy="2558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819" y="3573379"/>
            <a:ext cx="2971550" cy="24812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012" y="3629112"/>
            <a:ext cx="3001967" cy="249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D25C1-4BA9-4760-AC34-87FB43EAEDAA}"/>
              </a:ext>
            </a:extLst>
          </p:cNvPr>
          <p:cNvSpPr/>
          <p:nvPr/>
        </p:nvSpPr>
        <p:spPr>
          <a:xfrm>
            <a:off x="2334541" y="1528309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6000" b="1" kern="0" spc="13">
                <a:solidFill>
                  <a:srgbClr val="00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Cñng cè bµi häc</a:t>
            </a:r>
            <a:endParaRPr lang="en-GB" sz="6000" b="1" kern="0" spc="13" dirty="0">
              <a:solidFill>
                <a:srgbClr val="00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ECAA4-B8EE-4B9C-84B2-2B90D9D1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62" y="848138"/>
            <a:ext cx="2795951" cy="1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3443" y="344905"/>
            <a:ext cx="5317958" cy="597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6116" y="300790"/>
            <a:ext cx="5077326" cy="482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D5979-123A-4756-9AE5-8B872D25A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60" y="477252"/>
            <a:ext cx="4590637" cy="5809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ED0885-E12C-438C-9208-37FB8A0E5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71" y="477252"/>
            <a:ext cx="4826398" cy="58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1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61137A-CA00-43DB-8471-C421F417E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11" y="1990163"/>
            <a:ext cx="5136777" cy="33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3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7CB7C-ACE3-49DD-853F-753DC0979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" y="1"/>
            <a:ext cx="11985811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612084-DB42-4E44-9BF2-42FD93C5A7CE}"/>
              </a:ext>
            </a:extLst>
          </p:cNvPr>
          <p:cNvSpPr txBox="1"/>
          <p:nvPr/>
        </p:nvSpPr>
        <p:spPr>
          <a:xfrm>
            <a:off x="2153553" y="518585"/>
            <a:ext cx="6163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ED8E"/>
                </a:solidFill>
                <a:latin typeface="+mj-lt"/>
              </a:rPr>
              <a:t>TIẾNG VIÊT 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F5CC9B-6A78-4C80-B380-5D0E599D9ADE}"/>
              </a:ext>
            </a:extLst>
          </p:cNvPr>
          <p:cNvSpPr/>
          <p:nvPr/>
        </p:nvSpPr>
        <p:spPr>
          <a:xfrm>
            <a:off x="5809129" y="1129553"/>
            <a:ext cx="53789" cy="71718"/>
          </a:xfrm>
          <a:prstGeom prst="ellipse">
            <a:avLst/>
          </a:prstGeom>
          <a:solidFill>
            <a:srgbClr val="FFE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82B1CD87-8C45-4337-8683-37347716AFFD}"/>
              </a:ext>
            </a:extLst>
          </p:cNvPr>
          <p:cNvSpPr txBox="1">
            <a:spLocks/>
          </p:cNvSpPr>
          <p:nvPr/>
        </p:nvSpPr>
        <p:spPr>
          <a:xfrm>
            <a:off x="3653090" y="1367590"/>
            <a:ext cx="3164594" cy="9396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60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06D31-E4FE-4DCF-BA7C-573814CD2ED7}"/>
              </a:ext>
            </a:extLst>
          </p:cNvPr>
          <p:cNvSpPr txBox="1"/>
          <p:nvPr/>
        </p:nvSpPr>
        <p:spPr>
          <a:xfrm>
            <a:off x="2562892" y="2094464"/>
            <a:ext cx="70662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4000" dirty="0">
                <a:solidFill>
                  <a:srgbClr val="FFFF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¤n </a:t>
            </a:r>
            <a:r>
              <a:rPr lang="en-GB" sz="4000" dirty="0" err="1">
                <a:solidFill>
                  <a:srgbClr val="FFFF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tËp</a:t>
            </a:r>
            <a:r>
              <a:rPr lang="en-GB" sz="4000" dirty="0">
                <a:solidFill>
                  <a:srgbClr val="FFFF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vµ </a:t>
            </a:r>
            <a:r>
              <a:rPr lang="en-GB" sz="4000" dirty="0" err="1">
                <a:solidFill>
                  <a:srgbClr val="FFFF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kÓ</a:t>
            </a:r>
            <a:r>
              <a:rPr lang="en-GB" sz="4000" dirty="0">
                <a:solidFill>
                  <a:srgbClr val="FFFF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FF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chuyÖn</a:t>
            </a:r>
            <a:r>
              <a:rPr lang="en-GB" sz="4000" dirty="0">
                <a:solidFill>
                  <a:srgbClr val="FFFF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1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AEFCA8-EB03-429C-803B-C1C653337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68" y="944681"/>
            <a:ext cx="6751076" cy="35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DBBC3-52A6-4977-90B9-C2BDAC2E0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79" y="324934"/>
            <a:ext cx="1167412" cy="497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12" y="2571750"/>
            <a:ext cx="91725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97" y="388868"/>
            <a:ext cx="10870749" cy="5999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1D6B9D-6705-4009-8226-918F69BDE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93" y="388868"/>
            <a:ext cx="1167412" cy="497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1" y="388868"/>
            <a:ext cx="8410074" cy="438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1F3CC0-B3FA-4236-9EBD-373F63B35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7" y="298430"/>
            <a:ext cx="1167412" cy="497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1756611"/>
            <a:ext cx="9601201" cy="28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4267199" y="2266123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8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0B89C10-14B5-4B17-A5ED-359D014F735A}"/>
              </a:ext>
            </a:extLst>
          </p:cNvPr>
          <p:cNvGrpSpPr/>
          <p:nvPr/>
        </p:nvGrpSpPr>
        <p:grpSpPr>
          <a:xfrm>
            <a:off x="538580" y="397564"/>
            <a:ext cx="2204620" cy="1060175"/>
            <a:chOff x="538579" y="255398"/>
            <a:chExt cx="2457525" cy="11850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AA9C0E5-B8B8-4F7E-8B77-5F4B6BD6921F}"/>
                </a:ext>
              </a:extLst>
            </p:cNvPr>
            <p:cNvGrpSpPr/>
            <p:nvPr/>
          </p:nvGrpSpPr>
          <p:grpSpPr>
            <a:xfrm>
              <a:off x="538579" y="255398"/>
              <a:ext cx="2457525" cy="1185020"/>
              <a:chOff x="3307171" y="2137972"/>
              <a:chExt cx="4498360" cy="22860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595EB42-EFBD-4AD4-8535-A8B7C1374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716"/>
              <a:stretch/>
            </p:blipFill>
            <p:spPr>
              <a:xfrm>
                <a:off x="4916556" y="2137972"/>
                <a:ext cx="2888975" cy="22860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BC6BE49-43C6-415F-8EFC-2B3DF6802F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78111"/>
              <a:stretch/>
            </p:blipFill>
            <p:spPr>
              <a:xfrm>
                <a:off x="3307171" y="2137972"/>
                <a:ext cx="1609385" cy="228600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E567FC-FF6C-4660-B955-74643A41F5E2}"/>
                </a:ext>
              </a:extLst>
            </p:cNvPr>
            <p:cNvGrpSpPr/>
            <p:nvPr/>
          </p:nvGrpSpPr>
          <p:grpSpPr>
            <a:xfrm>
              <a:off x="702365" y="493965"/>
              <a:ext cx="828261" cy="707886"/>
              <a:chOff x="4956313" y="577575"/>
              <a:chExt cx="828261" cy="70788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F0D8C7B-BE1A-4897-9BC2-7DB860690681}"/>
                  </a:ext>
                </a:extLst>
              </p:cNvPr>
              <p:cNvSpPr/>
              <p:nvPr/>
            </p:nvSpPr>
            <p:spPr>
              <a:xfrm>
                <a:off x="4956313" y="583096"/>
                <a:ext cx="702365" cy="702365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173850-C5F8-455C-916F-644D9E1743ED}"/>
                  </a:ext>
                </a:extLst>
              </p:cNvPr>
              <p:cNvSpPr txBox="1"/>
              <p:nvPr/>
            </p:nvSpPr>
            <p:spPr>
              <a:xfrm>
                <a:off x="5082209" y="577575"/>
                <a:ext cx="7023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UTM Avo" panose="02040603050506020204" pitchFamily="18" charset="0"/>
                  </a:rPr>
                  <a:t>2</a:t>
                </a: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42" y="2671011"/>
            <a:ext cx="7182853" cy="12009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862796-2F28-4DF8-BFB2-AE6732E60B00}"/>
              </a:ext>
            </a:extLst>
          </p:cNvPr>
          <p:cNvSpPr txBox="1"/>
          <p:nvPr/>
        </p:nvSpPr>
        <p:spPr>
          <a:xfrm flipH="1">
            <a:off x="3999154" y="982695"/>
            <a:ext cx="380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Vở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trang</a:t>
            </a:r>
            <a:r>
              <a:rPr lang="en-US" sz="2800" dirty="0">
                <a:solidFill>
                  <a:srgbClr val="FF0000"/>
                </a:solidFill>
              </a:rPr>
              <a:t> 39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2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E9C0A-CE3D-4597-A621-F03B48286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3" y="125504"/>
            <a:ext cx="9738360" cy="63290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18A295-F246-4792-AE45-EFFABFF66B32}"/>
              </a:ext>
            </a:extLst>
          </p:cNvPr>
          <p:cNvSpPr txBox="1"/>
          <p:nvPr/>
        </p:nvSpPr>
        <p:spPr>
          <a:xfrm flipH="1">
            <a:off x="4007223" y="220695"/>
            <a:ext cx="3693459" cy="523220"/>
          </a:xfrm>
          <a:prstGeom prst="rect">
            <a:avLst/>
          </a:prstGeom>
          <a:solidFill>
            <a:srgbClr val="FFF89A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Vở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trang</a:t>
            </a:r>
            <a:r>
              <a:rPr lang="en-US" sz="2800" dirty="0">
                <a:solidFill>
                  <a:srgbClr val="FF0000"/>
                </a:solidFill>
              </a:rPr>
              <a:t> 39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11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30</Words>
  <Application>Microsoft Office PowerPoint</Application>
  <PresentationFormat>Widescreen</PresentationFormat>
  <Paragraphs>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.VnAvant</vt:lpstr>
      <vt:lpstr>Arial</vt:lpstr>
      <vt:lpstr>Arial-Rounded</vt:lpstr>
      <vt:lpstr>Calibri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315</cp:revision>
  <dcterms:created xsi:type="dcterms:W3CDTF">2021-06-02T01:34:28Z</dcterms:created>
  <dcterms:modified xsi:type="dcterms:W3CDTF">2021-12-18T14:18:41Z</dcterms:modified>
</cp:coreProperties>
</file>