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notesSlides/notesSlide2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0" r:id="rId2"/>
    <p:sldMasterId id="2147483682" r:id="rId3"/>
  </p:sldMasterIdLst>
  <p:notesMasterIdLst>
    <p:notesMasterId r:id="rId23"/>
  </p:notesMasterIdLst>
  <p:sldIdLst>
    <p:sldId id="305" r:id="rId4"/>
    <p:sldId id="260" r:id="rId5"/>
    <p:sldId id="282" r:id="rId6"/>
    <p:sldId id="281" r:id="rId7"/>
    <p:sldId id="272" r:id="rId8"/>
    <p:sldId id="291" r:id="rId9"/>
    <p:sldId id="292" r:id="rId10"/>
    <p:sldId id="296" r:id="rId11"/>
    <p:sldId id="297" r:id="rId12"/>
    <p:sldId id="307" r:id="rId13"/>
    <p:sldId id="308" r:id="rId14"/>
    <p:sldId id="309" r:id="rId15"/>
    <p:sldId id="283" r:id="rId16"/>
    <p:sldId id="259" r:id="rId17"/>
    <p:sldId id="303" r:id="rId18"/>
    <p:sldId id="304" r:id="rId19"/>
    <p:sldId id="261" r:id="rId20"/>
    <p:sldId id="263" r:id="rId21"/>
    <p:sldId id="306" r:id="rId2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75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27" autoAdjust="0"/>
    <p:restoredTop sz="94660"/>
  </p:normalViewPr>
  <p:slideViewPr>
    <p:cSldViewPr>
      <p:cViewPr varScale="1">
        <p:scale>
          <a:sx n="83" d="100"/>
          <a:sy n="83" d="100"/>
        </p:scale>
        <p:origin x="1714" y="67"/>
      </p:cViewPr>
      <p:guideLst>
        <p:guide orient="horz" pos="2175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5493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>
            <a:extLst>
              <a:ext uri="{FF2B5EF4-FFF2-40B4-BE49-F238E27FC236}">
                <a16:creationId xmlns:a16="http://schemas.microsoft.com/office/drawing/2014/main" id="{15D795E3-B9A1-4B2C-BD63-2E369463CF4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FB05062-4CEC-4736-9C1F-0C08E0D0F9AA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6627" name="Rectangle 2">
            <a:extLst>
              <a:ext uri="{FF2B5EF4-FFF2-40B4-BE49-F238E27FC236}">
                <a16:creationId xmlns:a16="http://schemas.microsoft.com/office/drawing/2014/main" id="{5E8026F0-5109-4E04-BE45-3AA9904555B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>
            <a:extLst>
              <a:ext uri="{FF2B5EF4-FFF2-40B4-BE49-F238E27FC236}">
                <a16:creationId xmlns:a16="http://schemas.microsoft.com/office/drawing/2014/main" id="{FD060CF7-8BB1-44AC-A818-C45CAE270F7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zh-CN" altLang="zh-CN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4952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316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1872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6650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48700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61077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0525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2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3669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21771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9723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5329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1701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3368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25345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02830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19361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5231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9201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673645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70368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867454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6419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4527B-1E9A-4F73-A504-5EB77C04EE74}" type="datetimeFigureOut">
              <a:rPr lang="en-US" smtClean="0"/>
              <a:t>12/20/2021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8D42D-55C6-46E8-B28B-6AC55B8616CE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670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2D1F03C1-C2DF-4DA6-AC79-0F28E11D62B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12/20/2021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BA6647F8-C479-45D0-8361-C7A2478A253C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1482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8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9.xml"/><Relationship Id="rId1" Type="http://schemas.openxmlformats.org/officeDocument/2006/relationships/tags" Target="../tags/tag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7.xml"/><Relationship Id="rId6" Type="http://schemas.openxmlformats.org/officeDocument/2006/relationships/image" Target="../media/image14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4.png"/><Relationship Id="rId4" Type="http://schemas.openxmlformats.org/officeDocument/2006/relationships/image" Target="../media/image1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2">
            <a:extLst>
              <a:ext uri="{FF2B5EF4-FFF2-40B4-BE49-F238E27FC236}">
                <a16:creationId xmlns:a16="http://schemas.microsoft.com/office/drawing/2014/main" id="{5A656A6C-37F3-4371-B2F0-3FAC4AFEA175}"/>
              </a:ext>
            </a:extLst>
          </p:cNvPr>
          <p:cNvSpPr/>
          <p:nvPr/>
        </p:nvSpPr>
        <p:spPr>
          <a:xfrm>
            <a:off x="2123728" y="836712"/>
            <a:ext cx="5479637" cy="77078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tËp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khëi</a:t>
            </a:r>
            <a:r>
              <a:rPr lang="en-U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 ®</a:t>
            </a:r>
            <a:r>
              <a:rPr lang="en-US" sz="360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C00000"/>
                </a:solidFill>
                <a:latin typeface=".VnAvant" panose="020B7200000000000000" pitchFamily="34" charset="0"/>
              </a:rPr>
              <a:t>éng</a:t>
            </a:r>
            <a:endParaRPr lang="en-US" sz="3600" dirty="0">
              <a:solidFill>
                <a:srgbClr val="C00000"/>
              </a:solidFill>
              <a:latin typeface=".VnAvant" panose="020B7200000000000000" pitchFamily="34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02AD644-B7E4-49EE-9FD1-F23C18365F3F}"/>
              </a:ext>
            </a:extLst>
          </p:cNvPr>
          <p:cNvSpPr txBox="1"/>
          <p:nvPr/>
        </p:nvSpPr>
        <p:spPr>
          <a:xfrm>
            <a:off x="539552" y="2348880"/>
            <a:ext cx="8064896" cy="281528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rmAutofit fontScale="97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dirty="0">
                <a:latin typeface=".VnAvant" panose="020B7200000000000000" pitchFamily="34" charset="0"/>
              </a:rPr>
              <a:t>     </a:t>
            </a:r>
            <a:r>
              <a:rPr lang="en-US" sz="3200" dirty="0" err="1">
                <a:latin typeface=".VnAvant" panose="020B7200000000000000" pitchFamily="34" charset="0"/>
              </a:rPr>
              <a:t>Tr¸i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Êt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cña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chóng</a:t>
            </a:r>
            <a:r>
              <a:rPr lang="en-US" sz="3200" dirty="0">
                <a:latin typeface=".VnAvant" panose="020B7200000000000000" pitchFamily="34" charset="0"/>
              </a:rPr>
              <a:t> ta v« </a:t>
            </a:r>
            <a:r>
              <a:rPr lang="en-US" sz="3200" dirty="0" err="1">
                <a:latin typeface=".VnAvant" panose="020B7200000000000000" pitchFamily="34" charset="0"/>
              </a:rPr>
              <a:t>cïng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réng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lín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Nói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rõng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trïng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iÖp</a:t>
            </a:r>
            <a:r>
              <a:rPr lang="en-US" sz="3200" dirty="0">
                <a:latin typeface=".VnAvant" panose="020B7200000000000000" pitchFamily="34" charset="0"/>
              </a:rPr>
              <a:t>. §</a:t>
            </a:r>
            <a:r>
              <a:rPr lang="en-US" sz="3200" dirty="0" err="1">
                <a:latin typeface=".VnAvant" panose="020B7200000000000000" pitchFamily="34" charset="0"/>
              </a:rPr>
              <a:t>ång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xanh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bao</a:t>
            </a:r>
            <a:r>
              <a:rPr lang="en-US" sz="3200" dirty="0">
                <a:latin typeface=".VnAvant" panose="020B7200000000000000" pitchFamily="34" charset="0"/>
              </a:rPr>
              <a:t> la. </a:t>
            </a:r>
            <a:r>
              <a:rPr lang="en-US" sz="3200" dirty="0" err="1">
                <a:latin typeface=".VnAvant" panose="020B7200000000000000" pitchFamily="34" charset="0"/>
              </a:rPr>
              <a:t>BÇu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trêi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cao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réng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BiÓn</a:t>
            </a:r>
            <a:r>
              <a:rPr lang="en-US" sz="3200" dirty="0">
                <a:latin typeface=".VnAvant" panose="020B7200000000000000" pitchFamily="34" charset="0"/>
              </a:rPr>
              <a:t> c¶ </a:t>
            </a:r>
            <a:r>
              <a:rPr lang="en-US" sz="3200" dirty="0" err="1">
                <a:latin typeface=".VnAvant" panose="020B7200000000000000" pitchFamily="34" charset="0"/>
              </a:rPr>
              <a:t>mªnh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m«ng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Sù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sèng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kh«ng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ngõng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sinh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s«i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n¶y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në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3200" dirty="0" err="1">
                <a:latin typeface=".VnAvant" panose="020B7200000000000000" pitchFamily="34" charset="0"/>
              </a:rPr>
              <a:t>Chóng</a:t>
            </a:r>
            <a:r>
              <a:rPr lang="en-US" sz="3200" dirty="0">
                <a:latin typeface=".VnAvant" panose="020B7200000000000000" pitchFamily="34" charset="0"/>
              </a:rPr>
              <a:t> ta </a:t>
            </a:r>
            <a:r>
              <a:rPr lang="en-US" sz="3200" dirty="0" err="1">
                <a:latin typeface=".VnAvant" panose="020B7200000000000000" pitchFamily="34" charset="0"/>
              </a:rPr>
              <a:t>cÇn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biÕt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yªu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quý</a:t>
            </a:r>
            <a:r>
              <a:rPr lang="en-US" sz="3200" dirty="0">
                <a:latin typeface=".VnAvant" panose="020B7200000000000000" pitchFamily="34" charset="0"/>
              </a:rPr>
              <a:t>, </a:t>
            </a:r>
            <a:r>
              <a:rPr lang="en-US" sz="3200" dirty="0" err="1">
                <a:latin typeface=".VnAvant" panose="020B7200000000000000" pitchFamily="34" charset="0"/>
              </a:rPr>
              <a:t>gi</a:t>
            </a:r>
            <a:r>
              <a:rPr lang="en-US" sz="3200" dirty="0">
                <a:latin typeface=".VnAvant" panose="020B7200000000000000" pitchFamily="34" charset="0"/>
              </a:rPr>
              <a:t>÷ </a:t>
            </a:r>
            <a:r>
              <a:rPr lang="en-US" sz="3200" dirty="0" err="1">
                <a:latin typeface=".VnAvant" panose="020B7200000000000000" pitchFamily="34" charset="0"/>
              </a:rPr>
              <a:t>g×n</a:t>
            </a:r>
            <a:r>
              <a:rPr lang="en-US" sz="3200" dirty="0">
                <a:latin typeface=".VnAvant" panose="020B7200000000000000" pitchFamily="34" charset="0"/>
              </a:rPr>
              <a:t> vµ </a:t>
            </a:r>
            <a:r>
              <a:rPr lang="en-US" sz="3200" dirty="0" err="1">
                <a:latin typeface=".VnAvant" panose="020B7200000000000000" pitchFamily="34" charset="0"/>
              </a:rPr>
              <a:t>b¶o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vÖ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sù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sèng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trªn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tr¸i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Êt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nµy</a:t>
            </a:r>
            <a:r>
              <a:rPr lang="en-US" sz="3200" dirty="0">
                <a:latin typeface=".VnAvant" panose="020B7200000000000000" pitchFamily="34" charset="0"/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25959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06"/>
    </mc:Choice>
    <mc:Fallback xmlns="">
      <p:transition spd="slow" advTm="388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836713"/>
            <a:ext cx="7776864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95192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71601" y="980728"/>
            <a:ext cx="7416824" cy="51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6382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1560" y="692696"/>
            <a:ext cx="7848871" cy="5433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35164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2709" y="1917123"/>
            <a:ext cx="5340928" cy="2992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10350" b="1" dirty="0">
                <a:solidFill>
                  <a:srgbClr val="FF0000"/>
                </a:solidFill>
                <a:latin typeface="Calibri" panose="020F0502020204030204"/>
              </a:rPr>
              <a:t>TIẾT 2</a:t>
            </a:r>
            <a:endParaRPr lang="en-US" sz="10350" b="1" dirty="0">
              <a:solidFill>
                <a:srgbClr val="002060"/>
              </a:solidFill>
              <a:latin typeface="Calibri" panose="020F0502020204030204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88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419"/>
    </mc:Choice>
    <mc:Fallback xmlns="">
      <p:transition spd="slow" advTm="44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Clippi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1124744"/>
            <a:ext cx="6624736" cy="3528392"/>
          </a:xfrm>
          <a:prstGeom prst="rect">
            <a:avLst/>
          </a:prstGeom>
        </p:spPr>
      </p:pic>
    </p:spTree>
  </p:cSld>
  <p:clrMapOvr>
    <a:masterClrMapping/>
  </p:clrMapOvr>
  <p:transition advTm="2953"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ITTran\Downloads\tu the viet - chu Thao 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662" y="812365"/>
            <a:ext cx="5009827" cy="523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E8F6BF3-EE49-406B-BC67-218CA9743A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657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273"/>
    </mc:Choice>
    <mc:Fallback xmlns="">
      <p:transition spd="slow" advTm="242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1569874" y="1450340"/>
            <a:ext cx="6992189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NghØ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gi÷a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giê</a:t>
            </a:r>
            <a:endParaRPr lang="en-US" sz="4500" b="1" dirty="0">
              <a:solidFill>
                <a:srgbClr val="FF0000"/>
              </a:solidFill>
              <a:latin typeface=".VnAvant" panose="020B7200000000000000" pitchFamily="34" charset="0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185517" y="3062844"/>
            <a:ext cx="3123311" cy="293790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0798EB9-B9F1-4BEF-93CE-D57F7921E36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698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903"/>
    </mc:Choice>
    <mc:Fallback xmlns="">
      <p:transition spd="slow" advTm="590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592" y="483874"/>
            <a:ext cx="6954019" cy="331236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63588" y="3861048"/>
            <a:ext cx="741682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UTM Avo" panose="02040603050506020204" pitchFamily="18" charset="0"/>
              </a:rPr>
              <a:t>Buổi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sớm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mai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ông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nhô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từ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biển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Mặt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biển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nhuộm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một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màu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xanh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biếc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Đàn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hải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âu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sải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cánh</a:t>
            </a:r>
            <a:r>
              <a:rPr lang="en-US" sz="2800" dirty="0">
                <a:latin typeface="UTM Avo" panose="02040603050506020204" pitchFamily="18" charset="0"/>
              </a:rPr>
              <a:t> bay </a:t>
            </a:r>
            <a:r>
              <a:rPr lang="en-US" sz="2800" dirty="0" err="1">
                <a:latin typeface="UTM Avo" panose="02040603050506020204" pitchFamily="18" charset="0"/>
              </a:rPr>
              <a:t>liệng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trên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bầu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trời</a:t>
            </a:r>
            <a:r>
              <a:rPr lang="en-US" sz="2800" dirty="0">
                <a:latin typeface="UTM Avo" panose="02040603050506020204" pitchFamily="18" charset="0"/>
              </a:rPr>
              <a:t>. </a:t>
            </a:r>
            <a:r>
              <a:rPr lang="en-US" sz="2800" dirty="0" err="1">
                <a:latin typeface="UTM Avo" panose="02040603050506020204" pitchFamily="18" charset="0"/>
              </a:rPr>
              <a:t>Xa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xa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là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cánh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buồm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căng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gió</a:t>
            </a:r>
            <a:r>
              <a:rPr lang="en-US" sz="2800" dirty="0">
                <a:latin typeface="UTM Avo" panose="02040603050506020204" pitchFamily="18" charset="0"/>
              </a:rPr>
              <a:t>.  </a:t>
            </a:r>
            <a:r>
              <a:rPr lang="en-US" sz="2800" dirty="0" err="1">
                <a:latin typeface="UTM Avo" panose="02040603050506020204" pitchFamily="18" charset="0"/>
              </a:rPr>
              <a:t>Phía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bến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cảng</a:t>
            </a:r>
            <a:r>
              <a:rPr lang="en-US" sz="2800" dirty="0">
                <a:latin typeface="UTM Avo" panose="02040603050506020204" pitchFamily="18" charset="0"/>
              </a:rPr>
              <a:t>, </a:t>
            </a:r>
            <a:r>
              <a:rPr lang="en-US" sz="2800" dirty="0" err="1">
                <a:latin typeface="UTM Avo" panose="02040603050506020204" pitchFamily="18" charset="0"/>
              </a:rPr>
              <a:t>những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chiếc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tàu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cá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nối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đuôi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nhau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vào</a:t>
            </a:r>
            <a:r>
              <a:rPr lang="en-US" sz="2800" dirty="0">
                <a:latin typeface="UTM Avo" panose="02040603050506020204" pitchFamily="18" charset="0"/>
              </a:rPr>
              <a:t> </a:t>
            </a:r>
            <a:r>
              <a:rPr lang="en-US" sz="2800" dirty="0" err="1">
                <a:latin typeface="UTM Avo" panose="02040603050506020204" pitchFamily="18" charset="0"/>
              </a:rPr>
              <a:t>bờ</a:t>
            </a:r>
            <a:r>
              <a:rPr lang="en-US" sz="2800" dirty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1043608" y="4293096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2123728" y="4725144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195B7F7-AB67-456D-857B-5DDE8264288F}"/>
              </a:ext>
            </a:extLst>
          </p:cNvPr>
          <p:cNvCxnSpPr/>
          <p:nvPr/>
        </p:nvCxnSpPr>
        <p:spPr>
          <a:xfrm>
            <a:off x="1187624" y="5589240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3710347-D2EC-4556-9B45-13B8EE5109E6}"/>
              </a:ext>
            </a:extLst>
          </p:cNvPr>
          <p:cNvCxnSpPr/>
          <p:nvPr/>
        </p:nvCxnSpPr>
        <p:spPr>
          <a:xfrm>
            <a:off x="1961310" y="6021288"/>
            <a:ext cx="576064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0194D243-56CB-4D5F-979A-28E8748AA5B0}"/>
              </a:ext>
            </a:extLst>
          </p:cNvPr>
          <p:cNvSpPr/>
          <p:nvPr/>
        </p:nvSpPr>
        <p:spPr>
          <a:xfrm>
            <a:off x="652577" y="3750568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5CF7C52B-24BF-4880-92DF-3FB9363ACDA5}"/>
              </a:ext>
            </a:extLst>
          </p:cNvPr>
          <p:cNvSpPr/>
          <p:nvPr/>
        </p:nvSpPr>
        <p:spPr>
          <a:xfrm>
            <a:off x="7294752" y="3742184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4C487C4-BACD-4F3B-970F-E2254A026738}"/>
              </a:ext>
            </a:extLst>
          </p:cNvPr>
          <p:cNvSpPr/>
          <p:nvPr/>
        </p:nvSpPr>
        <p:spPr>
          <a:xfrm>
            <a:off x="5724128" y="4221088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0ED036-5099-4875-A886-FBF662804409}"/>
              </a:ext>
            </a:extLst>
          </p:cNvPr>
          <p:cNvSpPr/>
          <p:nvPr/>
        </p:nvSpPr>
        <p:spPr>
          <a:xfrm>
            <a:off x="4932040" y="4694779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877BA32-051A-452A-A188-76F2F09C3CA1}"/>
              </a:ext>
            </a:extLst>
          </p:cNvPr>
          <p:cNvSpPr/>
          <p:nvPr/>
        </p:nvSpPr>
        <p:spPr>
          <a:xfrm>
            <a:off x="3131840" y="5085184"/>
            <a:ext cx="324036" cy="28803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5</a:t>
            </a:r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97BEE75-2DCE-4A12-8B1B-9C35481768E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6765"/>
    </mc:Choice>
    <mc:Fallback xmlns="">
      <p:transition spd="slow" advTm="967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  <p:bldP spid="5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Clippi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9" b="539"/>
          <a:stretch/>
        </p:blipFill>
        <p:spPr>
          <a:xfrm>
            <a:off x="755576" y="620688"/>
            <a:ext cx="7632848" cy="5179431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3093EE0-2358-4BB1-A1D5-4CA3D1CADD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</p:cSld>
  <p:clrMapOvr>
    <a:masterClrMapping/>
  </p:clrMapOvr>
  <p:transition advTm="6960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3A27109-3071-48B8-AA07-B1AE43A1A2A7}"/>
              </a:ext>
            </a:extLst>
          </p:cNvPr>
          <p:cNvSpPr txBox="1"/>
          <p:nvPr/>
        </p:nvSpPr>
        <p:spPr>
          <a:xfrm>
            <a:off x="1043608" y="1844824"/>
            <a:ext cx="7776864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isometricOffAxis1Right"/>
              <a:lightRig rig="threePt" dir="t"/>
            </a:scene3d>
          </a:bodyPr>
          <a:lstStyle/>
          <a:p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Xin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chào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và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hẹn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gặp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các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con ở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tiết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học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 </a:t>
            </a:r>
            <a:r>
              <a:rPr lang="en-US" sz="6000" dirty="0" err="1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sau</a:t>
            </a:r>
            <a:r>
              <a:rPr lang="en-US" sz="6000" dirty="0">
                <a:ln>
                  <a:solidFill>
                    <a:srgbClr val="FF0000"/>
                  </a:solidFill>
                </a:ln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</a:rPr>
              <a:t>!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F4B5826-5533-4596-944C-75FB67B4A43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219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67"/>
    </mc:Choice>
    <mc:Fallback xmlns="">
      <p:transition spd="slow" advTm="72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47664" y="3501008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66: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uôi</a:t>
            </a:r>
            <a:r>
              <a:rPr lang="en-US" sz="7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uôm</a:t>
            </a:r>
            <a:endParaRPr lang="en-US" sz="7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2709DA0-611A-48EF-BA7F-002F89E1B8D0}"/>
              </a:ext>
            </a:extLst>
          </p:cNvPr>
          <p:cNvSpPr txBox="1"/>
          <p:nvPr/>
        </p:nvSpPr>
        <p:spPr>
          <a:xfrm>
            <a:off x="2634952" y="2372075"/>
            <a:ext cx="5105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</p:cSld>
  <p:clrMapOvr>
    <a:masterClrMapping/>
  </p:clrMapOvr>
  <p:transition advTm="7991">
    <p:wedg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932709" y="1917123"/>
            <a:ext cx="5340928" cy="299258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342900">
              <a:defRPr/>
            </a:pPr>
            <a:r>
              <a:rPr lang="en-US" sz="10350" b="1">
                <a:solidFill>
                  <a:srgbClr val="FF0000"/>
                </a:solidFill>
                <a:latin typeface="Calibri" panose="020F0502020204030204"/>
              </a:rPr>
              <a:t>TIẾT 1</a:t>
            </a:r>
            <a:endParaRPr lang="en-US" sz="10350" b="1">
              <a:solidFill>
                <a:srgbClr val="00206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743691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88640"/>
            <a:ext cx="8496944" cy="496855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47970" y="5578834"/>
            <a:ext cx="82089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TM Avo" panose="02040603050506020204" pitchFamily="18" charset="0"/>
              </a:rPr>
              <a:t>Thuyền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buồm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xuôi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theo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chiều</a:t>
            </a:r>
            <a:r>
              <a:rPr lang="en-US" sz="4000" dirty="0">
                <a:latin typeface="UTM Avo" panose="020406030505060202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</a:rPr>
              <a:t>gió</a:t>
            </a:r>
            <a:r>
              <a:rPr lang="en-US" sz="4000" dirty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26C5A16-A552-4B9E-B6D1-4FA76543FBE4}"/>
              </a:ext>
            </a:extLst>
          </p:cNvPr>
          <p:cNvSpPr txBox="1"/>
          <p:nvPr/>
        </p:nvSpPr>
        <p:spPr>
          <a:xfrm>
            <a:off x="2843808" y="5580084"/>
            <a:ext cx="22322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uồm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AC4126-4EF8-425D-BFCA-6669F4EDBFAD}"/>
              </a:ext>
            </a:extLst>
          </p:cNvPr>
          <p:cNvSpPr txBox="1"/>
          <p:nvPr/>
        </p:nvSpPr>
        <p:spPr>
          <a:xfrm>
            <a:off x="4139952" y="5577584"/>
            <a:ext cx="15841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UTM Avo" panose="02040603050506020204" pitchFamily="18" charset="0"/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uôi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5E3778F-4AAD-4096-9056-4655B1EF6C65}"/>
              </a:ext>
            </a:extLst>
          </p:cNvPr>
          <p:cNvSpPr/>
          <p:nvPr/>
        </p:nvSpPr>
        <p:spPr>
          <a:xfrm>
            <a:off x="1187624" y="1052736"/>
            <a:ext cx="2160240" cy="105189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.VnAvant" panose="020B7200000000000000" pitchFamily="34" charset="0"/>
              </a:rPr>
              <a:t>NhËn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biÕt</a:t>
            </a:r>
            <a:endParaRPr lang="en-US" sz="2800" dirty="0">
              <a:latin typeface=".VnAvant" panose="020B7200000000000000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41AFFF8-518A-40E1-927F-1E8D2CA2F3B6}"/>
              </a:ext>
            </a:extLst>
          </p:cNvPr>
          <p:cNvSpPr/>
          <p:nvPr/>
        </p:nvSpPr>
        <p:spPr>
          <a:xfrm>
            <a:off x="515922" y="1052736"/>
            <a:ext cx="864096" cy="90542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7331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860"/>
    </mc:Choice>
    <mc:Fallback xmlns="">
      <p:transition spd="slow" advTm="35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91387" y="2119108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61024" y="2096866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599F029A-FFBD-4D38-8FFA-49E83FE954C6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8C56ACF-8F1D-4012-AE71-95DA5C996217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5CDB17B-7A5E-4C65-B12D-7FE1541BB995}"/>
              </a:ext>
            </a:extLst>
          </p:cNvPr>
          <p:cNvSpPr txBox="1"/>
          <p:nvPr/>
        </p:nvSpPr>
        <p:spPr>
          <a:xfrm>
            <a:off x="5170749" y="2122676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</a:t>
            </a:r>
            <a:endParaRPr lang="en-US" sz="6600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4E817B-EEA1-43A7-94A3-55F05BD8ED62}"/>
              </a:ext>
            </a:extLst>
          </p:cNvPr>
          <p:cNvSpPr txBox="1"/>
          <p:nvPr/>
        </p:nvSpPr>
        <p:spPr>
          <a:xfrm>
            <a:off x="2291387" y="2119108"/>
            <a:ext cx="1781944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6600" dirty="0" err="1">
                <a:solidFill>
                  <a:srgbClr val="FF0000"/>
                </a:solidFill>
                <a:latin typeface="UTM Avo" panose="02040603050506020204" pitchFamily="18" charset="0"/>
                <a:cs typeface=".VnAvant" panose="020B7200000000000000" charset="0"/>
              </a:rPr>
              <a:t>uô</a:t>
            </a:r>
            <a:endParaRPr lang="en-US" sz="6600" dirty="0"/>
          </a:p>
        </p:txBody>
      </p:sp>
    </p:spTree>
    <p:custDataLst>
      <p:tags r:id="rId1"/>
    </p:custDataLst>
  </p:cSld>
  <p:clrMapOvr>
    <a:masterClrMapping/>
  </p:clrMapOvr>
  <p:transition advTm="47072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117600" y="3861048"/>
            <a:ext cx="7373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muối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muỗi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muội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tuổi</a:t>
            </a:r>
            <a:endParaRPr lang="en-US" sz="3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611560" y="4803814"/>
            <a:ext cx="92709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buồm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muỗm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nhuốm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3600" dirty="0" err="1">
                <a:latin typeface="UTM Avo" panose="02040603050506020204" pitchFamily="18" charset="0"/>
                <a:cs typeface=".VnAvant" panose="020B7200000000000000" charset="0"/>
              </a:rPr>
              <a:t>nhuộm</a:t>
            </a:r>
            <a:r>
              <a:rPr lang="en-US" sz="3600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347864" y="2151522"/>
            <a:ext cx="2971800" cy="1546576"/>
            <a:chOff x="384" y="1680"/>
            <a:chExt cx="1680" cy="960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8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466108" y="961592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220072" y="961592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168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376"/>
    </mc:Choice>
    <mc:Fallback xmlns="">
      <p:transition spd="slow" advTm="95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B1D1CF-0CC5-4948-B618-18F1F074B5DE}"/>
              </a:ext>
            </a:extLst>
          </p:cNvPr>
          <p:cNvSpPr txBox="1"/>
          <p:nvPr/>
        </p:nvSpPr>
        <p:spPr>
          <a:xfrm>
            <a:off x="1130772" y="3393523"/>
            <a:ext cx="74148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.VnAvant" panose="020B7200000000000000" charset="0"/>
              </a:rPr>
              <a:t>muối</a:t>
            </a:r>
            <a:r>
              <a:rPr lang="en-US" sz="3200" b="1" dirty="0">
                <a:latin typeface="UTM Avo" panose="02040603050506020204" pitchFamily="18" charset="0"/>
                <a:cs typeface=".VnAvant" panose="020B7200000000000000" charset="0"/>
              </a:rPr>
              <a:t>       </a:t>
            </a:r>
            <a:r>
              <a:rPr lang="en-US" sz="3200" b="1" dirty="0" err="1">
                <a:latin typeface="UTM Avo" panose="02040603050506020204" pitchFamily="18" charset="0"/>
                <a:cs typeface=".VnAvant" panose="020B7200000000000000" charset="0"/>
              </a:rPr>
              <a:t>muỗi</a:t>
            </a:r>
            <a:r>
              <a:rPr lang="en-US" sz="3200" b="1" dirty="0">
                <a:latin typeface="UTM Avo" panose="02040603050506020204" pitchFamily="18" charset="0"/>
                <a:cs typeface=".VnAvant" panose="020B7200000000000000" charset="0"/>
              </a:rPr>
              <a:t>        </a:t>
            </a:r>
            <a:r>
              <a:rPr lang="en-US" sz="3200" b="1" dirty="0" err="1">
                <a:latin typeface="UTM Avo" panose="02040603050506020204" pitchFamily="18" charset="0"/>
                <a:cs typeface=".VnAvant" panose="020B7200000000000000" charset="0"/>
              </a:rPr>
              <a:t>muội</a:t>
            </a:r>
            <a:r>
              <a:rPr lang="en-US" sz="3200" b="1" dirty="0">
                <a:latin typeface="UTM Avo" panose="02040603050506020204" pitchFamily="18" charset="0"/>
                <a:cs typeface=".VnAvant" panose="020B7200000000000000" charset="0"/>
              </a:rPr>
              <a:t>         </a:t>
            </a:r>
            <a:r>
              <a:rPr lang="en-US" sz="3200" b="1" dirty="0" err="1">
                <a:latin typeface="UTM Avo" panose="02040603050506020204" pitchFamily="18" charset="0"/>
                <a:cs typeface=".VnAvant" panose="020B7200000000000000" charset="0"/>
              </a:rPr>
              <a:t>tuổi</a:t>
            </a:r>
            <a:endParaRPr lang="en-US" sz="3200" b="1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6EA651-FDD8-475B-AA72-A1D4D2480989}"/>
              </a:ext>
            </a:extLst>
          </p:cNvPr>
          <p:cNvSpPr txBox="1"/>
          <p:nvPr/>
        </p:nvSpPr>
        <p:spPr>
          <a:xfrm>
            <a:off x="1097322" y="4125226"/>
            <a:ext cx="8764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.VnAvant" panose="020B7200000000000000" charset="0"/>
              </a:rPr>
              <a:t>buồm</a:t>
            </a:r>
            <a:r>
              <a:rPr lang="en-US" sz="3200" b="1" dirty="0">
                <a:latin typeface="UTM Avo" panose="02040603050506020204" pitchFamily="18" charset="0"/>
                <a:cs typeface=".VnAvant" panose="020B7200000000000000" charset="0"/>
              </a:rPr>
              <a:t>    </a:t>
            </a:r>
            <a:r>
              <a:rPr lang="en-US" sz="3200" b="1" dirty="0" err="1">
                <a:latin typeface="UTM Avo" panose="02040603050506020204" pitchFamily="18" charset="0"/>
                <a:cs typeface=".VnAvant" panose="020B7200000000000000" charset="0"/>
              </a:rPr>
              <a:t>muỗm</a:t>
            </a:r>
            <a:r>
              <a:rPr lang="en-US" sz="3200" b="1" dirty="0">
                <a:latin typeface="UTM Avo" panose="02040603050506020204" pitchFamily="18" charset="0"/>
                <a:cs typeface=".VnAvant" panose="020B7200000000000000" charset="0"/>
              </a:rPr>
              <a:t>     </a:t>
            </a:r>
            <a:r>
              <a:rPr lang="en-US" sz="3200" b="1" dirty="0" err="1">
                <a:latin typeface="UTM Avo" panose="02040603050506020204" pitchFamily="18" charset="0"/>
                <a:cs typeface=".VnAvant" panose="020B7200000000000000" charset="0"/>
              </a:rPr>
              <a:t>nhuốm</a:t>
            </a:r>
            <a:r>
              <a:rPr lang="en-US" sz="3200" b="1" dirty="0">
                <a:latin typeface="UTM Avo" panose="02040603050506020204" pitchFamily="18" charset="0"/>
                <a:cs typeface=".VnAvant" panose="020B7200000000000000" charset="0"/>
              </a:rPr>
              <a:t>      </a:t>
            </a:r>
            <a:r>
              <a:rPr lang="en-US" sz="3200" b="1" dirty="0" err="1">
                <a:latin typeface="UTM Avo" panose="02040603050506020204" pitchFamily="18" charset="0"/>
                <a:cs typeface=".VnAvant" panose="020B7200000000000000" charset="0"/>
              </a:rPr>
              <a:t>nhuộm</a:t>
            </a:r>
            <a:r>
              <a:rPr lang="en-US" sz="3200" b="1" dirty="0">
                <a:latin typeface="UTM Avo" panose="02040603050506020204" pitchFamily="18" charset="0"/>
                <a:cs typeface=".VnAvant" panose="020B7200000000000000" charset="0"/>
              </a:rPr>
              <a:t> </a:t>
            </a:r>
          </a:p>
        </p:txBody>
      </p:sp>
      <p:grpSp>
        <p:nvGrpSpPr>
          <p:cNvPr id="4" name="Group 30">
            <a:extLst>
              <a:ext uri="{FF2B5EF4-FFF2-40B4-BE49-F238E27FC236}">
                <a16:creationId xmlns:a16="http://schemas.microsoft.com/office/drawing/2014/main" id="{43353BB2-D92B-4282-8532-EAA68A56F9AF}"/>
              </a:ext>
            </a:extLst>
          </p:cNvPr>
          <p:cNvGrpSpPr/>
          <p:nvPr/>
        </p:nvGrpSpPr>
        <p:grpSpPr>
          <a:xfrm>
            <a:off x="3390317" y="1923650"/>
            <a:ext cx="2971800" cy="1336932"/>
            <a:chOff x="384" y="1664"/>
            <a:chExt cx="1680" cy="976"/>
          </a:xfrm>
        </p:grpSpPr>
        <p:sp>
          <p:nvSpPr>
            <p:cNvPr id="5" name="Rectangle 27">
              <a:extLst>
                <a:ext uri="{FF2B5EF4-FFF2-40B4-BE49-F238E27FC236}">
                  <a16:creationId xmlns:a16="http://schemas.microsoft.com/office/drawing/2014/main" id="{F69145E5-A20C-407F-B186-C9FAB95ABD7E}"/>
                </a:ext>
              </a:extLst>
            </p:cNvPr>
            <p:cNvSpPr/>
            <p:nvPr/>
          </p:nvSpPr>
          <p:spPr>
            <a:xfrm>
              <a:off x="384" y="1664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</a:t>
              </a:r>
              <a:r>
                <a:rPr lang="en-US" altLang="x-none" sz="5400" dirty="0">
                  <a:latin typeface="UTM Avo" panose="02040603050506020204" pitchFamily="18" charset="0"/>
                  <a:cs typeface="UTM Avo" panose="02040603050506020204" pitchFamily="18" charset="0"/>
                </a:rPr>
                <a:t>	    </a:t>
              </a: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  <p:sp>
          <p:nvSpPr>
            <p:cNvPr id="6" name="Line 28">
              <a:extLst>
                <a:ext uri="{FF2B5EF4-FFF2-40B4-BE49-F238E27FC236}">
                  <a16:creationId xmlns:a16="http://schemas.microsoft.com/office/drawing/2014/main" id="{B31E0EB5-03D0-481C-BC48-2B142AD2FC0B}"/>
                </a:ext>
              </a:extLst>
            </p:cNvPr>
            <p:cNvSpPr/>
            <p:nvPr/>
          </p:nvSpPr>
          <p:spPr>
            <a:xfrm>
              <a:off x="1248" y="1680"/>
              <a:ext cx="0" cy="480"/>
            </a:xfrm>
            <a:prstGeom prst="line">
              <a:avLst/>
            </a:prstGeom>
            <a:ln w="28575" cap="flat" cmpd="sng">
              <a:solidFill>
                <a:srgbClr val="FF0000"/>
              </a:solidFill>
              <a:prstDash val="solid"/>
              <a:headEnd type="none" w="med" len="med"/>
              <a:tailEnd type="none" w="med" len="med"/>
            </a:ln>
          </p:spPr>
        </p:sp>
        <p:sp>
          <p:nvSpPr>
            <p:cNvPr id="7" name="Rectangle 29">
              <a:extLst>
                <a:ext uri="{FF2B5EF4-FFF2-40B4-BE49-F238E27FC236}">
                  <a16:creationId xmlns:a16="http://schemas.microsoft.com/office/drawing/2014/main" id="{199E433B-870E-49BD-8F9D-F368BB37DF23}"/>
                </a:ext>
              </a:extLst>
            </p:cNvPr>
            <p:cNvSpPr/>
            <p:nvPr/>
          </p:nvSpPr>
          <p:spPr>
            <a:xfrm>
              <a:off x="384" y="2160"/>
              <a:ext cx="1680" cy="480"/>
            </a:xfrm>
            <a:prstGeom prst="rect">
              <a:avLst/>
            </a:prstGeom>
            <a:solidFill>
              <a:schemeClr val="accent1"/>
            </a:solidFill>
            <a:ln w="28575" cap="flat" cmpd="sng">
              <a:solidFill>
                <a:srgbClr val="FF00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>
              <a:lvl1pPr marL="342900" indent="-3429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3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800">
                  <a:solidFill>
                    <a:schemeClr val="tx1"/>
                  </a:solidFill>
                  <a:latin typeface="+mn-lt"/>
                </a:defRPr>
              </a:lvl2pPr>
              <a:lvl3pPr marL="11430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•"/>
                <a:defRPr sz="2400">
                  <a:solidFill>
                    <a:schemeClr val="tx1"/>
                  </a:solidFill>
                  <a:latin typeface="+mn-lt"/>
                </a:defRPr>
              </a:lvl3pPr>
              <a:lvl4pPr marL="16002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–"/>
                <a:defRPr sz="2000">
                  <a:solidFill>
                    <a:schemeClr val="tx1"/>
                  </a:solidFill>
                  <a:latin typeface="+mn-lt"/>
                </a:defRPr>
              </a:lvl4pPr>
              <a:lvl5pPr marL="2057400" indent="-228600" algn="l" rtl="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+mn-lt"/>
                </a:defRPr>
              </a:lvl5pPr>
            </a:lstStyle>
            <a:p>
              <a:pPr marL="0" lvl="0" indent="0" algn="ctr" eaLnBrk="1" hangingPunct="1">
                <a:spcBef>
                  <a:spcPct val="0"/>
                </a:spcBef>
                <a:buNone/>
              </a:pPr>
              <a:r>
                <a:rPr lang="en-US" altLang="x-none" sz="5400" dirty="0" err="1">
                  <a:solidFill>
                    <a:schemeClr val="bg1"/>
                  </a:solidFill>
                  <a:latin typeface="UTM Avo" panose="02040603050506020204" pitchFamily="18" charset="0"/>
                  <a:cs typeface="UTM Avo" panose="02040603050506020204" pitchFamily="18" charset="0"/>
                </a:rPr>
                <a:t>xuôi</a:t>
              </a:r>
              <a:endParaRPr lang="en-US" altLang="x-none" sz="5400" dirty="0">
                <a:solidFill>
                  <a:schemeClr val="bg1"/>
                </a:solidFill>
                <a:latin typeface="UTM Avo" panose="02040603050506020204" pitchFamily="18" charset="0"/>
                <a:cs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BC08572-EC1D-48DB-B4EB-C2CEE208D7C0}"/>
              </a:ext>
            </a:extLst>
          </p:cNvPr>
          <p:cNvSpPr txBox="1"/>
          <p:nvPr/>
        </p:nvSpPr>
        <p:spPr>
          <a:xfrm>
            <a:off x="2801800" y="893361"/>
            <a:ext cx="259228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uôi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253349-5B1D-4A03-B843-7CB6FD48B0EA}"/>
              </a:ext>
            </a:extLst>
          </p:cNvPr>
          <p:cNvSpPr txBox="1"/>
          <p:nvPr/>
        </p:nvSpPr>
        <p:spPr>
          <a:xfrm>
            <a:off x="5148064" y="882025"/>
            <a:ext cx="31683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UTM Avo" panose="02040603050506020204" pitchFamily="18" charset="0"/>
                <a:cs typeface=".VnAvant" panose="020B7200000000000000" charset="0"/>
              </a:rPr>
              <a:t>uôm</a:t>
            </a:r>
            <a:endParaRPr lang="en-US" sz="6600" dirty="0">
              <a:latin typeface="UTM Avo" panose="02040603050506020204" pitchFamily="18" charset="0"/>
              <a:cs typeface=".VnAvant" panose="020B7200000000000000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1C41379-1709-4557-94A1-1B77DFBB7AEB}"/>
              </a:ext>
            </a:extLst>
          </p:cNvPr>
          <p:cNvSpPr/>
          <p:nvPr/>
        </p:nvSpPr>
        <p:spPr>
          <a:xfrm>
            <a:off x="1076581" y="686969"/>
            <a:ext cx="1013076" cy="693721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.VnAvant" panose="020B7200000000000000" pitchFamily="34" charset="0"/>
              </a:rPr>
              <a:t>§</a:t>
            </a:r>
            <a:r>
              <a:rPr lang="en-US" sz="2400" dirty="0" err="1">
                <a:latin typeface=".VnAvant" panose="020B7200000000000000" pitchFamily="34" charset="0"/>
              </a:rPr>
              <a:t>äc</a:t>
            </a:r>
            <a:endParaRPr lang="en-US" sz="2400" dirty="0">
              <a:latin typeface=".VnAvant" panose="020B7200000000000000" pitchFamily="34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0D3F1F68-002D-4BB5-8A36-22805BEBE321}"/>
              </a:ext>
            </a:extLst>
          </p:cNvPr>
          <p:cNvSpPr/>
          <p:nvPr/>
        </p:nvSpPr>
        <p:spPr>
          <a:xfrm>
            <a:off x="683568" y="735268"/>
            <a:ext cx="552433" cy="597124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/>
              <a:t>1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FE8747E-5FFC-4B2F-99A1-4CB0FFDA545F}"/>
              </a:ext>
            </a:extLst>
          </p:cNvPr>
          <p:cNvSpPr txBox="1"/>
          <p:nvPr/>
        </p:nvSpPr>
        <p:spPr>
          <a:xfrm>
            <a:off x="683568" y="4946423"/>
            <a:ext cx="26642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con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suối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2D16E9-322C-4F66-800D-6626992D5E02}"/>
              </a:ext>
            </a:extLst>
          </p:cNvPr>
          <p:cNvSpPr txBox="1"/>
          <p:nvPr/>
        </p:nvSpPr>
        <p:spPr>
          <a:xfrm>
            <a:off x="2801800" y="4946423"/>
            <a:ext cx="34983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buổi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sáng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F1BD91F-BF71-4B5F-B477-60CCEB814DA5}"/>
              </a:ext>
            </a:extLst>
          </p:cNvPr>
          <p:cNvSpPr txBox="1"/>
          <p:nvPr/>
        </p:nvSpPr>
        <p:spPr>
          <a:xfrm>
            <a:off x="5753479" y="4912643"/>
            <a:ext cx="31683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latin typeface="UTM Avo" panose="02040603050506020204" pitchFamily="18" charset="0"/>
                <a:cs typeface="Times New Roman" panose="02020603050405020304" pitchFamily="18" charset="0"/>
              </a:rPr>
              <a:t>muỗm</a:t>
            </a:r>
            <a:endParaRPr lang="en-US" sz="4000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98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195"/>
    </mc:Choice>
    <mc:Fallback xmlns="">
      <p:transition spd="slow" advTm="29195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hought Bubble: Cloud 5">
            <a:extLst>
              <a:ext uri="{FF2B5EF4-FFF2-40B4-BE49-F238E27FC236}">
                <a16:creationId xmlns:a16="http://schemas.microsoft.com/office/drawing/2014/main" id="{162ED6A2-28EE-4ED6-92C0-D7D3D2BAC16E}"/>
              </a:ext>
            </a:extLst>
          </p:cNvPr>
          <p:cNvSpPr/>
          <p:nvPr/>
        </p:nvSpPr>
        <p:spPr>
          <a:xfrm>
            <a:off x="1569874" y="1450340"/>
            <a:ext cx="6992189" cy="1717529"/>
          </a:xfrm>
          <a:prstGeom prst="cloudCallout">
            <a:avLst>
              <a:gd name="adj1" fmla="val -59301"/>
              <a:gd name="adj2" fmla="val 49559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vert="horz" lIns="68580" tIns="34290" rIns="68580" bIns="34290" rtlCol="0" anchor="ctr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450"/>
              </a:spcAft>
            </a:pP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NghØ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gi÷a</a:t>
            </a:r>
            <a:r>
              <a:rPr lang="en-US" sz="4500" b="1" dirty="0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 </a:t>
            </a:r>
            <a:r>
              <a:rPr lang="en-US" sz="4500" b="1" dirty="0" err="1">
                <a:solidFill>
                  <a:srgbClr val="FF0000"/>
                </a:solidFill>
                <a:latin typeface=".VnAvant" panose="020B7200000000000000" pitchFamily="34" charset="0"/>
                <a:ea typeface="+mj-ea"/>
                <a:cs typeface="+mj-cs"/>
              </a:rPr>
              <a:t>giê</a:t>
            </a:r>
            <a:endParaRPr lang="en-US" sz="4500" b="1" dirty="0">
              <a:solidFill>
                <a:srgbClr val="FF0000"/>
              </a:solidFill>
              <a:latin typeface=".VnAvant" panose="020B7200000000000000" pitchFamily="34" charset="0"/>
              <a:ea typeface="+mj-ea"/>
              <a:cs typeface="+mj-cs"/>
            </a:endParaRPr>
          </a:p>
        </p:txBody>
      </p:sp>
      <p:pic>
        <p:nvPicPr>
          <p:cNvPr id="5" name="Content Placeholder 4" descr="A picture containing clock, room&#10;&#10;Description automatically generated">
            <a:extLst>
              <a:ext uri="{FF2B5EF4-FFF2-40B4-BE49-F238E27FC236}">
                <a16:creationId xmlns:a16="http://schemas.microsoft.com/office/drawing/2014/main" id="{35E5F69C-7429-4074-B2A3-60C26134A12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934"/>
          <a:stretch/>
        </p:blipFill>
        <p:spPr>
          <a:xfrm>
            <a:off x="185517" y="3062844"/>
            <a:ext cx="3123311" cy="2937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5088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180"/>
    </mc:Choice>
    <mc:Fallback xmlns="">
      <p:transition spd="slow" advTm="818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8" name="Picture 4" descr="1-17">
            <a:extLst>
              <a:ext uri="{FF2B5EF4-FFF2-40B4-BE49-F238E27FC236}">
                <a16:creationId xmlns:a16="http://schemas.microsoft.com/office/drawing/2014/main" id="{7FF57A2F-D5BC-4C59-9521-A740EF8676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261" y="3909399"/>
            <a:ext cx="9165926" cy="2091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 descr="1-26">
            <a:extLst>
              <a:ext uri="{FF2B5EF4-FFF2-40B4-BE49-F238E27FC236}">
                <a16:creationId xmlns:a16="http://schemas.microsoft.com/office/drawing/2014/main" id="{3F993F9A-F586-4C3A-A0B4-9B903EC0B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4016" y="2452261"/>
            <a:ext cx="3654479" cy="2647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09" name="Picture 5" descr="1-43">
            <a:extLst>
              <a:ext uri="{FF2B5EF4-FFF2-40B4-BE49-F238E27FC236}">
                <a16:creationId xmlns:a16="http://schemas.microsoft.com/office/drawing/2014/main" id="{FA54CBA8-D4C8-40C0-B01E-7854A270C4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9963" y="3233825"/>
            <a:ext cx="2832415" cy="2557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0" name="Picture 6" descr="1-42">
            <a:extLst>
              <a:ext uri="{FF2B5EF4-FFF2-40B4-BE49-F238E27FC236}">
                <a16:creationId xmlns:a16="http://schemas.microsoft.com/office/drawing/2014/main" id="{D59DE3FA-40BA-4D39-A803-263815433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543" y="610803"/>
            <a:ext cx="6342990" cy="53899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文本框 17">
            <a:extLst>
              <a:ext uri="{FF2B5EF4-FFF2-40B4-BE49-F238E27FC236}">
                <a16:creationId xmlns:a16="http://schemas.microsoft.com/office/drawing/2014/main" id="{D25FE374-987E-480A-8E72-CD1B630F2F9C}"/>
              </a:ext>
            </a:extLst>
          </p:cNvPr>
          <p:cNvSpPr txBox="1"/>
          <p:nvPr/>
        </p:nvSpPr>
        <p:spPr>
          <a:xfrm>
            <a:off x="1481911" y="2890278"/>
            <a:ext cx="3222870" cy="854080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altLang="zh-CN" sz="4950" b="1" dirty="0">
                <a:solidFill>
                  <a:srgbClr val="FF0000"/>
                </a:solidFill>
                <a:latin typeface=".VnAvantH" panose="020B7200000000000000" pitchFamily="34" charset="0"/>
                <a:ea typeface="宋体" panose="02010600030101010101" pitchFamily="2" charset="-122"/>
                <a:cs typeface="+mn-ea"/>
                <a:sym typeface="+mn-lt"/>
              </a:rPr>
              <a:t>LUYỆN VIẾT</a:t>
            </a:r>
            <a:endParaRPr lang="tr-TR" altLang="zh-CN" sz="4950" b="1" dirty="0">
              <a:solidFill>
                <a:srgbClr val="FF0000"/>
              </a:solidFill>
              <a:latin typeface="Calibri" panose="020F0502020204030204"/>
              <a:ea typeface="宋体" panose="02010600030101010101" pitchFamily="2" charset="-122"/>
              <a:cs typeface="+mn-ea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1380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40"/>
    </mc:Choice>
    <mc:Fallback xmlns="">
      <p:transition spd="slow" advTm="47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2|4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6.3|8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0|25.1|27.9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|37.1|31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7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</Template>
  <TotalTime>142</TotalTime>
  <Words>230</Words>
  <Application>Microsoft Office PowerPoint</Application>
  <PresentationFormat>On-screen Show (4:3)</PresentationFormat>
  <Paragraphs>48</Paragraphs>
  <Slides>19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19</vt:i4>
      </vt:variant>
    </vt:vector>
  </HeadingPairs>
  <TitlesOfParts>
    <vt:vector size="30" baseType="lpstr">
      <vt:lpstr>宋体</vt:lpstr>
      <vt:lpstr>.VnAvant</vt:lpstr>
      <vt:lpstr>.VnAvantH</vt:lpstr>
      <vt:lpstr>Arial</vt:lpstr>
      <vt:lpstr>Calibri</vt:lpstr>
      <vt:lpstr>Calibri Light</vt:lpstr>
      <vt:lpstr>Times New Roman</vt:lpstr>
      <vt:lpstr>UTM Avo</vt:lpstr>
      <vt:lpstr>Office Theme</vt:lpstr>
      <vt:lpstr>6_Office Theme</vt:lpstr>
      <vt:lpstr>7_Office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Windows User</cp:lastModifiedBy>
  <cp:revision>14</cp:revision>
  <dcterms:created xsi:type="dcterms:W3CDTF">2020-08-21T16:44:00Z</dcterms:created>
  <dcterms:modified xsi:type="dcterms:W3CDTF">2021-12-20T03:02:38Z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