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3"/>
  </p:notesMasterIdLst>
  <p:sldIdLst>
    <p:sldId id="294" r:id="rId7"/>
    <p:sldId id="266" r:id="rId8"/>
    <p:sldId id="303" r:id="rId9"/>
    <p:sldId id="302" r:id="rId10"/>
    <p:sldId id="304" r:id="rId11"/>
    <p:sldId id="313" r:id="rId12"/>
    <p:sldId id="335" r:id="rId13"/>
    <p:sldId id="400" r:id="rId14"/>
    <p:sldId id="407" r:id="rId15"/>
    <p:sldId id="425" r:id="rId16"/>
    <p:sldId id="426" r:id="rId17"/>
    <p:sldId id="424" r:id="rId18"/>
    <p:sldId id="341" r:id="rId19"/>
    <p:sldId id="420" r:id="rId20"/>
    <p:sldId id="318" r:id="rId21"/>
    <p:sldId id="279" r:id="rId22"/>
    <p:sldId id="416" r:id="rId23"/>
    <p:sldId id="352" r:id="rId24"/>
    <p:sldId id="342" r:id="rId25"/>
    <p:sldId id="326" r:id="rId26"/>
    <p:sldId id="327" r:id="rId27"/>
    <p:sldId id="421" r:id="rId28"/>
    <p:sldId id="343" r:id="rId29"/>
    <p:sldId id="328" r:id="rId30"/>
    <p:sldId id="330" r:id="rId31"/>
    <p:sldId id="329" r:id="rId32"/>
  </p:sldIdLst>
  <p:sldSz cx="9144000" cy="5145088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110" d="100"/>
          <a:sy n="110" d="100"/>
        </p:scale>
        <p:origin x="643" y="6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2021/12/18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18/12/2021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18/12/2021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18/12/2021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18/12/2021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2021/12/18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4a"/><Relationship Id="rId7" Type="http://schemas.openxmlformats.org/officeDocument/2006/relationships/image" Target="../media/image31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4a"/><Relationship Id="rId7" Type="http://schemas.openxmlformats.org/officeDocument/2006/relationships/image" Target="../media/image31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4a"/><Relationship Id="rId7" Type="http://schemas.openxmlformats.org/officeDocument/2006/relationships/image" Target="../media/image31.emf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7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4a"/><Relationship Id="rId7" Type="http://schemas.openxmlformats.org/officeDocument/2006/relationships/image" Target="../media/image31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6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m4a"/><Relationship Id="rId7" Type="http://schemas.openxmlformats.org/officeDocument/2006/relationships/image" Target="../media/image30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1.emf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12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0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6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5.emf"/><Relationship Id="rId11" Type="http://schemas.openxmlformats.org/officeDocument/2006/relationships/image" Target="../media/image27.png"/><Relationship Id="rId5" Type="http://schemas.openxmlformats.org/officeDocument/2006/relationships/image" Target="../media/image44.emf"/><Relationship Id="rId10" Type="http://schemas.openxmlformats.org/officeDocument/2006/relationships/image" Target="../media/image48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 advTm="10133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"/>
            <a:ext cx="8136904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Tiết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2</a:t>
            </a: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79CBD1-B0D7-4AFC-BD9E-0F4E45084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34"/>
    </mc:Choice>
    <mc:Fallback xmlns="">
      <p:transition advTm="6534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lại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6B7130-8E24-40A5-9164-3183313154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245"/>
    </mc:Choice>
    <mc:Fallback xmlns="">
      <p:transition advTm="13245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74" y="191495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3489202"/>
            <a:ext cx="2750669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573030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192" y="3482629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23" y="3489202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2248609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119731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730201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BBCC33-25D9-4207-9BF5-8B7145963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76A6B1-AF56-4509-B2EA-7B8FBDCE0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72"/>
    </mc:Choice>
    <mc:Fallback xmlns="">
      <p:transition advTm="767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722" y="376675"/>
            <a:ext cx="7442112" cy="4508489"/>
          </a:xfrm>
          <a:noFill/>
          <a:ln w="28575">
            <a:solidFill>
              <a:srgbClr val="FF0000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7D83F2-C625-4EB4-862F-7A70D6308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</p:cSld>
  <p:clrMapOvr>
    <a:masterClrMapping/>
  </p:clrMapOvr>
  <p:transition advTm="2929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ong ông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17" y="191425"/>
            <a:ext cx="7685208" cy="46032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9548">
        <p14:reveal/>
      </p:transition>
    </mc:Choice>
    <mc:Fallback xmlns="">
      <p:transition spd="slow" advTm="295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13121"/>
            <a:ext cx="9141179" cy="51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9648" y="401515"/>
            <a:ext cx="5188334" cy="13152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699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699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985" y="630045"/>
            <a:ext cx="2562625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265" y="1372765"/>
            <a:ext cx="2570957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53" y="3201000"/>
            <a:ext cx="5998898" cy="18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4182" y="1590"/>
            <a:ext cx="9206771" cy="513038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199779" y="2515413"/>
            <a:ext cx="670115" cy="6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47" y="172985"/>
            <a:ext cx="684398" cy="7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30" y="-173380"/>
            <a:ext cx="599890" cy="3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59" y="572912"/>
            <a:ext cx="599890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B0E641-6491-4C2E-89A0-CD1F79118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6"/>
    </mc:Choice>
    <mc:Fallback xmlns="">
      <p:transition spd="slow" advTm="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câu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16DE20-B116-4702-8EEE-FC9C097D5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850"/>
    </mc:Choice>
    <mc:Fallback xmlns="">
      <p:transition advTm="1285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373830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Vầng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trăng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rặng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giấy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 advTm="689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25E5DB-2055-4A25-B22B-9F9078FB95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7"/>
    </mc:Choice>
    <mc:Fallback xmlns="">
      <p:transition spd="slow" advTm="10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5BB6AF-B734-44E4-83AD-181AF29CE6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7"/>
    </mc:Choice>
    <mc:Fallback xmlns="">
      <p:transition spd="slow" advTm="14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432833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93AC46-5EF1-459A-B8E1-3FF8FC2E2F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5D6712-26DF-4455-812D-5E3A3FEEBE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327CD1-4A84-47EB-A44A-855B2CCF05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1"/>
    </mc:Choice>
    <mc:Fallback xmlns="">
      <p:transition spd="slow" advTm="7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6C304C-18CB-469C-9EC1-C3C96EA8B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213" y="4559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601">
        <p14:reveal/>
      </p:transition>
    </mc:Choice>
    <mc:Fallback xmlns="">
      <p:transition spd="slow" advTm="14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440A3B-F8BC-42A8-A593-29401C075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8213" y="4559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900">
        <p14:reveal/>
      </p:transition>
    </mc:Choice>
    <mc:Fallback xmlns="">
      <p:transition spd="slow" advTm="12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rung </a:t>
            </a:r>
            <a:r>
              <a:rPr lang="en-US" sz="2800" dirty="0" err="1"/>
              <a:t>rinh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4133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ưng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068654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296875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377991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381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2"/>
    </mc:Choice>
    <mc:Fallback xmlns="">
      <p:transition spd="slow" advTm="8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ung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-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ưng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 advTm="154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81" y="279582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964" y="2813669"/>
            <a:ext cx="201829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8" y="3493970"/>
            <a:ext cx="17446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69" y="2795826"/>
            <a:ext cx="18224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09" y="2784650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97" y="2797035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371" y="27950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890" y="2759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489578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456" y="347444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6921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đựng</a:t>
            </a:r>
            <a:endParaRPr lang="en-US" sz="45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85841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813" y="347264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4021" y="342556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45"/>
    </mc:Choice>
    <mc:Fallback xmlns="">
      <p:transition spd="slow" advTm="34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03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631" y="3093548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54" y="3076600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220" y="3076600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557" y="3094711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3095015"/>
            <a:ext cx="86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851" y="3076600"/>
            <a:ext cx="1196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2387">
        <p14:reveal/>
      </p:transition>
    </mc:Choice>
    <mc:Fallback xmlns="">
      <p:transition spd="slow" advTm="242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8"/>
    </mc:Choice>
    <mc:Fallback xmlns="">
      <p:transition spd="slow" advTm="461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B03631-B284-4429-B75C-7F7EF2488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8213" y="4559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7353</TotalTime>
  <Words>354</Words>
  <Application>Microsoft Office PowerPoint</Application>
  <PresentationFormat>Custom</PresentationFormat>
  <Paragraphs>99</Paragraphs>
  <Slides>26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等线</vt:lpstr>
      <vt:lpstr>SVN-Poky's</vt:lpstr>
      <vt:lpstr>SVN-Whimsy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Windows User</cp:lastModifiedBy>
  <cp:revision>139</cp:revision>
  <dcterms:created xsi:type="dcterms:W3CDTF">2017-05-10T05:48:58Z</dcterms:created>
  <dcterms:modified xsi:type="dcterms:W3CDTF">2021-12-18T13:55:50Z</dcterms:modified>
</cp:coreProperties>
</file>