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6" r:id="rId2"/>
    <p:sldId id="299" r:id="rId3"/>
    <p:sldId id="282" r:id="rId4"/>
    <p:sldId id="318" r:id="rId5"/>
    <p:sldId id="308" r:id="rId6"/>
    <p:sldId id="302" r:id="rId7"/>
    <p:sldId id="307" r:id="rId8"/>
    <p:sldId id="288" r:id="rId9"/>
    <p:sldId id="330" r:id="rId10"/>
    <p:sldId id="313" r:id="rId11"/>
    <p:sldId id="257" r:id="rId12"/>
    <p:sldId id="327" r:id="rId13"/>
    <p:sldId id="328" r:id="rId14"/>
    <p:sldId id="329" r:id="rId15"/>
    <p:sldId id="258" r:id="rId16"/>
    <p:sldId id="325" r:id="rId17"/>
    <p:sldId id="259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3937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9150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7F29-3683-440A-8E68-01A6E50FEF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</a:t>
            </a:r>
          </a:p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15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731521" y="196749"/>
            <a:ext cx="1647350" cy="584775"/>
            <a:chOff x="68931" y="169725"/>
            <a:chExt cx="1787579" cy="606130"/>
          </a:xfrm>
        </p:grpSpPr>
        <p:sp>
          <p:nvSpPr>
            <p:cNvPr id="11" name="Rounded Rectangle 62">
              <a:extLst>
                <a:ext uri="{FF2B5EF4-FFF2-40B4-BE49-F238E27FC236}">
                  <a16:creationId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.VnAvant" panose="020B7200000000000000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234299" y="191603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 descr="viết vở.PNG"/>
          <p:cNvPicPr>
            <a:picLocks noChangeAspect="1"/>
          </p:cNvPicPr>
          <p:nvPr/>
        </p:nvPicPr>
        <p:blipFill>
          <a:blip r:embed="rId2" cstate="print"/>
          <a:srcRect l="1209" t="922"/>
          <a:stretch>
            <a:fillRect/>
          </a:stretch>
        </p:blipFill>
        <p:spPr>
          <a:xfrm>
            <a:off x="2001077" y="887896"/>
            <a:ext cx="9647584" cy="55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0"/>
            <a:ext cx="11471563" cy="652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2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4691"/>
            <a:ext cx="12192001" cy="698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54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4" y="204952"/>
            <a:ext cx="7094483" cy="610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9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718568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506992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14806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614923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8618470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9229676" y="6193740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663583" y="508807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099096" y="560394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63070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76011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8211" y="5082989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5475" y="381000"/>
            <a:ext cx="10515600" cy="321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dirty="0">
                <a:latin typeface=".VnAvant" pitchFamily="34" charset="0"/>
              </a:rPr>
              <a:t>	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183" y="3843130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VÞnh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427" y="4704521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Du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kh¸ch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Õn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3657600" y="107390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giíi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lßng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biÓn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64" y="1057832"/>
            <a:ext cx="12017946" cy="580016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680001" y="2942811"/>
            <a:ext cx="871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¤n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tËp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l¹i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62: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tõ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ngoµi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vÇn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242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141" y="2740127"/>
            <a:ext cx="11910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    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®«ng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b¸n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®ñ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thø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tõ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cæng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d·y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®å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®×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Bªn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rau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thÞt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c¸.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l¾m v×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lÇn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Çu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566914" y="105480"/>
            <a:ext cx="5439793" cy="631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KIỂM TRA BÀI CŨ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3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" y="241617"/>
            <a:ext cx="11885708" cy="440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129781" y="4741114"/>
            <a:ext cx="12062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latin typeface=".VnAvant" panose="020B7200000000000000" pitchFamily="34" charset="0"/>
              </a:rPr>
              <a:t>BiÓn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xanh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biÕc</a:t>
            </a:r>
            <a:r>
              <a:rPr lang="en-US" sz="4400" b="1" dirty="0">
                <a:latin typeface=".VnAvant" panose="020B7200000000000000" pitchFamily="34" charset="0"/>
              </a:rPr>
              <a:t>. </a:t>
            </a:r>
            <a:r>
              <a:rPr lang="en-US" sz="4400" b="1" dirty="0" err="1">
                <a:latin typeface=".VnAvant" panose="020B7200000000000000" pitchFamily="34" charset="0"/>
              </a:rPr>
              <a:t>Nh÷ng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hßn</a:t>
            </a:r>
            <a:r>
              <a:rPr lang="en-US" sz="4400" b="1" dirty="0">
                <a:latin typeface=".VnAvant" panose="020B7200000000000000" pitchFamily="34" charset="0"/>
              </a:rPr>
              <a:t> ®¶o </a:t>
            </a:r>
            <a:r>
              <a:rPr lang="en-US" sz="4400" b="1" dirty="0" err="1">
                <a:latin typeface=".VnAvant" panose="020B7200000000000000" pitchFamily="34" charset="0"/>
              </a:rPr>
              <a:t>lín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nhá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trïng</a:t>
            </a:r>
            <a:r>
              <a:rPr lang="en-US" sz="4400" b="1" dirty="0"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atin typeface=".VnAvant" panose="020B7200000000000000" pitchFamily="34" charset="0"/>
              </a:rPr>
              <a:t>iÖp</a:t>
            </a:r>
            <a:r>
              <a:rPr lang="en-US" sz="4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933344" y="4970343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1315363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1385702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076784" y="4960869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1892947" y="5969015"/>
            <a:ext cx="1424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90655" y="3174988"/>
            <a:ext cx="240804" cy="21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232657" y="2481522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62: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32849" y="2289996"/>
            <a:ext cx="8968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275283" y="489358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51994" y="2290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9220270" y="2266912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372147" y="22846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275283" y="4932336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4382404" y="2299178"/>
            <a:ext cx="2181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6309547" y="229376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295547" y="2278454"/>
            <a:ext cx="2232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7114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499927"/>
            <a:ext cx="81860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55795"/>
              </p:ext>
            </p:extLst>
          </p:nvPr>
        </p:nvGraphicFramePr>
        <p:xfrm>
          <a:off x="3856382" y="1676400"/>
          <a:ext cx="3776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8604" y="3505200"/>
            <a:ext cx="11075410" cy="327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1131" y="446749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2159" y="4402182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26879" y="4428308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16628" y="549946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1977" y="551252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09760" y="5499464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16628" y="6583680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8731" y="6609805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74628" y="659674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81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32725"/>
              </p:ext>
            </p:extLst>
          </p:nvPr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3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39" y="-2"/>
            <a:ext cx="1317673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17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1923</TotalTime>
  <Words>391</Words>
  <Application>Microsoft Office PowerPoint</Application>
  <PresentationFormat>Widescreen</PresentationFormat>
  <Paragraphs>75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宋体</vt:lpstr>
      <vt:lpstr>.VnAvant</vt:lpstr>
      <vt:lpstr>Arial</vt:lpstr>
      <vt:lpstr>Calibri</vt:lpstr>
      <vt:lpstr>Calibri Light</vt:lpstr>
      <vt:lpstr>Chivo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Windows User</cp:lastModifiedBy>
  <cp:revision>52</cp:revision>
  <dcterms:created xsi:type="dcterms:W3CDTF">2020-08-13T04:37:25Z</dcterms:created>
  <dcterms:modified xsi:type="dcterms:W3CDTF">2021-12-14T11:50:03Z</dcterms:modified>
  <cp:category>9Slide.vn</cp:category>
</cp:coreProperties>
</file>