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15" r:id="rId2"/>
    <p:sldMasterId id="2147483724" r:id="rId3"/>
    <p:sldMasterId id="2147483737" r:id="rId4"/>
    <p:sldMasterId id="2147483762" r:id="rId5"/>
    <p:sldMasterId id="2147483775" r:id="rId6"/>
    <p:sldMasterId id="2147483787" r:id="rId7"/>
  </p:sldMasterIdLst>
  <p:notesMasterIdLst>
    <p:notesMasterId r:id="rId29"/>
  </p:notesMasterIdLst>
  <p:sldIdLst>
    <p:sldId id="2952" r:id="rId8"/>
    <p:sldId id="2959" r:id="rId9"/>
    <p:sldId id="259" r:id="rId10"/>
    <p:sldId id="333" r:id="rId11"/>
    <p:sldId id="324" r:id="rId12"/>
    <p:sldId id="2938" r:id="rId13"/>
    <p:sldId id="2934" r:id="rId14"/>
    <p:sldId id="2942" r:id="rId15"/>
    <p:sldId id="340" r:id="rId16"/>
    <p:sldId id="2943" r:id="rId17"/>
    <p:sldId id="2957" r:id="rId18"/>
    <p:sldId id="2958" r:id="rId19"/>
    <p:sldId id="384" r:id="rId20"/>
    <p:sldId id="2955" r:id="rId21"/>
    <p:sldId id="349" r:id="rId22"/>
    <p:sldId id="2946" r:id="rId23"/>
    <p:sldId id="2947" r:id="rId24"/>
    <p:sldId id="2948" r:id="rId25"/>
    <p:sldId id="350" r:id="rId26"/>
    <p:sldId id="2949" r:id="rId27"/>
    <p:sldId id="2929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ED97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06" autoAdjust="0"/>
    <p:restoredTop sz="94291" autoAdjust="0"/>
  </p:normalViewPr>
  <p:slideViewPr>
    <p:cSldViewPr snapToGrid="0">
      <p:cViewPr varScale="1">
        <p:scale>
          <a:sx n="83" d="100"/>
          <a:sy n="83" d="100"/>
        </p:scale>
        <p:origin x="754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presProps" Target="presProps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968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031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031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9413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0310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031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2644578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079674"/>
      </p:ext>
    </p:extLst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53152"/>
      </p:ext>
    </p:extLst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947259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471198"/>
      </p:ext>
    </p:extLst>
  </p:cSld>
  <p:clrMapOvr>
    <a:masterClrMapping/>
  </p:clrMapOvr>
  <p:transition advTm="6645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13207"/>
      </p:ext>
    </p:extLst>
  </p:cSld>
  <p:clrMapOvr>
    <a:masterClrMapping/>
  </p:clrMapOvr>
  <p:transition advTm="6645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183161"/>
      </p:ext>
    </p:extLst>
  </p:cSld>
  <p:clrMapOvr>
    <a:masterClrMapping/>
  </p:clrMapOvr>
  <p:transition advTm="6645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581972"/>
      </p:ext>
    </p:extLst>
  </p:cSld>
  <p:clrMapOvr>
    <a:masterClrMapping/>
  </p:clrMapOvr>
  <p:transition advTm="6645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279627"/>
      </p:ext>
    </p:extLst>
  </p:cSld>
  <p:clrMapOvr>
    <a:masterClrMapping/>
  </p:clrMapOvr>
  <p:transition advTm="6645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429232"/>
      </p:ext>
    </p:extLst>
  </p:cSld>
  <p:clrMapOvr>
    <a:masterClrMapping/>
  </p:clrMapOvr>
  <p:transition advTm="6645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949615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11/21/2021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4352527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490145"/>
      </p:ext>
    </p:extLst>
  </p:cSld>
  <p:clrMapOvr>
    <a:masterClrMapping/>
  </p:clrMapOvr>
  <p:transition advTm="6645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107371"/>
      </p:ext>
    </p:extLst>
  </p:cSld>
  <p:clrMapOvr>
    <a:masterClrMapping/>
  </p:clrMapOvr>
  <p:transition advTm="6645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1B0055E-99F7-4C2D-964E-44CBED236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D042258-DE5A-4124-8203-0686FCDA7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A247C52-A0D8-4F54-B24F-71C6B6163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26E567-B834-4BDC-926B-7D614BAD6D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73132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0427A02-FC55-4B3F-B021-23EDF4074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E01A423-E550-4227-8DC5-BD8D183D2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17666A0-F3B0-4871-9EE1-07DDDF077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8E2E4-F35C-4CF6-A737-6554BA62CB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28710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92E6633-9012-4AC9-9FCC-6DD86495D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F19CBE1-DAE0-4C7A-B1AA-7B5DD96F2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7C63C57-9CDC-4388-B3B7-72E641283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49FCF8-BC43-4AF2-9D67-4EEF01E45E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17451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3">
            <a:extLst>
              <a:ext uri="{FF2B5EF4-FFF2-40B4-BE49-F238E27FC236}">
                <a16:creationId xmlns:a16="http://schemas.microsoft.com/office/drawing/2014/main" id="{79EB814E-C1B6-4905-A894-8C8D0A452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Chỗ dành sẵn cho Chân trang 4">
            <a:extLst>
              <a:ext uri="{FF2B5EF4-FFF2-40B4-BE49-F238E27FC236}">
                <a16:creationId xmlns:a16="http://schemas.microsoft.com/office/drawing/2014/main" id="{0CDB2D21-0BF5-4511-93E8-4BE6CF4E1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Chỗ dành sẵn cho Số hiệu Bản chiếu 5">
            <a:extLst>
              <a:ext uri="{FF2B5EF4-FFF2-40B4-BE49-F238E27FC236}">
                <a16:creationId xmlns:a16="http://schemas.microsoft.com/office/drawing/2014/main" id="{CDA0C23B-6922-4F3F-8FD6-17FD3700D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DA436-23BC-460B-9371-9857ED1F00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21885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3">
            <a:extLst>
              <a:ext uri="{FF2B5EF4-FFF2-40B4-BE49-F238E27FC236}">
                <a16:creationId xmlns:a16="http://schemas.microsoft.com/office/drawing/2014/main" id="{FF507A0C-3DF5-428E-B7C0-68062FD63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Chỗ dành sẵn cho Chân trang 4">
            <a:extLst>
              <a:ext uri="{FF2B5EF4-FFF2-40B4-BE49-F238E27FC236}">
                <a16:creationId xmlns:a16="http://schemas.microsoft.com/office/drawing/2014/main" id="{A3D29308-07D8-48F1-8141-5AB2391B9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Chỗ dành sẵn cho Số hiệu Bản chiếu 5">
            <a:extLst>
              <a:ext uri="{FF2B5EF4-FFF2-40B4-BE49-F238E27FC236}">
                <a16:creationId xmlns:a16="http://schemas.microsoft.com/office/drawing/2014/main" id="{88BBD2A3-17E8-4205-BAC8-66AE75120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A2CD40-BC49-4F2C-A3B7-D1A8B669FA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78657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3">
            <a:extLst>
              <a:ext uri="{FF2B5EF4-FFF2-40B4-BE49-F238E27FC236}">
                <a16:creationId xmlns:a16="http://schemas.microsoft.com/office/drawing/2014/main" id="{3E3272FC-6037-4FDA-8CE6-1555B5F14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Chỗ dành sẵn cho Chân trang 4">
            <a:extLst>
              <a:ext uri="{FF2B5EF4-FFF2-40B4-BE49-F238E27FC236}">
                <a16:creationId xmlns:a16="http://schemas.microsoft.com/office/drawing/2014/main" id="{51B7B208-E80B-4B17-A9F1-90E014C75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Chỗ dành sẵn cho Số hiệu Bản chiếu 5">
            <a:extLst>
              <a:ext uri="{FF2B5EF4-FFF2-40B4-BE49-F238E27FC236}">
                <a16:creationId xmlns:a16="http://schemas.microsoft.com/office/drawing/2014/main" id="{90AB9697-5BC4-447E-B951-D4B275B04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45C481-00D6-4156-BDF0-E5E20E47E5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3238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3">
            <a:extLst>
              <a:ext uri="{FF2B5EF4-FFF2-40B4-BE49-F238E27FC236}">
                <a16:creationId xmlns:a16="http://schemas.microsoft.com/office/drawing/2014/main" id="{7F680201-FFBB-47BC-8443-54B1FA73D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Chỗ dành sẵn cho Chân trang 4">
            <a:extLst>
              <a:ext uri="{FF2B5EF4-FFF2-40B4-BE49-F238E27FC236}">
                <a16:creationId xmlns:a16="http://schemas.microsoft.com/office/drawing/2014/main" id="{D580F628-802E-459B-AD06-EE9F99708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Chỗ dành sẵn cho Số hiệu Bản chiếu 5">
            <a:extLst>
              <a:ext uri="{FF2B5EF4-FFF2-40B4-BE49-F238E27FC236}">
                <a16:creationId xmlns:a16="http://schemas.microsoft.com/office/drawing/2014/main" id="{14D68C80-868C-4840-A865-7243F0B0A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922097-F5B3-4C94-B19B-A7B1E68C38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13486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3">
            <a:extLst>
              <a:ext uri="{FF2B5EF4-FFF2-40B4-BE49-F238E27FC236}">
                <a16:creationId xmlns:a16="http://schemas.microsoft.com/office/drawing/2014/main" id="{54A6923D-2012-4E4A-8037-A8EA6EE12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Chỗ dành sẵn cho Chân trang 4">
            <a:extLst>
              <a:ext uri="{FF2B5EF4-FFF2-40B4-BE49-F238E27FC236}">
                <a16:creationId xmlns:a16="http://schemas.microsoft.com/office/drawing/2014/main" id="{437B2F3F-D640-40A3-A79B-47AB988AB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Chỗ dành sẵn cho Số hiệu Bản chiếu 5">
            <a:extLst>
              <a:ext uri="{FF2B5EF4-FFF2-40B4-BE49-F238E27FC236}">
                <a16:creationId xmlns:a16="http://schemas.microsoft.com/office/drawing/2014/main" id="{C6027009-C731-4149-93DC-F3A9D9B86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4F5BC4-F5F6-4162-84BE-9C7027EAE8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9252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11/21/2021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588403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vi-VN" noProof="0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3">
            <a:extLst>
              <a:ext uri="{FF2B5EF4-FFF2-40B4-BE49-F238E27FC236}">
                <a16:creationId xmlns:a16="http://schemas.microsoft.com/office/drawing/2014/main" id="{77A25E96-CA73-41B9-8F23-4970D2E28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Chỗ dành sẵn cho Chân trang 4">
            <a:extLst>
              <a:ext uri="{FF2B5EF4-FFF2-40B4-BE49-F238E27FC236}">
                <a16:creationId xmlns:a16="http://schemas.microsoft.com/office/drawing/2014/main" id="{40EFED11-C5AC-4546-A680-2B56EB10D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Chỗ dành sẵn cho Số hiệu Bản chiếu 5">
            <a:extLst>
              <a:ext uri="{FF2B5EF4-FFF2-40B4-BE49-F238E27FC236}">
                <a16:creationId xmlns:a16="http://schemas.microsoft.com/office/drawing/2014/main" id="{9D26C784-CF18-4F9E-B592-708CCB9AB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D8AE62-E626-426E-85E0-E047FC2F0F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11622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C7F55D5-A8E3-452E-846C-922EF4D3E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262B180-5FAD-42F2-A99C-A33091FB3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6794010-9F92-4D47-A21C-527E3B378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6727C2-2B9F-49AE-9A21-044A07E945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845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C6AC518-73E0-4E5C-851F-A457A8B12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79BB839-2EC8-4744-8DD5-1B3777146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179C861-AA5C-4F3E-B05F-E97BD71D6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23C7A-7ADE-4FB0-8AD7-29474DAC67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05930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5">
            <a:extLst>
              <a:ext uri="{FF2B5EF4-FFF2-40B4-BE49-F238E27FC236}">
                <a16:creationId xmlns:a16="http://schemas.microsoft.com/office/drawing/2014/main" id="{41A50EAD-AC55-4AC2-855F-32CFEAD04AD3}"/>
              </a:ext>
            </a:extLst>
          </p:cNvPr>
          <p:cNvSpPr/>
          <p:nvPr userDrawn="1"/>
        </p:nvSpPr>
        <p:spPr>
          <a:xfrm>
            <a:off x="0" y="1"/>
            <a:ext cx="12192000" cy="5757863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3" name="矩形 6">
            <a:extLst>
              <a:ext uri="{FF2B5EF4-FFF2-40B4-BE49-F238E27FC236}">
                <a16:creationId xmlns:a16="http://schemas.microsoft.com/office/drawing/2014/main" id="{9232462F-A0CD-454E-AFF8-1F3F10D59340}"/>
              </a:ext>
            </a:extLst>
          </p:cNvPr>
          <p:cNvSpPr/>
          <p:nvPr userDrawn="1"/>
        </p:nvSpPr>
        <p:spPr>
          <a:xfrm>
            <a:off x="0" y="3349625"/>
            <a:ext cx="12192000" cy="2305050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pic>
        <p:nvPicPr>
          <p:cNvPr id="4" name="图片 7">
            <a:extLst>
              <a:ext uri="{FF2B5EF4-FFF2-40B4-BE49-F238E27FC236}">
                <a16:creationId xmlns:a16="http://schemas.microsoft.com/office/drawing/2014/main" id="{9EC72B55-5B80-4A7A-AB17-889B5548877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85" y="3676650"/>
            <a:ext cx="1367367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8">
            <a:extLst>
              <a:ext uri="{FF2B5EF4-FFF2-40B4-BE49-F238E27FC236}">
                <a16:creationId xmlns:a16="http://schemas.microsoft.com/office/drawing/2014/main" id="{714FAAEB-C9BE-4A14-BB50-FC708DE8FAA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9234" y="2908301"/>
            <a:ext cx="2434167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9">
            <a:extLst>
              <a:ext uri="{FF2B5EF4-FFF2-40B4-BE49-F238E27FC236}">
                <a16:creationId xmlns:a16="http://schemas.microsoft.com/office/drawing/2014/main" id="{173B699A-0815-49B9-BFD7-A2DCAC18ECC9}"/>
              </a:ext>
            </a:extLst>
          </p:cNvPr>
          <p:cNvSpPr/>
          <p:nvPr userDrawn="1"/>
        </p:nvSpPr>
        <p:spPr>
          <a:xfrm>
            <a:off x="0" y="5654676"/>
            <a:ext cx="12192000" cy="1203325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7" name="矩形 10">
            <a:extLst>
              <a:ext uri="{FF2B5EF4-FFF2-40B4-BE49-F238E27FC236}">
                <a16:creationId xmlns:a16="http://schemas.microsoft.com/office/drawing/2014/main" id="{0233A8DA-9C17-4314-982B-C577EFD9945B}"/>
              </a:ext>
            </a:extLst>
          </p:cNvPr>
          <p:cNvSpPr/>
          <p:nvPr userDrawn="1"/>
        </p:nvSpPr>
        <p:spPr>
          <a:xfrm>
            <a:off x="0" y="5372100"/>
            <a:ext cx="12192000" cy="533400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pic>
        <p:nvPicPr>
          <p:cNvPr id="8" name="图片 11">
            <a:extLst>
              <a:ext uri="{FF2B5EF4-FFF2-40B4-BE49-F238E27FC236}">
                <a16:creationId xmlns:a16="http://schemas.microsoft.com/office/drawing/2014/main" id="{B27E3594-5E03-4ACC-8B61-52080716731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868" y="220663"/>
            <a:ext cx="7725833" cy="603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05E72BE2-F777-44E1-8DA9-EB549862C81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85" y="5654675"/>
            <a:ext cx="3727449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13">
            <a:extLst>
              <a:ext uri="{FF2B5EF4-FFF2-40B4-BE49-F238E27FC236}">
                <a16:creationId xmlns:a16="http://schemas.microsoft.com/office/drawing/2014/main" id="{7FDADBAF-3058-4BDE-90D6-C32FBBE0E42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333" y="5654675"/>
            <a:ext cx="3727451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BED741A1-AE44-4E52-BF60-1EF6FC1426F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84" y="449263"/>
            <a:ext cx="2664883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5">
            <a:extLst>
              <a:ext uri="{FF2B5EF4-FFF2-40B4-BE49-F238E27FC236}">
                <a16:creationId xmlns:a16="http://schemas.microsoft.com/office/drawing/2014/main" id="{CB268D9C-A302-4DD4-8297-1A519A473B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417" y="5376863"/>
            <a:ext cx="1979083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6">
            <a:extLst>
              <a:ext uri="{FF2B5EF4-FFF2-40B4-BE49-F238E27FC236}">
                <a16:creationId xmlns:a16="http://schemas.microsoft.com/office/drawing/2014/main" id="{46D6B710-433E-4329-B2FD-0D9C3C91706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3618" y="4648201"/>
            <a:ext cx="933449" cy="191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7">
            <a:extLst>
              <a:ext uri="{FF2B5EF4-FFF2-40B4-BE49-F238E27FC236}">
                <a16:creationId xmlns:a16="http://schemas.microsoft.com/office/drawing/2014/main" id="{3481FBF5-E021-4879-AF4C-853E2708744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718" y="4522788"/>
            <a:ext cx="1534583" cy="217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336806F5-DCAD-4938-9E60-92E23B409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FB6D2-ED15-4232-84C6-313FB07B5527}" type="datetimeFigureOut">
              <a:rPr lang="zh-CN" altLang="en-US"/>
              <a:pPr>
                <a:defRPr/>
              </a:pPr>
              <a:t>2021/11/21</a:t>
            </a:fld>
            <a:endParaRPr lang="zh-CN" altLang="en-US"/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D068AEC4-F2D4-4C33-839E-B05EF33A9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411A4BB3-BC5D-4BDA-AAA6-9CD0F917E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4A4394-F9E8-4B6B-BC23-17F7620DF70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83764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419871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2708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5339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3965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27658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46994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8351190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614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47970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20927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4265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2187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7730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4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4" y="3602038"/>
            <a:ext cx="91440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42" indent="0" algn="ctr">
              <a:buNone/>
              <a:defRPr sz="2000"/>
            </a:lvl2pPr>
            <a:lvl3pPr marL="914282" indent="0" algn="ctr">
              <a:buNone/>
              <a:defRPr sz="1800"/>
            </a:lvl3pPr>
            <a:lvl4pPr marL="1371424" indent="0" algn="ctr">
              <a:buNone/>
              <a:defRPr sz="1500"/>
            </a:lvl4pPr>
            <a:lvl5pPr marL="1828567" indent="0" algn="ctr">
              <a:buNone/>
              <a:defRPr sz="1500"/>
            </a:lvl5pPr>
            <a:lvl6pPr marL="2285706" indent="0" algn="ctr">
              <a:buNone/>
              <a:defRPr sz="1500"/>
            </a:lvl6pPr>
            <a:lvl7pPr marL="2742849" indent="0" algn="ctr">
              <a:buNone/>
              <a:defRPr sz="1500"/>
            </a:lvl7pPr>
            <a:lvl8pPr marL="3199990" indent="0" algn="ctr">
              <a:buNone/>
              <a:defRPr sz="1500"/>
            </a:lvl8pPr>
            <a:lvl9pPr marL="3657132" indent="0" algn="ctr">
              <a:buNone/>
              <a:defRPr sz="15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39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44744" y="6444486"/>
            <a:ext cx="12102518" cy="276985"/>
          </a:xfrm>
          <a:prstGeom prst="rect">
            <a:avLst/>
          </a:prstGeom>
        </p:spPr>
        <p:txBody>
          <a:bodyPr wrap="square" lIns="91428" tIns="45713" rIns="91428" bIns="45713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不得将觅知网的</a:t>
            </a:r>
            <a:r>
              <a:rPr lang="en-US" altLang="zh-CN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模板、</a:t>
            </a:r>
            <a:r>
              <a:rPr lang="en-US" altLang="zh-CN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lang="zh-CN" altLang="en-US" sz="1200" dirty="0">
              <a:solidFill>
                <a:srgbClr val="DEEBF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69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4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2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6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70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8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9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13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05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6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49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273358997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4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92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2" indent="0">
              <a:buNone/>
              <a:defRPr sz="1800" b="1"/>
            </a:lvl3pPr>
            <a:lvl4pPr marL="1371424" indent="0">
              <a:buNone/>
              <a:defRPr sz="1500" b="1"/>
            </a:lvl4pPr>
            <a:lvl5pPr marL="1828567" indent="0">
              <a:buNone/>
              <a:defRPr sz="1500" b="1"/>
            </a:lvl5pPr>
            <a:lvl6pPr marL="2285706" indent="0">
              <a:buNone/>
              <a:defRPr sz="1500" b="1"/>
            </a:lvl6pPr>
            <a:lvl7pPr marL="2742849" indent="0">
              <a:buNone/>
              <a:defRPr sz="1500" b="1"/>
            </a:lvl7pPr>
            <a:lvl8pPr marL="3199990" indent="0">
              <a:buNone/>
              <a:defRPr sz="1500" b="1"/>
            </a:lvl8pPr>
            <a:lvl9pPr marL="3657132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92" y="2505076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7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2" indent="0">
              <a:buNone/>
              <a:defRPr sz="1800" b="1"/>
            </a:lvl3pPr>
            <a:lvl4pPr marL="1371424" indent="0">
              <a:buNone/>
              <a:defRPr sz="1500" b="1"/>
            </a:lvl4pPr>
            <a:lvl5pPr marL="1828567" indent="0">
              <a:buNone/>
              <a:defRPr sz="1500" b="1"/>
            </a:lvl5pPr>
            <a:lvl6pPr marL="2285706" indent="0">
              <a:buNone/>
              <a:defRPr sz="1500" b="1"/>
            </a:lvl6pPr>
            <a:lvl7pPr marL="2742849" indent="0">
              <a:buNone/>
              <a:defRPr sz="1500" b="1"/>
            </a:lvl7pPr>
            <a:lvl8pPr marL="3199990" indent="0">
              <a:buNone/>
              <a:defRPr sz="1500" b="1"/>
            </a:lvl8pPr>
            <a:lvl9pPr marL="3657132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7" y="2505076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04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97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10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3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4" y="2057400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142" indent="0">
              <a:buNone/>
              <a:defRPr sz="1400"/>
            </a:lvl2pPr>
            <a:lvl3pPr marL="914282" indent="0">
              <a:buNone/>
              <a:defRPr sz="1200"/>
            </a:lvl3pPr>
            <a:lvl4pPr marL="1371424" indent="0">
              <a:buNone/>
              <a:defRPr sz="1000"/>
            </a:lvl4pPr>
            <a:lvl5pPr marL="1828567" indent="0">
              <a:buNone/>
              <a:defRPr sz="1000"/>
            </a:lvl5pPr>
            <a:lvl6pPr marL="2285706" indent="0">
              <a:buNone/>
              <a:defRPr sz="1000"/>
            </a:lvl6pPr>
            <a:lvl7pPr marL="2742849" indent="0">
              <a:buNone/>
              <a:defRPr sz="1000"/>
            </a:lvl7pPr>
            <a:lvl8pPr marL="3199990" indent="0">
              <a:buNone/>
              <a:defRPr sz="1000"/>
            </a:lvl8pPr>
            <a:lvl9pPr marL="3657132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86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42" indent="0">
              <a:buNone/>
              <a:defRPr sz="2800"/>
            </a:lvl2pPr>
            <a:lvl3pPr marL="914282" indent="0">
              <a:buNone/>
              <a:defRPr sz="2400"/>
            </a:lvl3pPr>
            <a:lvl4pPr marL="1371424" indent="0">
              <a:buNone/>
              <a:defRPr sz="2000"/>
            </a:lvl4pPr>
            <a:lvl5pPr marL="1828567" indent="0">
              <a:buNone/>
              <a:defRPr sz="2000"/>
            </a:lvl5pPr>
            <a:lvl6pPr marL="2285706" indent="0">
              <a:buNone/>
              <a:defRPr sz="2000"/>
            </a:lvl6pPr>
            <a:lvl7pPr marL="2742849" indent="0">
              <a:buNone/>
              <a:defRPr sz="2000"/>
            </a:lvl7pPr>
            <a:lvl8pPr marL="3199990" indent="0">
              <a:buNone/>
              <a:defRPr sz="2000"/>
            </a:lvl8pPr>
            <a:lvl9pPr marL="3657132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4" y="2057400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142" indent="0">
              <a:buNone/>
              <a:defRPr sz="1400"/>
            </a:lvl2pPr>
            <a:lvl3pPr marL="914282" indent="0">
              <a:buNone/>
              <a:defRPr sz="1200"/>
            </a:lvl3pPr>
            <a:lvl4pPr marL="1371424" indent="0">
              <a:buNone/>
              <a:defRPr sz="1000"/>
            </a:lvl4pPr>
            <a:lvl5pPr marL="1828567" indent="0">
              <a:buNone/>
              <a:defRPr sz="1000"/>
            </a:lvl5pPr>
            <a:lvl6pPr marL="2285706" indent="0">
              <a:buNone/>
              <a:defRPr sz="1000"/>
            </a:lvl6pPr>
            <a:lvl7pPr marL="2742849" indent="0">
              <a:buNone/>
              <a:defRPr sz="1000"/>
            </a:lvl7pPr>
            <a:lvl8pPr marL="3199990" indent="0">
              <a:buNone/>
              <a:defRPr sz="1000"/>
            </a:lvl8pPr>
            <a:lvl9pPr marL="3657132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31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85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33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8423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37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351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332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9276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9076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0922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96619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9642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3802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71988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592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83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232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903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14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13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0729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9392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8" r:id="rId2"/>
    <p:sldLayoutId id="2147483720" r:id="rId3"/>
    <p:sldLayoutId id="2147483723" r:id="rId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942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hỗ dành sẵn cho Tiêu đề 1">
            <a:extLst>
              <a:ext uri="{FF2B5EF4-FFF2-40B4-BE49-F238E27FC236}">
                <a16:creationId xmlns:a16="http://schemas.microsoft.com/office/drawing/2014/main" id="{9BD3D501-79F1-4A28-AE98-20110274E4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để sửa kiểu tiêu đề Bản cái</a:t>
            </a:r>
          </a:p>
        </p:txBody>
      </p:sp>
      <p:sp>
        <p:nvSpPr>
          <p:cNvPr id="1027" name="Chỗ dành sẵn cho Văn bản 2">
            <a:extLst>
              <a:ext uri="{FF2B5EF4-FFF2-40B4-BE49-F238E27FC236}">
                <a16:creationId xmlns:a16="http://schemas.microsoft.com/office/drawing/2014/main" id="{687141B4-E9F1-482D-B41D-888FEE4FA1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Bấm để chỉnh sửa kiểu văn bản của Bản cái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bốn</a:t>
            </a:r>
          </a:p>
          <a:p>
            <a:pPr lvl="4"/>
            <a:r>
              <a:rPr lang="vi-VN" altLang="en-US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36A704E-15F7-4E48-8C86-0D076E50BD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987C0B4-923D-46DA-B8C7-521799D8A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453BE9F-25F3-4473-9D70-EA5811AFFB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E5572AB-463A-4DA7-BE9A-E6931962FC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264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730159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1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3" y="365129"/>
            <a:ext cx="10515600" cy="1325563"/>
          </a:xfrm>
          <a:prstGeom prst="rect">
            <a:avLst/>
          </a:prstGeom>
        </p:spPr>
        <p:txBody>
          <a:bodyPr vert="horz" lIns="91428" tIns="45713" rIns="91428" bIns="45713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3" y="1825625"/>
            <a:ext cx="10515600" cy="4351338"/>
          </a:xfrm>
          <a:prstGeom prst="rect">
            <a:avLst/>
          </a:prstGeom>
        </p:spPr>
        <p:txBody>
          <a:bodyPr vert="horz" lIns="91428" tIns="45713" rIns="91428" bIns="45713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61"/>
            <a:ext cx="27432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61"/>
            <a:ext cx="41148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61"/>
            <a:ext cx="27432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901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  <p:txStyles>
    <p:titleStyle>
      <a:lvl1pPr algn="l" defTabSz="91428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1" indent="-228571" algn="l" defTabSz="91428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13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4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95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37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80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20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62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02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2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2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24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67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06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49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90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32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237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8.png"/><Relationship Id="rId11" Type="http://schemas.microsoft.com/office/2007/relationships/hdphoto" Target="../media/hdphoto1.wdp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4.xml"/><Relationship Id="rId6" Type="http://schemas.microsoft.com/office/2007/relationships/hdphoto" Target="../media/hdphoto3.wdp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63.xml"/><Relationship Id="rId1" Type="http://schemas.openxmlformats.org/officeDocument/2006/relationships/tags" Target="../tags/tag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63.xml"/><Relationship Id="rId1" Type="http://schemas.openxmlformats.org/officeDocument/2006/relationships/tags" Target="../tags/tag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63.xml"/><Relationship Id="rId1" Type="http://schemas.openxmlformats.org/officeDocument/2006/relationships/tags" Target="../tags/tag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2.svg"/><Relationship Id="rId7" Type="http://schemas.openxmlformats.org/officeDocument/2006/relationships/image" Target="../media/image401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25.png"/><Relationship Id="rId5" Type="http://schemas.openxmlformats.org/officeDocument/2006/relationships/image" Target="../media/image380.svg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8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1.xml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3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3.xml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8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94613" y="102087"/>
            <a:ext cx="11602784" cy="6184490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15081" y="3876683"/>
            <a:ext cx="12161838" cy="298132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8086968" y="-291725"/>
            <a:ext cx="3289079" cy="2034758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654715" y="3375174"/>
            <a:ext cx="860490" cy="16518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-197712" y="163815"/>
            <a:ext cx="2473944" cy="269065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10483275" y="725655"/>
            <a:ext cx="1099804" cy="191903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8559919" y="498245"/>
            <a:ext cx="681389" cy="113115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11" y="4311969"/>
            <a:ext cx="2409647" cy="2315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6355" y1="26563" x2="8867" y2="38867"/>
                        <a14:foregroundMark x1="10591" y1="39453" x2="246" y2="60938"/>
                        <a14:foregroundMark x1="1232" y1="61133" x2="9360" y2="81250"/>
                        <a14:foregroundMark x1="15517" y1="87695" x2="34236" y2="97070"/>
                        <a14:foregroundMark x1="50739" y1="96289" x2="81773" y2="88672"/>
                        <a14:foregroundMark x1="94828" y1="64453" x2="88670" y2="80273"/>
                        <a14:foregroundMark x1="72414" y1="28320" x2="88670" y2="41406"/>
                        <a14:foregroundMark x1="89163" y1="41797" x2="96059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461" y="2601693"/>
            <a:ext cx="1498259" cy="189411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370924" y="133845"/>
            <a:ext cx="6293320" cy="461651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algn="ctr" defTabSz="822449"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PHÒNG GD &amp; ĐT QUẬN LONG BIÊN</a:t>
            </a:r>
            <a:endParaRPr lang="vi-VN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2133603" y="2220682"/>
            <a:ext cx="8767970" cy="4027718"/>
          </a:xfrm>
          <a:prstGeom prst="rect">
            <a:avLst/>
          </a:prstGeom>
        </p:spPr>
        <p:txBody>
          <a:bodyPr spcFirstLastPara="1" wrap="none" lIns="82138" tIns="41121" rIns="82138" bIns="41121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094399">
              <a:lnSpc>
                <a:spcPct val="150000"/>
              </a:lnSpc>
              <a:defRPr/>
            </a:pPr>
            <a:r>
              <a:rPr lang="en-US" sz="1599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1094399">
              <a:lnSpc>
                <a:spcPct val="150000"/>
              </a:lnSpc>
              <a:defRPr/>
            </a:pPr>
            <a:r>
              <a:rPr lang="en-US" sz="1599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8" name="圆角矩形 1"/>
          <p:cNvSpPr/>
          <p:nvPr/>
        </p:nvSpPr>
        <p:spPr>
          <a:xfrm>
            <a:off x="4021063" y="4576819"/>
            <a:ext cx="4879544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71" tIns="54735" rIns="109471" bIns="54735" anchor="ctr"/>
          <a:lstStyle/>
          <a:p>
            <a:pPr algn="ctr" defTabSz="1459388">
              <a:defRPr/>
            </a:pP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TIẾNG VIỆT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88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2581"/>
    </mc:Choice>
    <mc:Fallback xmlns="">
      <p:transition advTm="12581"/>
    </mc:Fallback>
  </mc:AlternateContent>
  <p:timing>
    <p:tnLst>
      <p:par>
        <p:cTn id="1" dur="indefinite" restart="never" nodeType="tmRoot"/>
      </p:par>
    </p:tnLst>
  </p:timing>
  <p:extLst>
    <p:ext uri="{E180D4A7-C9FB-4DFB-919C-405C955672EB}">
      <p14:showEvtLst xmlns:p14="http://schemas.microsoft.com/office/powerpoint/2010/main">
        <p14:playEvt time="447" objId="19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icture1">
            <a:extLst>
              <a:ext uri="{FF2B5EF4-FFF2-40B4-BE49-F238E27FC236}">
                <a16:creationId xmlns:a16="http://schemas.microsoft.com/office/drawing/2014/main" id="{066D07D7-44CE-4AD9-A473-AC61F449EC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983" y="495300"/>
            <a:ext cx="9144000" cy="5867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069E03B-4718-4A83-AE93-801D4D9C98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432"/>
          <a:stretch/>
        </p:blipFill>
        <p:spPr>
          <a:xfrm>
            <a:off x="2457450" y="2415702"/>
            <a:ext cx="6789737" cy="167553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56655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68"/>
    </mc:Choice>
    <mc:Fallback xmlns="">
      <p:transition spd="slow" advTm="40668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00025" y="-20882"/>
            <a:ext cx="12392025" cy="687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309322"/>
      </p:ext>
    </p:extLst>
  </p:cSld>
  <p:clrMapOvr>
    <a:masterClrMapping/>
  </p:clrMapOvr>
  <p:transition advTm="6645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236"/>
            <a:ext cx="12573000" cy="686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739065"/>
      </p:ext>
    </p:extLst>
  </p:cSld>
  <p:clrMapOvr>
    <a:masterClrMapping/>
  </p:clrMapOvr>
  <p:transition advTm="6645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59DD72C-7A9D-4F82-963D-6D98BD13BF5C}"/>
              </a:ext>
            </a:extLst>
          </p:cNvPr>
          <p:cNvSpPr/>
          <p:nvPr/>
        </p:nvSpPr>
        <p:spPr>
          <a:xfrm>
            <a:off x="904002" y="670558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viết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Times New Roman" panose="0202060305040502030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07A297C-31E4-4E5D-852B-F51BAFE62437}"/>
              </a:ext>
            </a:extLst>
          </p:cNvPr>
          <p:cNvSpPr/>
          <p:nvPr/>
        </p:nvSpPr>
        <p:spPr>
          <a:xfrm>
            <a:off x="553273" y="708136"/>
            <a:ext cx="551146" cy="49673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E200000000000000" pitchFamily="34" charset="0"/>
                <a:ea typeface="Arial-Rounded"/>
                <a:cs typeface="+mn-cs"/>
              </a:rPr>
              <a:t>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6802AE-F0F8-455C-89F8-F708D7EF85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73" y="1292551"/>
            <a:ext cx="3650173" cy="516986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B838560-107E-4315-932A-82A0EA734BD6}"/>
              </a:ext>
            </a:extLst>
          </p:cNvPr>
          <p:cNvGrpSpPr/>
          <p:nvPr/>
        </p:nvGrpSpPr>
        <p:grpSpPr>
          <a:xfrm>
            <a:off x="4535280" y="1036947"/>
            <a:ext cx="7222144" cy="5059837"/>
            <a:chOff x="2394408" y="561080"/>
            <a:chExt cx="8107052" cy="499793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5847DDD-4E53-4B29-BB36-667893E473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86" t="61157" r="51670" b="18754"/>
            <a:stretch/>
          </p:blipFill>
          <p:spPr>
            <a:xfrm>
              <a:off x="2394408" y="561080"/>
              <a:ext cx="8107052" cy="379410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D828970-2750-4889-B2E4-1E5EBE3931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39" t="21799" r="22859" b="71216"/>
            <a:stretch/>
          </p:blipFill>
          <p:spPr>
            <a:xfrm>
              <a:off x="2394408" y="4326905"/>
              <a:ext cx="8107051" cy="123210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12828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181"/>
    </mc:Choice>
    <mc:Fallback xmlns="">
      <p:transition advTm="9181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A4A6FE-7BC4-4A14-BE56-055D7A201BCF}"/>
              </a:ext>
            </a:extLst>
          </p:cNvPr>
          <p:cNvSpPr txBox="1"/>
          <p:nvPr/>
        </p:nvSpPr>
        <p:spPr>
          <a:xfrm>
            <a:off x="1595535" y="2034074"/>
            <a:ext cx="959187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宋体"/>
                <a:cs typeface="Arial-SGK-TV" pitchFamily="2" charset="0"/>
              </a:rPr>
              <a:t>THƯ GIÃN</a:t>
            </a:r>
          </a:p>
        </p:txBody>
      </p:sp>
    </p:spTree>
    <p:extLst>
      <p:ext uri="{BB962C8B-B14F-4D97-AF65-F5344CB8AC3E}">
        <p14:creationId xmlns:p14="http://schemas.microsoft.com/office/powerpoint/2010/main" val="249741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223"/>
    </mc:Choice>
    <mc:Fallback xmlns="">
      <p:transition advTm="8223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89934" l="2146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913" y="-996391"/>
            <a:ext cx="8918056" cy="86766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39665" y="3876675"/>
            <a:ext cx="12161838" cy="2981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040824" y="-189761"/>
            <a:ext cx="2648234" cy="163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202762" y="-170871"/>
            <a:ext cx="3289079" cy="20347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00201" y="2152480"/>
            <a:ext cx="5410200" cy="1490971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algn="ctr" defTabSz="914282">
              <a:lnSpc>
                <a:spcPct val="115000"/>
              </a:lnSpc>
              <a:spcAft>
                <a:spcPts val="1000"/>
              </a:spcAft>
              <a:defRPr/>
            </a:pPr>
            <a:r>
              <a:rPr lang="en-US" sz="88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4. </a:t>
            </a:r>
            <a:r>
              <a:rPr lang="en-US" sz="88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Đọc</a:t>
            </a:r>
            <a:endParaRPr lang="en-US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pic>
        <p:nvPicPr>
          <p:cNvPr id="10" name="Google Shape;192;p12"/>
          <p:cNvPicPr preferRelativeResize="0"/>
          <p:nvPr/>
        </p:nvPicPr>
        <p:blipFill rotWithShape="1">
          <a:blip r:embed="rId7">
            <a:alphaModFix/>
          </a:blip>
          <a:srcRect t="42716" r="54005" b="6903"/>
          <a:stretch/>
        </p:blipFill>
        <p:spPr>
          <a:xfrm>
            <a:off x="6705603" y="3067162"/>
            <a:ext cx="5592247" cy="39432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675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235"/>
    </mc:Choice>
    <mc:Fallback xmlns="">
      <p:transition advTm="5235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2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2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BFE98A-4A87-4DE3-9F10-3E22187AF4D8}"/>
              </a:ext>
            </a:extLst>
          </p:cNvPr>
          <p:cNvSpPr txBox="1"/>
          <p:nvPr/>
        </p:nvSpPr>
        <p:spPr>
          <a:xfrm>
            <a:off x="0" y="4057233"/>
            <a:ext cx="12192000" cy="21236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Lan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Lan. Ở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sim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Lan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thăm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CBA474-C71E-4D11-8483-231CEB601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12" y="69628"/>
            <a:ext cx="11951676" cy="3798977"/>
          </a:xfrm>
          <a:prstGeom prst="roundRect">
            <a:avLst>
              <a:gd name="adj" fmla="val 16667"/>
            </a:avLst>
          </a:prstGeom>
          <a:ln>
            <a:solidFill>
              <a:srgbClr val="ED97DD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EAE993-DFCC-40A8-8571-D8978E0F5E47}"/>
              </a:ext>
            </a:extLst>
          </p:cNvPr>
          <p:cNvSpPr txBox="1"/>
          <p:nvPr/>
        </p:nvSpPr>
        <p:spPr>
          <a:xfrm>
            <a:off x="1726294" y="4059751"/>
            <a:ext cx="7352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54E6E3-9732-4854-8C32-F56CF00E5276}"/>
              </a:ext>
            </a:extLst>
          </p:cNvPr>
          <p:cNvSpPr txBox="1"/>
          <p:nvPr/>
        </p:nvSpPr>
        <p:spPr>
          <a:xfrm>
            <a:off x="2450969" y="5392596"/>
            <a:ext cx="7352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07911CA-8448-4445-8AE7-E88100B92DA7}"/>
              </a:ext>
            </a:extLst>
          </p:cNvPr>
          <p:cNvCxnSpPr/>
          <p:nvPr/>
        </p:nvCxnSpPr>
        <p:spPr>
          <a:xfrm>
            <a:off x="1527142" y="4822967"/>
            <a:ext cx="7729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90E7BB6-963E-4E9F-8CEC-E9038855F625}"/>
              </a:ext>
            </a:extLst>
          </p:cNvPr>
          <p:cNvCxnSpPr/>
          <p:nvPr/>
        </p:nvCxnSpPr>
        <p:spPr>
          <a:xfrm>
            <a:off x="2300140" y="6158945"/>
            <a:ext cx="7729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61709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06"/>
    </mc:Choice>
    <mc:Fallback xmlns="">
      <p:transition spd="slow" advTm="44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BFE98A-4A87-4DE3-9F10-3E22187AF4D8}"/>
              </a:ext>
            </a:extLst>
          </p:cNvPr>
          <p:cNvSpPr txBox="1"/>
          <p:nvPr/>
        </p:nvSpPr>
        <p:spPr>
          <a:xfrm>
            <a:off x="0" y="4057233"/>
            <a:ext cx="12192000" cy="21236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Lan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Lan. Ở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sim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Lan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thăm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CBA474-C71E-4D11-8483-231CEB601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12" y="69628"/>
            <a:ext cx="11951676" cy="3798977"/>
          </a:xfrm>
          <a:prstGeom prst="roundRect">
            <a:avLst>
              <a:gd name="adj" fmla="val 16667"/>
            </a:avLst>
          </a:prstGeom>
          <a:ln>
            <a:solidFill>
              <a:srgbClr val="ED97DD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EAE993-DFCC-40A8-8571-D8978E0F5E47}"/>
              </a:ext>
            </a:extLst>
          </p:cNvPr>
          <p:cNvSpPr txBox="1"/>
          <p:nvPr/>
        </p:nvSpPr>
        <p:spPr>
          <a:xfrm>
            <a:off x="1602557" y="4053526"/>
            <a:ext cx="7352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54E6E3-9732-4854-8C32-F56CF00E5276}"/>
              </a:ext>
            </a:extLst>
          </p:cNvPr>
          <p:cNvSpPr txBox="1"/>
          <p:nvPr/>
        </p:nvSpPr>
        <p:spPr>
          <a:xfrm>
            <a:off x="2450968" y="5389505"/>
            <a:ext cx="7352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D33315C-4654-48C7-9720-923A45BDECBC}"/>
              </a:ext>
            </a:extLst>
          </p:cNvPr>
          <p:cNvSpPr/>
          <p:nvPr/>
        </p:nvSpPr>
        <p:spPr>
          <a:xfrm>
            <a:off x="0" y="3843277"/>
            <a:ext cx="392935" cy="42420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7E4CFD8-A9FE-47A2-9AFD-DC47EB368C12}"/>
              </a:ext>
            </a:extLst>
          </p:cNvPr>
          <p:cNvSpPr/>
          <p:nvPr/>
        </p:nvSpPr>
        <p:spPr>
          <a:xfrm>
            <a:off x="8523402" y="4014040"/>
            <a:ext cx="392935" cy="42420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FDEB323-83B1-4CFF-97B0-4C9EA48B476B}"/>
              </a:ext>
            </a:extLst>
          </p:cNvPr>
          <p:cNvSpPr/>
          <p:nvPr/>
        </p:nvSpPr>
        <p:spPr>
          <a:xfrm>
            <a:off x="4055097" y="4694856"/>
            <a:ext cx="392935" cy="42420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B7E4698-42A2-4518-B913-42D5957D0EA8}"/>
              </a:ext>
            </a:extLst>
          </p:cNvPr>
          <p:cNvSpPr/>
          <p:nvPr/>
        </p:nvSpPr>
        <p:spPr>
          <a:xfrm>
            <a:off x="3799078" y="5350019"/>
            <a:ext cx="392935" cy="32491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097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081"/>
    </mc:Choice>
    <mc:Fallback xmlns="">
      <p:transition spd="slow" advTm="149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</p:bldLst>
  </p:timing>
  <p:extLst>
    <p:ext uri="{3A86A75C-4F4B-4683-9AE1-C65F6400EC91}">
      <p14:laserTraceLst xmlns:p14="http://schemas.microsoft.com/office/powerpoint/2010/main">
        <p14:tracePtLst>
          <p14:tracePt t="22415" x="3727450" y="6375400"/>
          <p14:tracePt t="22684" x="2524125" y="6746875"/>
          <p14:tracePt t="22690" x="2430463" y="6654800"/>
          <p14:tracePt t="22697" x="2336800" y="6561138"/>
          <p14:tracePt t="22706" x="2243138" y="6457950"/>
          <p14:tracePt t="22712" x="2149475" y="6365875"/>
          <p14:tracePt t="22720" x="2065338" y="6280150"/>
          <p14:tracePt t="22729" x="1987550" y="6203950"/>
          <p14:tracePt t="22737" x="1903413" y="6127750"/>
          <p14:tracePt t="22745" x="1835150" y="6042025"/>
          <p14:tracePt t="22754" x="1784350" y="5983288"/>
          <p14:tracePt t="22760" x="1741488" y="5915025"/>
          <p14:tracePt t="22770" x="1698625" y="5854700"/>
          <p14:tracePt t="22776" x="1657350" y="5788025"/>
          <p14:tracePt t="22787" x="1614488" y="5727700"/>
          <p14:tracePt t="22792" x="1589088" y="5676900"/>
          <p14:tracePt t="22803" x="1563688" y="5626100"/>
          <p14:tracePt t="22808" x="1546225" y="5575300"/>
          <p14:tracePt t="22818" x="1520825" y="5532438"/>
          <p14:tracePt t="22824" x="1487488" y="5464175"/>
          <p14:tracePt t="22834" x="1470025" y="5430838"/>
          <p14:tracePt t="22840" x="1452563" y="5405438"/>
          <p14:tracePt t="22849" x="1435100" y="5370513"/>
          <p14:tracePt t="22856" x="1427163" y="5353050"/>
          <p14:tracePt t="22866" x="1409700" y="5327650"/>
          <p14:tracePt t="22872" x="1393825" y="5302250"/>
          <p14:tracePt t="22881" x="1384300" y="5286375"/>
          <p14:tracePt t="22888" x="1376363" y="5268913"/>
          <p14:tracePt t="22897" x="1358900" y="5251450"/>
          <p14:tracePt t="22904" x="1343025" y="5226050"/>
          <p14:tracePt t="22912" x="1333500" y="5208588"/>
          <p14:tracePt t="22920" x="1325563" y="5192713"/>
          <p14:tracePt t="22928" x="1317625" y="5175250"/>
          <p14:tracePt t="22937" x="1308100" y="5149850"/>
          <p14:tracePt t="22945" x="1300163" y="5132388"/>
          <p14:tracePt t="22953" x="1282700" y="5116513"/>
          <p14:tracePt t="22961" x="1265238" y="5106988"/>
          <p14:tracePt t="22970" x="1249363" y="5081588"/>
          <p14:tracePt t="22977" x="1231900" y="5056188"/>
          <p14:tracePt t="22986" x="1214438" y="5030788"/>
          <p14:tracePt t="22992" x="1206500" y="5005388"/>
          <p14:tracePt t="23002" x="1181100" y="4987925"/>
          <p14:tracePt t="23008" x="1155700" y="4979988"/>
          <p14:tracePt t="23018" x="1138238" y="4962525"/>
          <p14:tracePt t="23024" x="1120775" y="4954588"/>
          <p14:tracePt t="23034" x="1112838" y="4946650"/>
          <p14:tracePt t="23040" x="1104900" y="4937125"/>
          <p14:tracePt t="23049" x="1095375" y="4937125"/>
          <p14:tracePt t="23057" x="1087438" y="4929188"/>
          <p14:tracePt t="23067" x="1079500" y="4919663"/>
          <p14:tracePt t="23072" x="1079500" y="4911725"/>
          <p14:tracePt t="23089" x="1069975" y="4911725"/>
          <p14:tracePt t="23153" x="1062038" y="4911725"/>
          <p14:tracePt t="23161" x="1054100" y="4911725"/>
          <p14:tracePt t="23169" x="1054100" y="4903788"/>
          <p14:tracePt t="23177" x="1044575" y="4903788"/>
          <p14:tracePt t="23193" x="1036638" y="4894263"/>
          <p14:tracePt t="23202" x="1028700" y="4894263"/>
          <p14:tracePt t="23218" x="1019175" y="4894263"/>
          <p14:tracePt t="25233" x="1028700" y="4894263"/>
          <p14:tracePt t="25241" x="1054100" y="4894263"/>
          <p14:tracePt t="25249" x="1087438" y="4894263"/>
          <p14:tracePt t="25257" x="1112838" y="4894263"/>
          <p14:tracePt t="25265" x="1147763" y="4894263"/>
          <p14:tracePt t="25272" x="1181100" y="4894263"/>
          <p14:tracePt t="25282" x="1198563" y="4894263"/>
          <p14:tracePt t="25289" x="1223963" y="4894263"/>
          <p14:tracePt t="25297" x="1249363" y="4894263"/>
          <p14:tracePt t="25305" x="1257300" y="4894263"/>
          <p14:tracePt t="25313" x="1274763" y="4894263"/>
          <p14:tracePt t="25320" x="1290638" y="4894263"/>
          <p14:tracePt t="25328" x="1300163" y="4894263"/>
          <p14:tracePt t="25336" x="1317625" y="4894263"/>
          <p14:tracePt t="25353" x="1325563" y="4894263"/>
          <p14:tracePt t="25361" x="1343025" y="4894263"/>
          <p14:tracePt t="25369" x="1350963" y="4894263"/>
          <p14:tracePt t="25377" x="1368425" y="4894263"/>
          <p14:tracePt t="25386" x="1393825" y="4894263"/>
          <p14:tracePt t="25393" x="1409700" y="4894263"/>
          <p14:tracePt t="25402" x="1427163" y="4894263"/>
          <p14:tracePt t="25410" x="1435100" y="4894263"/>
          <p14:tracePt t="25420" x="1452563" y="4894263"/>
          <p14:tracePt t="25426" x="1470025" y="4894263"/>
          <p14:tracePt t="25441" x="1477963" y="4894263"/>
          <p14:tracePt t="25449" x="1487488" y="4894263"/>
          <p14:tracePt t="25465" x="1495425" y="4894263"/>
          <p14:tracePt t="26241" x="1503363" y="4894263"/>
          <p14:tracePt t="26249" x="1512888" y="4894263"/>
          <p14:tracePt t="26258" x="1538288" y="4894263"/>
          <p14:tracePt t="26267" x="1571625" y="4894263"/>
          <p14:tracePt t="26273" x="1614488" y="4894263"/>
          <p14:tracePt t="26283" x="1657350" y="4894263"/>
          <p14:tracePt t="26289" x="1698625" y="4894263"/>
          <p14:tracePt t="26297" x="1741488" y="4894263"/>
          <p14:tracePt t="26305" x="1784350" y="4894263"/>
          <p14:tracePt t="26313" x="1835150" y="4894263"/>
          <p14:tracePt t="26321" x="1852613" y="4894263"/>
          <p14:tracePt t="26329" x="1868488" y="4894263"/>
          <p14:tracePt t="26337" x="1878013" y="4894263"/>
          <p14:tracePt t="26345" x="1885950" y="4894263"/>
          <p14:tracePt t="26361" x="1893888" y="4894263"/>
          <p14:tracePt t="26369" x="1903413" y="4894263"/>
          <p14:tracePt t="26441" x="1911350" y="4894263"/>
          <p14:tracePt t="26457" x="1920875" y="4894263"/>
          <p14:tracePt t="27834" x="1928813" y="4894263"/>
          <p14:tracePt t="27842" x="1936750" y="4894263"/>
          <p14:tracePt t="27850" x="1946275" y="4894263"/>
          <p14:tracePt t="27881" x="1954213" y="4894263"/>
          <p14:tracePt t="27889" x="1962150" y="4894263"/>
          <p14:tracePt t="27913" x="1971675" y="4894263"/>
          <p14:tracePt t="27921" x="1979613" y="4894263"/>
          <p14:tracePt t="27929" x="1987550" y="4894263"/>
          <p14:tracePt t="27937" x="1997075" y="4894263"/>
          <p14:tracePt t="27945" x="2005013" y="4894263"/>
          <p14:tracePt t="27961" x="2012950" y="4894263"/>
          <p14:tracePt t="27968" x="2022475" y="4894263"/>
          <p14:tracePt t="27985" x="2030413" y="4894263"/>
          <p14:tracePt t="28002" x="2038350" y="4894263"/>
          <p14:tracePt t="28008" x="2055813" y="4894263"/>
          <p14:tracePt t="28018" x="2065338" y="4894263"/>
          <p14:tracePt t="28024" x="2090738" y="4894263"/>
          <p14:tracePt t="28034" x="2124075" y="4894263"/>
          <p14:tracePt t="28040" x="2141538" y="4886325"/>
          <p14:tracePt t="28050" x="2166938" y="4878388"/>
          <p14:tracePt t="28056" x="2200275" y="4878388"/>
          <p14:tracePt t="28067" x="2225675" y="4878388"/>
          <p14:tracePt t="28073" x="2243138" y="4878388"/>
          <p14:tracePt t="28081" x="2276475" y="4868863"/>
          <p14:tracePt t="28102" x="2344738" y="4860925"/>
          <p14:tracePt t="28104" x="2387600" y="4860925"/>
          <p14:tracePt t="28113" x="2413000" y="4860925"/>
          <p14:tracePt t="28120" x="2438400" y="4852988"/>
          <p14:tracePt t="28128" x="2471738" y="4843463"/>
          <p14:tracePt t="28136" x="2506663" y="4843463"/>
          <p14:tracePt t="28144" x="2532063" y="4843463"/>
          <p14:tracePt t="28153" x="2565400" y="4843463"/>
          <p14:tracePt t="28161" x="2590800" y="4835525"/>
          <p14:tracePt t="28170" x="2616200" y="4827588"/>
          <p14:tracePt t="28177" x="2641600" y="4827588"/>
          <p14:tracePt t="28185" x="2676525" y="4827588"/>
          <p14:tracePt t="28193" x="2701925" y="4818063"/>
          <p14:tracePt t="28202" x="2727325" y="4810125"/>
          <p14:tracePt t="28208" x="2744788" y="4810125"/>
          <p14:tracePt t="28218" x="2770188" y="4810125"/>
          <p14:tracePt t="28224" x="2795588" y="4810125"/>
          <p14:tracePt t="28234" x="2811463" y="4810125"/>
          <p14:tracePt t="28240" x="2828925" y="4810125"/>
          <p14:tracePt t="28251" x="2838450" y="4810125"/>
          <p14:tracePt t="28256" x="2846388" y="4802188"/>
          <p14:tracePt t="28265" x="2854325" y="4802188"/>
          <p14:tracePt t="29858" x="2863850" y="4802188"/>
          <p14:tracePt t="29866" x="2871788" y="4802188"/>
          <p14:tracePt t="29873" x="2897188" y="4802188"/>
          <p14:tracePt t="29881" x="2914650" y="4802188"/>
          <p14:tracePt t="29888" x="2940050" y="4802188"/>
          <p14:tracePt t="29898" x="2973388" y="4802188"/>
          <p14:tracePt t="29905" x="2990850" y="4802188"/>
          <p14:tracePt t="29914" x="3016250" y="4802188"/>
          <p14:tracePt t="29921" x="3041650" y="4810125"/>
          <p14:tracePt t="29929" x="3059113" y="4810125"/>
          <p14:tracePt t="29936" x="3067050" y="4810125"/>
          <p14:tracePt t="29945" x="3084513" y="4810125"/>
          <p14:tracePt t="29953" x="3100388" y="4810125"/>
          <p14:tracePt t="29961" x="3135313" y="4810125"/>
          <p14:tracePt t="29968" x="3168650" y="4810125"/>
          <p14:tracePt t="29977" x="3194050" y="4810125"/>
          <p14:tracePt t="29984" x="3211513" y="4810125"/>
          <p14:tracePt t="29992" x="3244850" y="4810125"/>
          <p14:tracePt t="30001" x="3279775" y="4810125"/>
          <p14:tracePt t="30009" x="3297238" y="4810125"/>
          <p14:tracePt t="30018" x="3322638" y="4810125"/>
          <p14:tracePt t="30024" x="3348038" y="4810125"/>
          <p14:tracePt t="30034" x="3355975" y="4810125"/>
          <p14:tracePt t="30040" x="3381375" y="4810125"/>
          <p14:tracePt t="30051" x="3406775" y="4810125"/>
          <p14:tracePt t="30056" x="3424238" y="4810125"/>
          <p14:tracePt t="30067" x="3449638" y="4810125"/>
          <p14:tracePt t="30072" x="3467100" y="4810125"/>
          <p14:tracePt t="30081" x="3475038" y="4810125"/>
          <p14:tracePt t="30088" x="3482975" y="4810125"/>
          <p14:tracePt t="30100" x="3492500" y="4810125"/>
          <p14:tracePt t="30121" x="3500438" y="4810125"/>
          <p14:tracePt t="30128" x="3508375" y="4810125"/>
          <p14:tracePt t="30145" x="3517900" y="4810125"/>
          <p14:tracePt t="31818" x="3525838" y="4810125"/>
          <p14:tracePt t="31826" x="3543300" y="4810125"/>
          <p14:tracePt t="31835" x="3576638" y="4810125"/>
          <p14:tracePt t="31841" x="3619500" y="4810125"/>
          <p14:tracePt t="31850" x="3678238" y="4810125"/>
          <p14:tracePt t="31857" x="3738563" y="4810125"/>
          <p14:tracePt t="31866" x="3789363" y="4810125"/>
          <p14:tracePt t="31873" x="3848100" y="4802188"/>
          <p14:tracePt t="31882" x="3908425" y="4792663"/>
          <p14:tracePt t="31889" x="3967163" y="4792663"/>
          <p14:tracePt t="31898" x="4017963" y="4784725"/>
          <p14:tracePt t="31904" x="4044950" y="4775200"/>
          <p14:tracePt t="31915" x="4078288" y="4775200"/>
          <p14:tracePt t="31921" x="4103688" y="4775200"/>
          <p14:tracePt t="31931" x="4111625" y="4775200"/>
          <p14:tracePt t="31937" x="4137025" y="4775200"/>
          <p14:tracePt t="31945" x="4162425" y="4775200"/>
          <p14:tracePt t="31953" x="4171950" y="4775200"/>
          <p14:tracePt t="31960" x="4187825" y="4775200"/>
          <p14:tracePt t="31969" x="4205288" y="4775200"/>
          <p14:tracePt t="31977" x="4214813" y="4775200"/>
          <p14:tracePt t="31985" x="4230688" y="4775200"/>
          <p14:tracePt t="31993" x="4240213" y="4775200"/>
          <p14:tracePt t="32001" x="4256088" y="4775200"/>
          <p14:tracePt t="32008" x="4281488" y="4775200"/>
          <p14:tracePt t="32017" x="4298950" y="4775200"/>
          <p14:tracePt t="32024" x="4316413" y="4775200"/>
          <p14:tracePt t="32034" x="4332288" y="4775200"/>
          <p14:tracePt t="32040" x="4341813" y="4775200"/>
          <p14:tracePt t="32050" x="4359275" y="4775200"/>
          <p14:tracePt t="32057" x="4367213" y="4775200"/>
          <p14:tracePt t="32067" x="4375150" y="4775200"/>
          <p14:tracePt t="32072" x="4384675" y="4775200"/>
          <p14:tracePt t="32082" x="4392613" y="4775200"/>
          <p14:tracePt t="32346" x="4392613" y="4767263"/>
          <p14:tracePt t="32362" x="4400550" y="4767263"/>
          <p14:tracePt t="34569" x="4410075" y="4767263"/>
          <p14:tracePt t="34577" x="4425950" y="4767263"/>
          <p14:tracePt t="34584" x="4460875" y="4767263"/>
          <p14:tracePt t="34593" x="4494213" y="4767263"/>
          <p14:tracePt t="34601" x="4537075" y="4767263"/>
          <p14:tracePt t="34609" x="4587875" y="4767263"/>
          <p14:tracePt t="34616" x="4646613" y="4767263"/>
          <p14:tracePt t="34624" x="4706938" y="4767263"/>
          <p14:tracePt t="34633" x="4775200" y="4767263"/>
          <p14:tracePt t="34641" x="4851400" y="4767263"/>
          <p14:tracePt t="34649" x="4919663" y="4767263"/>
          <p14:tracePt t="34657" x="4987925" y="4767263"/>
          <p14:tracePt t="34666" x="5064125" y="4767263"/>
          <p14:tracePt t="34672" x="5132388" y="4767263"/>
          <p14:tracePt t="34682" x="5191125" y="4767263"/>
          <p14:tracePt t="34689" x="5249863" y="4767263"/>
          <p14:tracePt t="34697" x="5292725" y="4767263"/>
          <p14:tracePt t="34705" x="5335588" y="4767263"/>
          <p14:tracePt t="34713" x="5378450" y="4767263"/>
          <p14:tracePt t="34721" x="5421313" y="4767263"/>
          <p14:tracePt t="34731" x="5472113" y="4767263"/>
          <p14:tracePt t="34737" x="5497513" y="4767263"/>
          <p14:tracePt t="34745" x="5538788" y="4767263"/>
          <p14:tracePt t="34753" x="5591175" y="4767263"/>
          <p14:tracePt t="34761" x="5632450" y="4767263"/>
          <p14:tracePt t="34769" x="5692775" y="4767263"/>
          <p14:tracePt t="34777" x="5735638" y="4775200"/>
          <p14:tracePt t="34785" x="5768975" y="4775200"/>
          <p14:tracePt t="34793" x="5802313" y="4775200"/>
          <p14:tracePt t="34801" x="5827713" y="4775200"/>
          <p14:tracePt t="34809" x="5853113" y="4775200"/>
          <p14:tracePt t="34817" x="5880100" y="4775200"/>
          <p14:tracePt t="34825" x="5895975" y="4775200"/>
          <p14:tracePt t="34833" x="5905500" y="4775200"/>
          <p14:tracePt t="34841" x="5913438" y="4775200"/>
          <p14:tracePt t="35610" x="5905500" y="4775200"/>
          <p14:tracePt t="35635" x="5895975" y="4775200"/>
          <p14:tracePt t="35641" x="5888038" y="4775200"/>
          <p14:tracePt t="35650" x="5880100" y="4775200"/>
          <p14:tracePt t="35673" x="5870575" y="4775200"/>
          <p14:tracePt t="35682" x="5862638" y="4775200"/>
          <p14:tracePt t="35721" x="5853113" y="4775200"/>
          <p14:tracePt t="35745" x="5845175" y="4775200"/>
          <p14:tracePt t="35761" x="5837238" y="4775200"/>
          <p14:tracePt t="35769" x="5827713" y="4775200"/>
          <p14:tracePt t="35777" x="5819775" y="4775200"/>
          <p14:tracePt t="35785" x="5811838" y="4775200"/>
          <p14:tracePt t="35793" x="5794375" y="4775200"/>
          <p14:tracePt t="35809" x="5786438" y="4775200"/>
          <p14:tracePt t="35818" x="5768975" y="4775200"/>
          <p14:tracePt t="35834" x="5761038" y="4775200"/>
          <p14:tracePt t="35841" x="5751513" y="4775200"/>
          <p14:tracePt t="36362" x="5743575" y="4775200"/>
          <p14:tracePt t="36371" x="5726113" y="4775200"/>
          <p14:tracePt t="36378" x="5700713" y="4775200"/>
          <p14:tracePt t="36386" x="5683250" y="4775200"/>
          <p14:tracePt t="36393" x="5649913" y="4775200"/>
          <p14:tracePt t="36401" x="5616575" y="4775200"/>
          <p14:tracePt t="36409" x="5599113" y="4775200"/>
          <p14:tracePt t="36417" x="5581650" y="4775200"/>
          <p14:tracePt t="36425" x="5573713" y="4775200"/>
          <p14:tracePt t="36440" x="5565775" y="4775200"/>
          <p14:tracePt t="37363" x="5573713" y="4775200"/>
          <p14:tracePt t="37371" x="5599113" y="4775200"/>
          <p14:tracePt t="37378" x="5616575" y="4775200"/>
          <p14:tracePt t="37385" x="5649913" y="4775200"/>
          <p14:tracePt t="37393" x="5692775" y="4775200"/>
          <p14:tracePt t="37401" x="5726113" y="4775200"/>
          <p14:tracePt t="37408" x="5768975" y="4775200"/>
          <p14:tracePt t="37416" x="5827713" y="4775200"/>
          <p14:tracePt t="37424" x="5880100" y="4775200"/>
          <p14:tracePt t="37433" x="5930900" y="4775200"/>
          <p14:tracePt t="37440" x="5972175" y="4775200"/>
          <p14:tracePt t="37449" x="6015038" y="4775200"/>
          <p14:tracePt t="37456" x="6049963" y="4775200"/>
          <p14:tracePt t="37466" x="6075363" y="4775200"/>
          <p14:tracePt t="37472" x="6108700" y="4775200"/>
          <p14:tracePt t="37482" x="6134100" y="4775200"/>
          <p14:tracePt t="37488" x="6142038" y="4775200"/>
          <p14:tracePt t="37499" x="6159500" y="4775200"/>
          <p14:tracePt t="37505" x="6176963" y="4775200"/>
          <p14:tracePt t="37521" x="6184900" y="4775200"/>
          <p14:tracePt t="37528" x="6194425" y="4775200"/>
          <p14:tracePt t="40233" x="6210300" y="4775200"/>
          <p14:tracePt t="40241" x="6245225" y="4775200"/>
          <p14:tracePt t="40249" x="6286500" y="4775200"/>
          <p14:tracePt t="40257" x="6329363" y="4775200"/>
          <p14:tracePt t="40266" x="6380163" y="4767263"/>
          <p14:tracePt t="40272" x="6405563" y="4767263"/>
          <p14:tracePt t="40282" x="6440488" y="4767263"/>
          <p14:tracePt t="40289" x="6473825" y="4767263"/>
          <p14:tracePt t="40298" x="6499225" y="4767263"/>
          <p14:tracePt t="40305" x="6534150" y="4767263"/>
          <p14:tracePt t="40315" x="6567488" y="4767263"/>
          <p14:tracePt t="40321" x="6592888" y="4767263"/>
          <p14:tracePt t="40330" x="6610350" y="4767263"/>
          <p14:tracePt t="40337" x="6635750" y="4767263"/>
          <p14:tracePt t="40345" x="6661150" y="4767263"/>
          <p14:tracePt t="40353" x="6678613" y="4767263"/>
          <p14:tracePt t="40363" x="6704013" y="4767263"/>
          <p14:tracePt t="40369" x="6737350" y="4767263"/>
          <p14:tracePt t="40377" x="6754813" y="4767263"/>
          <p14:tracePt t="40385" x="6780213" y="4767263"/>
          <p14:tracePt t="40393" x="6805613" y="4767263"/>
          <p14:tracePt t="40401" x="6831013" y="4775200"/>
          <p14:tracePt t="40408" x="6848475" y="4775200"/>
          <p14:tracePt t="40417" x="6864350" y="4775200"/>
          <p14:tracePt t="40425" x="6881813" y="4784725"/>
          <p14:tracePt t="40432" x="6889750" y="4784725"/>
          <p14:tracePt t="40441" x="6907213" y="4784725"/>
          <p14:tracePt t="40449" x="6915150" y="4784725"/>
          <p14:tracePt t="40457" x="6915150" y="4792663"/>
          <p14:tracePt t="40466" x="6924675" y="4802188"/>
          <p14:tracePt t="40562" x="6932613" y="4802188"/>
          <p14:tracePt t="41106" x="6942138" y="4802188"/>
          <p14:tracePt t="41113" x="6950075" y="4802188"/>
          <p14:tracePt t="41161" x="6958013" y="4802188"/>
          <p14:tracePt t="41185" x="6967538" y="4802188"/>
          <p14:tracePt t="41193" x="6975475" y="4802188"/>
          <p14:tracePt t="41273" x="6983413" y="4802188"/>
          <p14:tracePt t="41282" x="6992938" y="4802188"/>
          <p14:tracePt t="41299" x="7000875" y="4802188"/>
          <p14:tracePt t="41305" x="7008813" y="4802188"/>
          <p14:tracePt t="41315" x="7018338" y="4802188"/>
          <p14:tracePt t="42154" x="7034213" y="4802188"/>
          <p14:tracePt t="42163" x="7059613" y="4802188"/>
          <p14:tracePt t="42170" x="7077075" y="4802188"/>
          <p14:tracePt t="42180" x="7112000" y="4802188"/>
          <p14:tracePt t="42185" x="7145338" y="4802188"/>
          <p14:tracePt t="42193" x="7170738" y="4802188"/>
          <p14:tracePt t="42201" x="7204075" y="4802188"/>
          <p14:tracePt t="42209" x="7246938" y="4802188"/>
          <p14:tracePt t="42216" x="7289800" y="4802188"/>
          <p14:tracePt t="42225" x="7323138" y="4802188"/>
          <p14:tracePt t="42233" x="7358063" y="4802188"/>
          <p14:tracePt t="42241" x="7373938" y="4802188"/>
          <p14:tracePt t="42249" x="7400925" y="4802188"/>
          <p14:tracePt t="42257" x="7434263" y="4802188"/>
          <p14:tracePt t="42265" x="7467600" y="4802188"/>
          <p14:tracePt t="42273" x="7493000" y="4802188"/>
          <p14:tracePt t="42282" x="7527925" y="4802188"/>
          <p14:tracePt t="42288" x="7561263" y="4802188"/>
          <p14:tracePt t="42298" x="7596188" y="4802188"/>
          <p14:tracePt t="42305" x="7621588" y="4802188"/>
          <p14:tracePt t="42314" x="7646988" y="4802188"/>
          <p14:tracePt t="42321" x="7672388" y="4802188"/>
          <p14:tracePt t="42330" x="7688263" y="4802188"/>
          <p14:tracePt t="42337" x="7715250" y="4802188"/>
          <p14:tracePt t="42346" x="7740650" y="4802188"/>
          <p14:tracePt t="42353" x="7756525" y="4802188"/>
          <p14:tracePt t="42362" x="7781925" y="4802188"/>
          <p14:tracePt t="42369" x="7807325" y="4802188"/>
          <p14:tracePt t="42380" x="7824788" y="4802188"/>
          <p14:tracePt t="42385" x="7850188" y="4802188"/>
          <p14:tracePt t="42393" x="7875588" y="4802188"/>
          <p14:tracePt t="42401" x="7885113" y="4802188"/>
          <p14:tracePt t="42410" x="7900988" y="4802188"/>
          <p14:tracePt t="42417" x="7910513" y="4802188"/>
          <p14:tracePt t="42433" x="7918450" y="4802188"/>
          <p14:tracePt t="42440" x="7926388" y="4802188"/>
          <p14:tracePt t="42457" x="7935913" y="4802188"/>
          <p14:tracePt t="42465" x="7943850" y="4802188"/>
          <p14:tracePt t="42488" x="7951788" y="4802188"/>
          <p14:tracePt t="43179" x="7969250" y="4802188"/>
          <p14:tracePt t="43187" x="7986713" y="4802188"/>
          <p14:tracePt t="43196" x="8004175" y="4802188"/>
          <p14:tracePt t="43203" x="8029575" y="4802188"/>
          <p14:tracePt t="43209" x="8045450" y="4802188"/>
          <p14:tracePt t="43217" x="8070850" y="4802188"/>
          <p14:tracePt t="43225" x="8096250" y="4802188"/>
          <p14:tracePt t="43233" x="8105775" y="4802188"/>
          <p14:tracePt t="43241" x="8121650" y="4802188"/>
          <p14:tracePt t="43249" x="8139113" y="4802188"/>
          <p14:tracePt t="43257" x="8147050" y="4802188"/>
          <p14:tracePt t="43265" x="8156575" y="4802188"/>
          <p14:tracePt t="43273" x="8164513" y="4802188"/>
          <p14:tracePt t="47114" x="8174038" y="4802188"/>
          <p14:tracePt t="47121" x="8199438" y="4802188"/>
          <p14:tracePt t="47131" x="8240713" y="4810125"/>
          <p14:tracePt t="47137" x="8291513" y="4818063"/>
          <p14:tracePt t="47146" x="8334375" y="4818063"/>
          <p14:tracePt t="47153" x="8369300" y="4818063"/>
          <p14:tracePt t="47163" x="8402638" y="4827588"/>
          <p14:tracePt t="47169" x="8428038" y="4835525"/>
          <p14:tracePt t="47179" x="8462963" y="4835525"/>
          <p14:tracePt t="47185" x="8496300" y="4835525"/>
          <p14:tracePt t="47195" x="8529638" y="4835525"/>
          <p14:tracePt t="47201" x="8555038" y="4835525"/>
          <p14:tracePt t="47211" x="8589963" y="4835525"/>
          <p14:tracePt t="47217" x="8632825" y="4843463"/>
          <p14:tracePt t="47225" x="8683625" y="4852988"/>
          <p14:tracePt t="47233" x="8724900" y="4852988"/>
          <p14:tracePt t="47241" x="8785225" y="4852988"/>
          <p14:tracePt t="47249" x="8828088" y="4852988"/>
          <p14:tracePt t="47257" x="8869363" y="4852988"/>
          <p14:tracePt t="47265" x="8929688" y="4852988"/>
          <p14:tracePt t="47273" x="8980488" y="4852988"/>
          <p14:tracePt t="47281" x="9039225" y="4852988"/>
          <p14:tracePt t="47289" x="9082088" y="4852988"/>
          <p14:tracePt t="47297" x="9132888" y="4852988"/>
          <p14:tracePt t="47305" x="9175750" y="4852988"/>
          <p14:tracePt t="47313" x="9201150" y="4852988"/>
          <p14:tracePt t="47321" x="9236075" y="4852988"/>
          <p14:tracePt t="47330" x="9269413" y="4852988"/>
          <p14:tracePt t="47337" x="9294813" y="4852988"/>
          <p14:tracePt t="47353" x="9302750" y="4852988"/>
          <p14:tracePt t="47362" x="9312275" y="4852988"/>
          <p14:tracePt t="47794" x="9302750" y="4852988"/>
          <p14:tracePt t="47818" x="9294813" y="4852988"/>
          <p14:tracePt t="47834" x="9286875" y="4852988"/>
          <p14:tracePt t="47843" x="9277350" y="4852988"/>
          <p14:tracePt t="47873" x="9269413" y="4852988"/>
          <p14:tracePt t="47881" x="9261475" y="4852988"/>
          <p14:tracePt t="47889" x="9251950" y="4852988"/>
          <p14:tracePt t="47897" x="9244013" y="4852988"/>
          <p14:tracePt t="47921" x="9236075" y="4852988"/>
          <p14:tracePt t="47993" x="9226550" y="4852988"/>
          <p14:tracePt t="48001" x="9218613" y="4852988"/>
          <p14:tracePt t="48033" x="9209088" y="4852988"/>
          <p14:tracePt t="48057" x="9201150" y="4852988"/>
          <p14:tracePt t="48065" x="9193213" y="4852988"/>
          <p14:tracePt t="48482" x="9183688" y="4852988"/>
          <p14:tracePt t="49186" x="9183688" y="4843463"/>
          <p14:tracePt t="49195" x="9183688" y="4835525"/>
          <p14:tracePt t="49217" x="9183688" y="4827588"/>
          <p14:tracePt t="49249" x="9183688" y="4818063"/>
          <p14:tracePt t="49257" x="9183688" y="4810125"/>
          <p14:tracePt t="49970" x="9193213" y="4810125"/>
          <p14:tracePt t="49978" x="9209088" y="4802188"/>
          <p14:tracePt t="49986" x="9236075" y="4802188"/>
          <p14:tracePt t="49995" x="9261475" y="4802188"/>
          <p14:tracePt t="50001" x="9294813" y="4792663"/>
          <p14:tracePt t="50009" x="9328150" y="4784725"/>
          <p14:tracePt t="50016" x="9363075" y="4784725"/>
          <p14:tracePt t="50028" x="9396413" y="4784725"/>
          <p14:tracePt t="50032" x="9421813" y="4784725"/>
          <p14:tracePt t="50041" x="9456738" y="4784725"/>
          <p14:tracePt t="50048" x="9482138" y="4784725"/>
          <p14:tracePt t="50056" x="9490075" y="4775200"/>
          <p14:tracePt t="50064" x="9507538" y="4767263"/>
          <p14:tracePt t="50073" x="9523413" y="4767263"/>
          <p14:tracePt t="50097" x="9532938" y="4767263"/>
          <p14:tracePt t="50105" x="9540875" y="4767263"/>
          <p14:tracePt t="50130" x="9550400" y="4767263"/>
          <p14:tracePt t="50153" x="9558338" y="4767263"/>
          <p14:tracePt t="50162" x="9566275" y="4767263"/>
          <p14:tracePt t="50194" x="9575800" y="4767263"/>
          <p14:tracePt t="50216" x="9583738" y="4767263"/>
          <p14:tracePt t="50225" x="9591675" y="4767263"/>
          <p14:tracePt t="50257" x="9601200" y="4767263"/>
          <p14:tracePt t="50898" x="9609138" y="4767263"/>
          <p14:tracePt t="50922" x="9617075" y="4767263"/>
          <p14:tracePt t="50932" x="9626600" y="4767263"/>
          <p14:tracePt t="51001" x="9634538" y="4767263"/>
          <p14:tracePt t="51033" x="9642475" y="4767263"/>
          <p14:tracePt t="51041" x="9652000" y="4767263"/>
          <p14:tracePt t="51057" x="9667875" y="4767263"/>
          <p14:tracePt t="51065" x="9677400" y="4767263"/>
          <p14:tracePt t="51073" x="9685338" y="4767263"/>
          <p14:tracePt t="51081" x="9694863" y="4767263"/>
          <p14:tracePt t="51089" x="9702800" y="4767263"/>
          <p14:tracePt t="51098" x="9720263" y="4767263"/>
          <p14:tracePt t="51105" x="9728200" y="4767263"/>
          <p14:tracePt t="51121" x="9736138" y="4767263"/>
          <p14:tracePt t="51130" x="9745663" y="4767263"/>
          <p14:tracePt t="51137" x="9753600" y="4767263"/>
          <p14:tracePt t="51153" x="9761538" y="4767263"/>
          <p14:tracePt t="52586" x="9771063" y="4767263"/>
          <p14:tracePt t="52595" x="9796463" y="4767263"/>
          <p14:tracePt t="52602" x="9839325" y="4767263"/>
          <p14:tracePt t="52611" x="9880600" y="4767263"/>
          <p14:tracePt t="52617" x="9956800" y="4767263"/>
          <p14:tracePt t="52626" x="10025063" y="4767263"/>
          <p14:tracePt t="52633" x="10085388" y="4767263"/>
          <p14:tracePt t="52643" x="10144125" y="4767263"/>
          <p14:tracePt t="52649" x="10186988" y="4767263"/>
          <p14:tracePt t="52657" x="10229850" y="4767263"/>
          <p14:tracePt t="52665" x="10271125" y="4767263"/>
          <p14:tracePt t="52673" x="10313988" y="4767263"/>
          <p14:tracePt t="52681" x="10356850" y="4767263"/>
          <p14:tracePt t="52689" x="10390188" y="4775200"/>
          <p14:tracePt t="52697" x="10425113" y="4784725"/>
          <p14:tracePt t="52705" x="10458450" y="4784725"/>
          <p14:tracePt t="52713" x="10493375" y="4792663"/>
          <p14:tracePt t="52721" x="10518775" y="4802188"/>
          <p14:tracePt t="52729" x="10552113" y="4802188"/>
          <p14:tracePt t="52737" x="10577513" y="4802188"/>
          <p14:tracePt t="52746" x="10602913" y="4802188"/>
          <p14:tracePt t="52753" x="10620375" y="4802188"/>
          <p14:tracePt t="52762" x="10637838" y="4802188"/>
          <p14:tracePt t="52769" x="10653713" y="4810125"/>
          <p14:tracePt t="52779" x="10663238" y="4818063"/>
          <p14:tracePt t="52785" x="10671175" y="4818063"/>
          <p14:tracePt t="52795" x="10679113" y="4818063"/>
          <p14:tracePt t="53683" x="10688638" y="4818063"/>
          <p14:tracePt t="53688" x="10704513" y="4818063"/>
          <p14:tracePt t="53704" x="10714038" y="4818063"/>
          <p14:tracePt t="53712" x="10721975" y="4818063"/>
          <p14:tracePt t="53728" x="10729913" y="4818063"/>
          <p14:tracePt t="53826" x="10739438" y="4818063"/>
          <p14:tracePt t="53834" x="10747375" y="4818063"/>
          <p14:tracePt t="53859" x="10756900" y="4818063"/>
          <p14:tracePt t="55186" x="10764838" y="4818063"/>
          <p14:tracePt t="55194" x="10782300" y="4818063"/>
          <p14:tracePt t="55200" x="10823575" y="4818063"/>
          <p14:tracePt t="55210" x="10858500" y="4818063"/>
          <p14:tracePt t="55216" x="10891838" y="4818063"/>
          <p14:tracePt t="55226" x="10934700" y="4818063"/>
          <p14:tracePt t="55232" x="10960100" y="4818063"/>
          <p14:tracePt t="55241" x="10993438" y="4818063"/>
          <p14:tracePt t="55248" x="11036300" y="4818063"/>
          <p14:tracePt t="55259" x="11079163" y="4827588"/>
          <p14:tracePt t="55264" x="11112500" y="4835525"/>
          <p14:tracePt t="55273" x="11155363" y="4835525"/>
          <p14:tracePt t="55280" x="11206163" y="4835525"/>
          <p14:tracePt t="55289" x="11249025" y="4835525"/>
          <p14:tracePt t="55297" x="11274425" y="4835525"/>
          <p14:tracePt t="55305" x="11299825" y="4835525"/>
          <p14:tracePt t="55313" x="11317288" y="4835525"/>
          <p14:tracePt t="55345" x="11333163" y="4835525"/>
          <p14:tracePt t="55353" x="11360150" y="4835525"/>
          <p14:tracePt t="55362" x="11376025" y="4835525"/>
          <p14:tracePt t="55369" x="11393488" y="4835525"/>
          <p14:tracePt t="55379" x="11410950" y="4835525"/>
          <p14:tracePt t="56409" x="11418888" y="4835525"/>
          <p14:tracePt t="56417" x="11426825" y="4835525"/>
          <p14:tracePt t="56425" x="11444288" y="4835525"/>
          <p14:tracePt t="56432" x="11452225" y="4835525"/>
          <p14:tracePt t="56448" x="11461750" y="4835525"/>
          <p14:tracePt t="56465" x="11469688" y="4835525"/>
          <p14:tracePt t="56473" x="11477625" y="4835525"/>
          <p14:tracePt t="56537" x="11487150" y="4835525"/>
          <p14:tracePt t="56553" x="11495088" y="4835525"/>
          <p14:tracePt t="56569" x="11503025" y="4835525"/>
          <p14:tracePt t="56579" x="11512550" y="4835525"/>
          <p14:tracePt t="56601" x="11520488" y="4835525"/>
          <p14:tracePt t="57875" x="11477625" y="4835525"/>
          <p14:tracePt t="57882" x="11401425" y="4835525"/>
          <p14:tracePt t="57891" x="11307763" y="4843463"/>
          <p14:tracePt t="57899" x="11180763" y="4860925"/>
          <p14:tracePt t="57905" x="11002963" y="4860925"/>
          <p14:tracePt t="57913" x="10798175" y="4860925"/>
          <p14:tracePt t="57921" x="10569575" y="4860925"/>
          <p14:tracePt t="57929" x="10220325" y="4860925"/>
          <p14:tracePt t="57937" x="9847263" y="4860925"/>
          <p14:tracePt t="57945" x="9413875" y="4860925"/>
          <p14:tracePt t="57953" x="8894763" y="4860925"/>
          <p14:tracePt t="57961" x="8343900" y="4919663"/>
          <p14:tracePt t="57969" x="7723188" y="5005388"/>
          <p14:tracePt t="57978" x="7137400" y="5091113"/>
          <p14:tracePt t="57985" x="6600825" y="5175250"/>
          <p14:tracePt t="57994" x="6091238" y="5251450"/>
          <p14:tracePt t="58001" x="5641975" y="5327650"/>
          <p14:tracePt t="58010" x="5249863" y="5405438"/>
          <p14:tracePt t="58017" x="4884738" y="5464175"/>
          <p14:tracePt t="58026" x="4579938" y="5514975"/>
          <p14:tracePt t="58033" x="4298950" y="5557838"/>
          <p14:tracePt t="58042" x="4052888" y="5591175"/>
          <p14:tracePt t="58049" x="3873500" y="5608638"/>
          <p14:tracePt t="58057" x="3721100" y="5616575"/>
          <p14:tracePt t="58065" x="3576638" y="5616575"/>
          <p14:tracePt t="58074" x="3432175" y="5616575"/>
          <p14:tracePt t="58080" x="3313113" y="5616575"/>
          <p14:tracePt t="58092" x="3186113" y="5616575"/>
          <p14:tracePt t="58096" x="3041650" y="5616575"/>
          <p14:tracePt t="58105" x="2905125" y="5616575"/>
          <p14:tracePt t="58112" x="2778125" y="5616575"/>
          <p14:tracePt t="58121" x="2651125" y="5616575"/>
          <p14:tracePt t="58129" x="2506663" y="5616575"/>
          <p14:tracePt t="58136" x="2370138" y="5616575"/>
          <p14:tracePt t="58145" x="2243138" y="5616575"/>
          <p14:tracePt t="58152" x="2132013" y="5616575"/>
          <p14:tracePt t="58162" x="2012950" y="5616575"/>
          <p14:tracePt t="58168" x="1903413" y="5600700"/>
          <p14:tracePt t="58178" x="1784350" y="5591175"/>
          <p14:tracePt t="58185" x="1673225" y="5583238"/>
          <p14:tracePt t="58194" x="1554163" y="5557838"/>
          <p14:tracePt t="58200" x="1452563" y="5532438"/>
          <p14:tracePt t="58211" x="1350963" y="5514975"/>
          <p14:tracePt t="58217" x="1239838" y="5497513"/>
          <p14:tracePt t="58226" x="1130300" y="5489575"/>
          <p14:tracePt t="58233" x="1028700" y="5481638"/>
          <p14:tracePt t="58242" x="925513" y="5464175"/>
          <p14:tracePt t="58249" x="823913" y="5456238"/>
          <p14:tracePt t="58259" x="739775" y="5446713"/>
          <p14:tracePt t="58265" x="654050" y="5421313"/>
          <p14:tracePt t="58275" x="577850" y="5413375"/>
          <p14:tracePt t="58281" x="534988" y="5405438"/>
          <p14:tracePt t="58289" x="501650" y="5395913"/>
          <p14:tracePt t="58297" x="466725" y="5395913"/>
          <p14:tracePt t="58304" x="441325" y="5395913"/>
          <p14:tracePt t="58312" x="433388" y="5395913"/>
          <p14:tracePt t="58321" x="425450" y="5395913"/>
          <p14:tracePt t="58898" x="450850" y="5395913"/>
          <p14:tracePt t="58906" x="466725" y="5395913"/>
          <p14:tracePt t="58914" x="476250" y="5395913"/>
          <p14:tracePt t="58922" x="501650" y="5395913"/>
          <p14:tracePt t="58930" x="534988" y="5395913"/>
          <p14:tracePt t="58937" x="560388" y="5395913"/>
          <p14:tracePt t="58945" x="585788" y="5395913"/>
          <p14:tracePt t="58953" x="611188" y="5395913"/>
          <p14:tracePt t="58962" x="646113" y="5395913"/>
          <p14:tracePt t="58969" x="671513" y="5395913"/>
          <p14:tracePt t="58978" x="696913" y="5395913"/>
          <p14:tracePt t="58985" x="714375" y="5395913"/>
          <p14:tracePt t="58994" x="722313" y="5405438"/>
          <p14:tracePt t="59001" x="747713" y="5405438"/>
          <p14:tracePt t="59010" x="765175" y="5405438"/>
          <p14:tracePt t="59026" x="773113" y="5405438"/>
          <p14:tracePt t="59049" x="773113" y="5413375"/>
          <p14:tracePt t="61169" x="798513" y="5413375"/>
          <p14:tracePt t="61178" x="806450" y="5413375"/>
          <p14:tracePt t="61185" x="831850" y="5413375"/>
          <p14:tracePt t="61195" x="866775" y="5413375"/>
          <p14:tracePt t="61201" x="900113" y="5413375"/>
          <p14:tracePt t="61210" x="925513" y="5413375"/>
          <p14:tracePt t="61217" x="960438" y="5421313"/>
          <p14:tracePt t="61226" x="993775" y="5430838"/>
          <p14:tracePt t="61233" x="1036638" y="5430838"/>
          <p14:tracePt t="61242" x="1079500" y="5430838"/>
          <p14:tracePt t="61249" x="1112838" y="5430838"/>
          <p14:tracePt t="61258" x="1147763" y="5430838"/>
          <p14:tracePt t="61265" x="1181100" y="5430838"/>
          <p14:tracePt t="61274" x="1206500" y="5430838"/>
          <p14:tracePt t="61281" x="1239838" y="5430838"/>
          <p14:tracePt t="61291" x="1265238" y="5430838"/>
          <p14:tracePt t="61297" x="1290638" y="5430838"/>
          <p14:tracePt t="61305" x="1325563" y="5430838"/>
          <p14:tracePt t="61313" x="1358900" y="5430838"/>
          <p14:tracePt t="61321" x="1393825" y="5430838"/>
          <p14:tracePt t="61329" x="1409700" y="5430838"/>
          <p14:tracePt t="61337" x="1444625" y="5430838"/>
          <p14:tracePt t="61345" x="1470025" y="5430838"/>
          <p14:tracePt t="61353" x="1487488" y="5430838"/>
          <p14:tracePt t="61361" x="1512888" y="5430838"/>
          <p14:tracePt t="61369" x="1528763" y="5430838"/>
          <p14:tracePt t="61378" x="1538288" y="5430838"/>
          <p14:tracePt t="61385" x="1546225" y="5430838"/>
          <p14:tracePt t="61394" x="1554163" y="5430838"/>
          <p14:tracePt t="62098" x="1563688" y="5430838"/>
          <p14:tracePt t="62109" x="1579563" y="5430838"/>
          <p14:tracePt t="62116" x="1597025" y="5430838"/>
          <p14:tracePt t="62121" x="1639888" y="5430838"/>
          <p14:tracePt t="62129" x="1682750" y="5430838"/>
          <p14:tracePt t="62137" x="1716088" y="5430838"/>
          <p14:tracePt t="62144" x="1749425" y="5430838"/>
          <p14:tracePt t="62153" x="1784350" y="5430838"/>
          <p14:tracePt t="62160" x="1801813" y="5430838"/>
          <p14:tracePt t="62169" x="1827213" y="5430838"/>
          <p14:tracePt t="62177" x="1852613" y="5430838"/>
          <p14:tracePt t="62184" x="1860550" y="5430838"/>
          <p14:tracePt t="62194" x="1885950" y="5438775"/>
          <p14:tracePt t="62201" x="1903413" y="5446713"/>
          <p14:tracePt t="62217" x="1920875" y="5446713"/>
          <p14:tracePt t="62226" x="1928813" y="5446713"/>
          <p14:tracePt t="62242" x="1946275" y="5446713"/>
          <p14:tracePt t="62249" x="1954213" y="5446713"/>
          <p14:tracePt t="62265" x="1962150" y="5446713"/>
          <p14:tracePt t="63730" x="1979613" y="5446713"/>
          <p14:tracePt t="63739" x="2005013" y="5446713"/>
          <p14:tracePt t="63747" x="2038350" y="5446713"/>
          <p14:tracePt t="63753" x="2073275" y="5446713"/>
          <p14:tracePt t="63762" x="2098675" y="5446713"/>
          <p14:tracePt t="63768" x="2132013" y="5446713"/>
          <p14:tracePt t="63776" x="2166938" y="5446713"/>
          <p14:tracePt t="63784" x="2192338" y="5446713"/>
          <p14:tracePt t="63794" x="2208213" y="5446713"/>
          <p14:tracePt t="63800" x="2243138" y="5446713"/>
          <p14:tracePt t="63809" x="2268538" y="5446713"/>
          <p14:tracePt t="63816" x="2286000" y="5446713"/>
          <p14:tracePt t="63826" x="2311400" y="5446713"/>
          <p14:tracePt t="63832" x="2327275" y="5446713"/>
          <p14:tracePt t="63842" x="2344738" y="5446713"/>
          <p14:tracePt t="63848" x="2370138" y="5446713"/>
          <p14:tracePt t="63858" x="2395538" y="5446713"/>
          <p14:tracePt t="63864" x="2413000" y="5456238"/>
          <p14:tracePt t="63873" x="2438400" y="5456238"/>
          <p14:tracePt t="63880" x="2463800" y="5456238"/>
          <p14:tracePt t="63890" x="2481263" y="5456238"/>
          <p14:tracePt t="63896" x="2506663" y="5456238"/>
          <p14:tracePt t="63906" x="2524125" y="5456238"/>
          <p14:tracePt t="63912" x="2532063" y="5456238"/>
          <p14:tracePt t="63920" x="2540000" y="5456238"/>
          <p14:tracePt t="65570" x="2549525" y="5456238"/>
          <p14:tracePt t="65576" x="2565400" y="5456238"/>
          <p14:tracePt t="65585" x="2600325" y="5456238"/>
          <p14:tracePt t="65593" x="2633663" y="5456238"/>
          <p14:tracePt t="65601" x="2676525" y="5456238"/>
          <p14:tracePt t="65609" x="2719388" y="5456238"/>
          <p14:tracePt t="65617" x="2752725" y="5456238"/>
          <p14:tracePt t="65625" x="2778125" y="5456238"/>
          <p14:tracePt t="65632" x="2811463" y="5456238"/>
          <p14:tracePt t="65642" x="2846388" y="5456238"/>
          <p14:tracePt t="65648" x="2871788" y="5456238"/>
          <p14:tracePt t="65658" x="2905125" y="5456238"/>
          <p14:tracePt t="65664" x="2930525" y="5456238"/>
          <p14:tracePt t="65674" x="2955925" y="5456238"/>
          <p14:tracePt t="65680" x="2982913" y="5456238"/>
          <p14:tracePt t="65689" x="3008313" y="5456238"/>
          <p14:tracePt t="65696" x="3033713" y="5456238"/>
          <p14:tracePt t="65708" x="3074988" y="5456238"/>
          <p14:tracePt t="65712" x="3117850" y="5456238"/>
          <p14:tracePt t="65722" x="3160713" y="5456238"/>
          <p14:tracePt t="65728" x="3203575" y="5456238"/>
          <p14:tracePt t="65737" x="3244850" y="5456238"/>
          <p14:tracePt t="65744" x="3279775" y="5456238"/>
          <p14:tracePt t="65752" x="3305175" y="5456238"/>
          <p14:tracePt t="65760" x="3330575" y="5456238"/>
          <p14:tracePt t="65768" x="3355975" y="5456238"/>
          <p14:tracePt t="65777" x="3381375" y="5456238"/>
          <p14:tracePt t="65784" x="3398838" y="5456238"/>
          <p14:tracePt t="65793" x="3406775" y="5456238"/>
          <p14:tracePt t="65801" x="3414713" y="5456238"/>
          <p14:tracePt t="65809" x="3424238" y="5456238"/>
          <p14:tracePt t="65889" x="3441700" y="5456238"/>
          <p14:tracePt t="65897" x="3449638" y="5456238"/>
          <p14:tracePt t="65905" x="3467100" y="5456238"/>
          <p14:tracePt t="65913" x="3482975" y="5456238"/>
          <p14:tracePt t="65923" x="3492500" y="5456238"/>
          <p14:tracePt t="65929" x="3508375" y="5456238"/>
          <p14:tracePt t="71402" x="3517900" y="5456238"/>
          <p14:tracePt t="71410" x="3543300" y="5456238"/>
          <p14:tracePt t="71418" x="3568700" y="5456238"/>
          <p14:tracePt t="71427" x="3627438" y="5456238"/>
          <p14:tracePt t="71433" x="3678238" y="5456238"/>
          <p14:tracePt t="71441" x="3729038" y="5456238"/>
          <p14:tracePt t="71449" x="3771900" y="5446713"/>
          <p14:tracePt t="71458" x="3806825" y="5446713"/>
          <p14:tracePt t="71465" x="3840163" y="5446713"/>
          <p14:tracePt t="71474" x="3857625" y="5446713"/>
          <p14:tracePt t="71481" x="3883025" y="5446713"/>
          <p14:tracePt t="71491" x="3908425" y="5446713"/>
          <p14:tracePt t="71497" x="3916363" y="5446713"/>
          <p14:tracePt t="71507" x="3941763" y="5446713"/>
          <p14:tracePt t="71513" x="3976688" y="5446713"/>
          <p14:tracePt t="71522" x="3992563" y="5446713"/>
          <p14:tracePt t="71529" x="4017963" y="5446713"/>
          <p14:tracePt t="71540" x="4044950" y="5446713"/>
          <p14:tracePt t="71545" x="4060825" y="5446713"/>
          <p14:tracePt t="71555" x="4095750" y="5446713"/>
          <p14:tracePt t="71561" x="4129088" y="5446713"/>
          <p14:tracePt t="71569" x="4162425" y="5446713"/>
          <p14:tracePt t="71577" x="4187825" y="5446713"/>
          <p14:tracePt t="71585" x="4222750" y="5446713"/>
          <p14:tracePt t="71593" x="4248150" y="5446713"/>
          <p14:tracePt t="71601" x="4273550" y="5446713"/>
          <p14:tracePt t="71609" x="4291013" y="5446713"/>
          <p14:tracePt t="71617" x="4306888" y="5446713"/>
          <p14:tracePt t="71625" x="4324350" y="5446713"/>
          <p14:tracePt t="71633" x="4349750" y="5446713"/>
          <p14:tracePt t="71642" x="4367213" y="5446713"/>
          <p14:tracePt t="71649" x="4384675" y="5456238"/>
          <p14:tracePt t="71658" x="4392613" y="5456238"/>
          <p14:tracePt t="71665" x="4410075" y="5456238"/>
          <p14:tracePt t="71674" x="4425950" y="5456238"/>
          <p14:tracePt t="71681" x="4460875" y="5456238"/>
          <p14:tracePt t="71690" x="4494213" y="5456238"/>
          <p14:tracePt t="71697" x="4529138" y="5456238"/>
          <p14:tracePt t="71706" x="4554538" y="5456238"/>
          <p14:tracePt t="71713" x="4587875" y="5456238"/>
          <p14:tracePt t="71722" x="4621213" y="5456238"/>
          <p14:tracePt t="71729" x="4656138" y="5456238"/>
          <p14:tracePt t="71741" x="4681538" y="5456238"/>
          <p14:tracePt t="71745" x="4706938" y="5456238"/>
          <p14:tracePt t="71753" x="4724400" y="5456238"/>
          <p14:tracePt t="74578" x="4732338" y="5456238"/>
          <p14:tracePt t="74587" x="4740275" y="5456238"/>
          <p14:tracePt t="74603" x="4757738" y="5456238"/>
          <p14:tracePt t="74612" x="4775200" y="5456238"/>
          <p14:tracePt t="74617" x="4791075" y="5456238"/>
          <p14:tracePt t="74625" x="4818063" y="5456238"/>
          <p14:tracePt t="74633" x="4843463" y="5456238"/>
          <p14:tracePt t="74641" x="4859338" y="5456238"/>
          <p14:tracePt t="74649" x="4894263" y="5456238"/>
          <p14:tracePt t="74657" x="4935538" y="5456238"/>
          <p14:tracePt t="74665" x="4970463" y="5456238"/>
          <p14:tracePt t="74673" x="5013325" y="5456238"/>
          <p14:tracePt t="74681" x="5054600" y="5456238"/>
          <p14:tracePt t="74690" x="5089525" y="5456238"/>
          <p14:tracePt t="74696" x="5132388" y="5456238"/>
          <p14:tracePt t="74706" x="5173663" y="5456238"/>
          <p14:tracePt t="74713" x="5216525" y="5456238"/>
          <p14:tracePt t="74722" x="5267325" y="5446713"/>
          <p14:tracePt t="74729" x="5292725" y="5446713"/>
          <p14:tracePt t="74738" x="5327650" y="5446713"/>
          <p14:tracePt t="74744" x="5353050" y="5446713"/>
          <p14:tracePt t="74754" x="5368925" y="5446713"/>
          <p14:tracePt t="74761" x="5403850" y="5446713"/>
          <p14:tracePt t="74770" x="5429250" y="5446713"/>
          <p14:tracePt t="74777" x="5446713" y="5446713"/>
          <p14:tracePt t="74785" x="5480050" y="5446713"/>
          <p14:tracePt t="74793" x="5513388" y="5446713"/>
          <p14:tracePt t="74801" x="5548313" y="5446713"/>
          <p14:tracePt t="74809" x="5573713" y="5446713"/>
          <p14:tracePt t="74817" x="5616575" y="5446713"/>
          <p14:tracePt t="74825" x="5667375" y="5446713"/>
          <p14:tracePt t="74833" x="5708650" y="5446713"/>
          <p14:tracePt t="74841" x="5751513" y="5446713"/>
          <p14:tracePt t="74849" x="5794375" y="5446713"/>
          <p14:tracePt t="74858" x="5837238" y="5446713"/>
          <p14:tracePt t="74865" x="5880100" y="5446713"/>
          <p14:tracePt t="74874" x="5938838" y="5446713"/>
          <p14:tracePt t="74881" x="5997575" y="5446713"/>
          <p14:tracePt t="74890" x="6057900" y="5446713"/>
          <p14:tracePt t="74897" x="6100763" y="5446713"/>
          <p14:tracePt t="74906" x="6134100" y="5438775"/>
          <p14:tracePt t="74912" x="6167438" y="5430838"/>
          <p14:tracePt t="74922" x="6184900" y="5430838"/>
          <p14:tracePt t="74928" x="6210300" y="5430838"/>
          <p14:tracePt t="74938" x="6219825" y="5430838"/>
          <p14:tracePt t="74945" x="6227763" y="5430838"/>
          <p14:tracePt t="74953" x="6235700" y="5430838"/>
          <p14:tracePt t="76611" x="6227763" y="5430838"/>
          <p14:tracePt t="76626" x="6219825" y="5430838"/>
          <p14:tracePt t="76634" x="6210300" y="5430838"/>
          <p14:tracePt t="77450" x="6227763" y="5430838"/>
          <p14:tracePt t="77458" x="6270625" y="5430838"/>
          <p14:tracePt t="77466" x="6329363" y="5430838"/>
          <p14:tracePt t="77476" x="6372225" y="5430838"/>
          <p14:tracePt t="77481" x="6423025" y="5430838"/>
          <p14:tracePt t="77490" x="6483350" y="5430838"/>
          <p14:tracePt t="77497" x="6524625" y="5430838"/>
          <p14:tracePt t="77506" x="6584950" y="5430838"/>
          <p14:tracePt t="77513" x="6618288" y="5430838"/>
          <p14:tracePt t="77522" x="6653213" y="5430838"/>
          <p14:tracePt t="77528" x="6678613" y="5430838"/>
          <p14:tracePt t="77538" x="6694488" y="5430838"/>
          <p14:tracePt t="77544" x="6719888" y="5430838"/>
          <p14:tracePt t="77553" x="6737350" y="5430838"/>
          <p14:tracePt t="77560" x="6754813" y="5430838"/>
          <p14:tracePt t="77569" x="6770688" y="5430838"/>
          <p14:tracePt t="77576" x="6788150" y="5430838"/>
          <p14:tracePt t="77586" x="6813550" y="5430838"/>
          <p14:tracePt t="77592" x="6823075" y="5430838"/>
          <p14:tracePt t="77601" x="6848475" y="5430838"/>
          <p14:tracePt t="77608" x="6873875" y="5430838"/>
          <p14:tracePt t="77616" x="6889750" y="5430838"/>
          <p14:tracePt t="77624" x="6915150" y="5430838"/>
          <p14:tracePt t="77632" x="6942138" y="5430838"/>
          <p14:tracePt t="77640" x="6975475" y="5430838"/>
          <p14:tracePt t="77649" x="7000875" y="5430838"/>
          <p14:tracePt t="77657" x="7026275" y="5430838"/>
          <p14:tracePt t="77664" x="7043738" y="5430838"/>
          <p14:tracePt t="77673" x="7059613" y="5438775"/>
          <p14:tracePt t="77680" x="7077075" y="5446713"/>
          <p14:tracePt t="77690" x="7085013" y="5446713"/>
          <p14:tracePt t="79281" x="7094538" y="5446713"/>
          <p14:tracePt t="79289" x="7119938" y="5446713"/>
          <p14:tracePt t="79297" x="7145338" y="5446713"/>
          <p14:tracePt t="79306" x="7178675" y="5446713"/>
          <p14:tracePt t="79313" x="7221538" y="5446713"/>
          <p14:tracePt t="79322" x="7281863" y="5438775"/>
          <p14:tracePt t="79329" x="7323138" y="5438775"/>
          <p14:tracePt t="79338" x="7373938" y="5438775"/>
          <p14:tracePt t="79345" x="7442200" y="5430838"/>
          <p14:tracePt t="79354" x="7502525" y="5421313"/>
          <p14:tracePt t="79361" x="7561263" y="5421313"/>
          <p14:tracePt t="79372" x="7621588" y="5421313"/>
          <p14:tracePt t="79378" x="7662863" y="5405438"/>
          <p14:tracePt t="79388" x="7715250" y="5395913"/>
          <p14:tracePt t="79393" x="7740650" y="5395913"/>
          <p14:tracePt t="79401" x="7766050" y="5395913"/>
          <p14:tracePt t="79409" x="7791450" y="5395913"/>
          <p14:tracePt t="79417" x="7807325" y="5395913"/>
          <p14:tracePt t="79424" x="7824788" y="5395913"/>
          <p14:tracePt t="79432" x="7832725" y="5395913"/>
          <p14:tracePt t="79448" x="7850188" y="5395913"/>
          <p14:tracePt t="79457" x="7859713" y="5395913"/>
          <p14:tracePt t="79464" x="7875588" y="5395913"/>
          <p14:tracePt t="79472" x="7900988" y="5395913"/>
          <p14:tracePt t="79481" x="7918450" y="5395913"/>
          <p14:tracePt t="79490" x="7935913" y="5395913"/>
          <p14:tracePt t="79497" x="7961313" y="5395913"/>
          <p14:tracePt t="79506" x="7977188" y="5395913"/>
          <p14:tracePt t="79513" x="8004175" y="5395913"/>
          <p14:tracePt t="79522" x="8029575" y="5395913"/>
          <p14:tracePt t="79528" x="8037513" y="5405438"/>
          <p14:tracePt t="79538" x="8054975" y="5405438"/>
          <p14:tracePt t="79545" x="8070850" y="5405438"/>
          <p14:tracePt t="79554" x="8080375" y="5405438"/>
          <p14:tracePt t="79561" x="8096250" y="5405438"/>
          <p14:tracePt t="79569" x="8105775" y="5405438"/>
          <p14:tracePt t="79577" x="8121650" y="5405438"/>
          <p14:tracePt t="79587" x="8139113" y="5405438"/>
          <p14:tracePt t="79593" x="8147050" y="5405438"/>
          <p14:tracePt t="79601" x="8174038" y="5405438"/>
          <p14:tracePt t="79608" x="8181975" y="5405438"/>
          <p14:tracePt t="79617" x="8199438" y="5405438"/>
          <p14:tracePt t="79625" x="8215313" y="5405438"/>
          <p14:tracePt t="79640" x="8224838" y="5405438"/>
          <p14:tracePt t="79648" x="8232775" y="5405438"/>
          <p14:tracePt t="79656" x="8240713" y="5405438"/>
          <p14:tracePt t="79681" x="8250238" y="5405438"/>
          <p14:tracePt t="79689" x="8258175" y="5413375"/>
          <p14:tracePt t="79696" x="8258175" y="5421313"/>
          <p14:tracePt t="79712" x="8266113" y="5421313"/>
          <p14:tracePt t="79722" x="8275638" y="5421313"/>
          <p14:tracePt t="81194" x="8283575" y="5421313"/>
          <p14:tracePt t="81203" x="8291513" y="5421313"/>
          <p14:tracePt t="81211" x="8308975" y="5421313"/>
          <p14:tracePt t="81218" x="8326438" y="5421313"/>
          <p14:tracePt t="81225" x="8359775" y="5421313"/>
          <p14:tracePt t="81233" x="8394700" y="5413375"/>
          <p14:tracePt t="81240" x="8428038" y="5413375"/>
          <p14:tracePt t="81248" x="8453438" y="5413375"/>
          <p14:tracePt t="81256" x="8488363" y="5413375"/>
          <p14:tracePt t="81264" x="8513763" y="5413375"/>
          <p14:tracePt t="81272" x="8539163" y="5413375"/>
          <p14:tracePt t="81280" x="8555038" y="5413375"/>
          <p14:tracePt t="81289" x="8564563" y="5413375"/>
          <p14:tracePt t="81296" x="8572500" y="5413375"/>
          <p14:tracePt t="81353" x="8580438" y="5413375"/>
          <p14:tracePt t="81361" x="8589963" y="5413375"/>
          <p14:tracePt t="81377" x="8605838" y="5413375"/>
          <p14:tracePt t="81384" x="8623300" y="5413375"/>
          <p14:tracePt t="81393" x="8632825" y="5413375"/>
          <p14:tracePt t="81404" x="8658225" y="5413375"/>
          <p14:tracePt t="81408" x="8683625" y="5413375"/>
          <p14:tracePt t="81417" x="8691563" y="5413375"/>
          <p14:tracePt t="81425" x="8709025" y="5413375"/>
          <p14:tracePt t="81433" x="8716963" y="5413375"/>
          <p14:tracePt t="81441" x="8724900" y="5413375"/>
          <p14:tracePt t="81449" x="8742363" y="5421313"/>
          <p14:tracePt t="81457" x="8759825" y="5430838"/>
          <p14:tracePt t="81465" x="8767763" y="5430838"/>
          <p14:tracePt t="81473" x="8777288" y="5430838"/>
          <p14:tracePt t="81481" x="8785225" y="5430838"/>
          <p14:tracePt t="81489" x="8802688" y="5430838"/>
          <p14:tracePt t="81497" x="8818563" y="5430838"/>
          <p14:tracePt t="81513" x="8836025" y="5430838"/>
          <p14:tracePt t="81522" x="8853488" y="5430838"/>
          <p14:tracePt t="81529" x="8869363" y="5430838"/>
          <p14:tracePt t="81538" x="8886825" y="5430838"/>
          <p14:tracePt t="81545" x="8894763" y="5430838"/>
          <p14:tracePt t="81554" x="8904288" y="5430838"/>
          <p14:tracePt t="81561" x="8912225" y="5430838"/>
          <p14:tracePt t="82259" x="8929688" y="5430838"/>
          <p14:tracePt t="82266" x="8955088" y="5430838"/>
          <p14:tracePt t="82274" x="8972550" y="5430838"/>
          <p14:tracePt t="82281" x="8997950" y="5430838"/>
          <p14:tracePt t="82291" x="9023350" y="5430838"/>
          <p14:tracePt t="82297" x="9039225" y="5430838"/>
          <p14:tracePt t="82306" x="9048750" y="5430838"/>
          <p14:tracePt t="82313" x="9056688" y="5430838"/>
          <p14:tracePt t="82329" x="9064625" y="5430838"/>
          <p14:tracePt t="82339" x="9074150" y="5430838"/>
          <p14:tracePt t="82354" x="9082088" y="5430838"/>
          <p14:tracePt t="82361" x="9082088" y="5438775"/>
          <p14:tracePt t="82370" x="9091613" y="5446713"/>
          <p14:tracePt t="82377" x="9099550" y="5446713"/>
          <p14:tracePt t="82386" x="9117013" y="5446713"/>
          <p14:tracePt t="82393" x="9132888" y="5446713"/>
          <p14:tracePt t="82404" x="9142413" y="5446713"/>
          <p14:tracePt t="82409" x="9158288" y="5446713"/>
          <p14:tracePt t="82417" x="9167813" y="5446713"/>
          <p14:tracePt t="82425" x="9183688" y="5446713"/>
          <p14:tracePt t="82433" x="9193213" y="5446713"/>
          <p14:tracePt t="82449" x="9209088" y="5446713"/>
          <p14:tracePt t="82457" x="9218613" y="5456238"/>
          <p14:tracePt t="82473" x="9226550" y="5456238"/>
          <p14:tracePt t="82497" x="9236075" y="5456238"/>
          <p14:tracePt t="82506" x="9244013" y="5456238"/>
          <p14:tracePt t="82522" x="9251950" y="5456238"/>
          <p14:tracePt t="82538" x="9261475" y="5456238"/>
          <p14:tracePt t="82554" x="9269413" y="5456238"/>
          <p14:tracePt t="82561" x="9277350" y="5456238"/>
          <p14:tracePt t="82570" x="9286875" y="5456238"/>
          <p14:tracePt t="82593" x="9294813" y="5456238"/>
          <p14:tracePt t="82604" x="9302750" y="5456238"/>
          <p14:tracePt t="82619" x="9312275" y="5456238"/>
          <p14:tracePt t="82633" x="9320213" y="5456238"/>
          <p14:tracePt t="82640" x="9328150" y="5456238"/>
          <p14:tracePt t="82657" x="9337675" y="5456238"/>
          <p14:tracePt t="82673" x="9345613" y="5456238"/>
          <p14:tracePt t="83234" x="9345613" y="5464175"/>
          <p14:tracePt t="83241" x="9337675" y="5464175"/>
          <p14:tracePt t="83248" x="9328150" y="5472113"/>
          <p14:tracePt t="83256" x="9320213" y="5481638"/>
          <p14:tracePt t="83264" x="9312275" y="5489575"/>
          <p14:tracePt t="83281" x="9302750" y="5497513"/>
          <p14:tracePt t="83290" x="9294813" y="5507038"/>
          <p14:tracePt t="83306" x="9286875" y="5507038"/>
          <p14:tracePt t="83313" x="9286875" y="5514975"/>
          <p14:tracePt t="83338" x="9277350" y="5514975"/>
          <p14:tracePt t="83344" x="9269413" y="5514975"/>
          <p14:tracePt t="83408" x="9269413" y="5524500"/>
          <p14:tracePt t="83417" x="9261475" y="5532438"/>
          <p14:tracePt t="83433" x="9251950" y="5532438"/>
          <p14:tracePt t="83441" x="9244013" y="5532438"/>
          <p14:tracePt t="83457" x="9244013" y="5540375"/>
          <p14:tracePt t="83970" x="9269413" y="5540375"/>
          <p14:tracePt t="83978" x="9286875" y="5540375"/>
          <p14:tracePt t="83986" x="9312275" y="5540375"/>
          <p14:tracePt t="83994" x="9345613" y="5540375"/>
          <p14:tracePt t="84001" x="9371013" y="5540375"/>
          <p14:tracePt t="84009" x="9405938" y="5532438"/>
          <p14:tracePt t="84019" x="9439275" y="5532438"/>
          <p14:tracePt t="84024" x="9482138" y="5532438"/>
          <p14:tracePt t="84033" x="9515475" y="5532438"/>
          <p14:tracePt t="84040" x="9532938" y="5532438"/>
          <p14:tracePt t="84048" x="9566275" y="5532438"/>
          <p14:tracePt t="84056" x="9601200" y="5532438"/>
          <p14:tracePt t="84065" x="9626600" y="5532438"/>
          <p14:tracePt t="84072" x="9642475" y="5532438"/>
          <p14:tracePt t="84080" x="9667875" y="5532438"/>
          <p14:tracePt t="84089" x="9685338" y="5532438"/>
          <p14:tracePt t="84097" x="9694863" y="5532438"/>
          <p14:tracePt t="84105" x="9710738" y="5532438"/>
          <p14:tracePt t="84121" x="9720263" y="5532438"/>
          <p14:tracePt t="84128" x="9728200" y="5532438"/>
          <p14:tracePt t="84144" x="9736138" y="5532438"/>
          <p14:tracePt t="84154" x="9745663" y="5532438"/>
          <p14:tracePt t="84160" x="9753600" y="5532438"/>
          <p14:tracePt t="84170" x="9761538" y="5532438"/>
          <p14:tracePt t="84176" x="9771063" y="5532438"/>
          <p14:tracePt t="84184" x="9779000" y="5532438"/>
          <p14:tracePt t="84200" x="9786938" y="5532438"/>
          <p14:tracePt t="84208" x="9796463" y="5532438"/>
          <p14:tracePt t="84218" x="9804400" y="5532438"/>
          <p14:tracePt t="85043" x="9821863" y="5532438"/>
          <p14:tracePt t="85053" x="9829800" y="5532438"/>
          <p14:tracePt t="85059" x="9855200" y="5532438"/>
          <p14:tracePt t="85066" x="9880600" y="5532438"/>
          <p14:tracePt t="85087" x="9890125" y="5532438"/>
          <p14:tracePt t="85089" x="9906000" y="5532438"/>
          <p14:tracePt t="85096" x="9915525" y="5532438"/>
          <p14:tracePt t="85106" x="9923463" y="5532438"/>
          <p14:tracePt t="85113" x="9931400" y="5532438"/>
          <p14:tracePt t="85121" x="9940925" y="5532438"/>
          <p14:tracePt t="85129" x="9948863" y="5532438"/>
          <p14:tracePt t="85138" x="9956800" y="5532438"/>
          <p14:tracePt t="85154" x="9966325" y="5532438"/>
          <p14:tracePt t="85160" x="9974263" y="5532438"/>
          <p14:tracePt t="85176" x="9991725" y="5532438"/>
          <p14:tracePt t="85186" x="9999663" y="5532438"/>
          <p14:tracePt t="85202" x="10017125" y="5532438"/>
          <p14:tracePt t="85210" x="10034588" y="5532438"/>
          <p14:tracePt t="85224" x="10042525" y="5532438"/>
          <p14:tracePt t="85233" x="10050463" y="5532438"/>
          <p14:tracePt t="85256" x="10059988" y="5532438"/>
          <p14:tracePt t="86938" x="10075863" y="5532438"/>
          <p14:tracePt t="86946" x="10093325" y="5532438"/>
          <p14:tracePt t="86955" x="10118725" y="5532438"/>
          <p14:tracePt t="86961" x="10153650" y="5532438"/>
          <p14:tracePt t="86971" x="10186988" y="5532438"/>
          <p14:tracePt t="86977" x="10229850" y="5532438"/>
          <p14:tracePt t="86986" x="10255250" y="5532438"/>
          <p14:tracePt t="86993" x="10288588" y="5532438"/>
          <p14:tracePt t="87002" x="10323513" y="5532438"/>
          <p14:tracePt t="87009" x="10339388" y="5532438"/>
          <p14:tracePt t="87019" x="10374313" y="5532438"/>
          <p14:tracePt t="87025" x="10399713" y="5532438"/>
          <p14:tracePt t="87035" x="10425113" y="5532438"/>
          <p14:tracePt t="87041" x="10442575" y="5532438"/>
          <p14:tracePt t="87049" x="10467975" y="5532438"/>
          <p14:tracePt t="87057" x="10493375" y="5532438"/>
          <p14:tracePt t="87065" x="10509250" y="5532438"/>
          <p14:tracePt t="87073" x="10534650" y="5532438"/>
          <p14:tracePt t="87087" x="10544175" y="5532438"/>
          <p14:tracePt t="87089" x="10560050" y="5532438"/>
          <p14:tracePt t="87097" x="10569575" y="5532438"/>
          <p14:tracePt t="87106" x="10577513" y="5532438"/>
          <p14:tracePt t="87129" x="10585450" y="5532438"/>
          <p14:tracePt t="87138" x="10594975" y="5532438"/>
          <p14:tracePt t="87154" x="10602913" y="5532438"/>
          <p14:tracePt t="87882" x="10612438" y="5532438"/>
          <p14:tracePt t="87898" x="10620375" y="5532438"/>
          <p14:tracePt t="87907" x="10637838" y="5532438"/>
          <p14:tracePt t="87913" x="10645775" y="5532438"/>
          <p14:tracePt t="87921" x="10663238" y="5532438"/>
          <p14:tracePt t="87928" x="10679113" y="5524500"/>
          <p14:tracePt t="87945" x="10688638" y="5524500"/>
          <p14:tracePt t="87954" x="10704513" y="5524500"/>
          <p14:tracePt t="87960" x="10714038" y="5524500"/>
          <p14:tracePt t="87970" x="10729913" y="5524500"/>
          <p14:tracePt t="87976" x="10739438" y="5524500"/>
          <p14:tracePt t="87986" x="10764838" y="5524500"/>
          <p14:tracePt t="87992" x="10790238" y="5524500"/>
          <p14:tracePt t="88001" x="10798175" y="5524500"/>
          <p14:tracePt t="88008" x="10815638" y="5524500"/>
          <p14:tracePt t="88018" x="10833100" y="5514975"/>
          <p14:tracePt t="88025" x="10841038" y="5507038"/>
          <p14:tracePt t="88034" x="10848975" y="5507038"/>
          <p14:tracePt t="88041" x="10858500" y="5507038"/>
          <p14:tracePt t="88057" x="10866438" y="5507038"/>
          <p14:tracePt t="88065" x="10883900" y="5507038"/>
          <p14:tracePt t="88088" x="10891838" y="5507038"/>
          <p14:tracePt t="88099" x="10901363" y="5507038"/>
          <p14:tracePt t="88874" x="10909300" y="5507038"/>
          <p14:tracePt t="88882" x="10942638" y="5507038"/>
          <p14:tracePt t="88891" x="10993438" y="5507038"/>
          <p14:tracePt t="88898" x="11079163" y="5507038"/>
          <p14:tracePt t="88906" x="11155363" y="5497513"/>
          <p14:tracePt t="88913" x="11231563" y="5481638"/>
          <p14:tracePt t="88920" x="11317288" y="5481638"/>
          <p14:tracePt t="88929" x="11401425" y="5472113"/>
          <p14:tracePt t="88937" x="11477625" y="5456238"/>
          <p14:tracePt t="88945" x="11545888" y="5438775"/>
          <p14:tracePt t="88954" x="11606213" y="5430838"/>
          <p14:tracePt t="88961" x="11639550" y="5413375"/>
          <p14:tracePt t="88970" x="11664950" y="5405438"/>
          <p14:tracePt t="88977" x="11682413" y="5405438"/>
          <p14:tracePt t="89108" x="11690350" y="5405438"/>
          <p14:tracePt t="89112" x="11707813" y="5405438"/>
          <p14:tracePt t="89120" x="11715750" y="5405438"/>
          <p14:tracePt t="89128" x="11733213" y="5405438"/>
          <p14:tracePt t="89137" x="11741150" y="5405438"/>
          <p14:tracePt t="89144" x="11758613" y="5405438"/>
          <p14:tracePt t="89154" x="11776075" y="5405438"/>
          <p14:tracePt t="89160" x="11784013" y="5405438"/>
          <p14:tracePt t="89170" x="11791950" y="5405438"/>
          <p14:tracePt t="91579" x="11784013" y="5405438"/>
          <p14:tracePt t="91587" x="11766550" y="5405438"/>
          <p14:tracePt t="91595" x="11741150" y="5405438"/>
          <p14:tracePt t="91603" x="11690350" y="5405438"/>
          <p14:tracePt t="91609" x="11622088" y="5405438"/>
          <p14:tracePt t="91618" x="11537950" y="5405438"/>
          <p14:tracePt t="91624" x="11418888" y="5405438"/>
          <p14:tracePt t="91634" x="11282363" y="5405438"/>
          <p14:tracePt t="91640" x="11129963" y="5405438"/>
          <p14:tracePt t="91649" x="10960100" y="5405438"/>
          <p14:tracePt t="91657" x="10756900" y="5405438"/>
          <p14:tracePt t="91667" x="10518775" y="5405438"/>
          <p14:tracePt t="91672" x="10229850" y="5405438"/>
          <p14:tracePt t="91681" x="9940925" y="5405438"/>
          <p14:tracePt t="91688" x="9652000" y="5405438"/>
          <p14:tracePt t="91697" x="9363075" y="5405438"/>
          <p14:tracePt t="91705" x="9048750" y="5405438"/>
          <p14:tracePt t="91712" x="8699500" y="5405438"/>
          <p14:tracePt t="91721" x="8326438" y="5405438"/>
          <p14:tracePt t="91730" x="7918450" y="5405438"/>
          <p14:tracePt t="91740" x="7545388" y="5405438"/>
          <p14:tracePt t="91746" x="7170738" y="5405438"/>
          <p14:tracePt t="91754" x="6762750" y="5405438"/>
          <p14:tracePt t="91761" x="6389688" y="5405438"/>
          <p14:tracePt t="91771" x="6040438" y="5413375"/>
          <p14:tracePt t="91777" x="5718175" y="5430838"/>
          <p14:tracePt t="91786" x="5411788" y="5464175"/>
          <p14:tracePt t="91793" x="5165725" y="5497513"/>
          <p14:tracePt t="91802" x="4953000" y="5524500"/>
          <p14:tracePt t="91809" x="4740275" y="5540375"/>
          <p14:tracePt t="91817" x="4587875" y="5549900"/>
          <p14:tracePt t="91824" x="4425950" y="5565775"/>
          <p14:tracePt t="91833" x="4291013" y="5575300"/>
          <p14:tracePt t="91841" x="4162425" y="5583238"/>
          <p14:tracePt t="91849" x="4017963" y="5600700"/>
          <p14:tracePt t="91857" x="3890963" y="5608638"/>
          <p14:tracePt t="91867" x="3763963" y="5626100"/>
          <p14:tracePt t="91873" x="3636963" y="5634038"/>
          <p14:tracePt t="91881" x="3517900" y="5641975"/>
          <p14:tracePt t="91888" x="3406775" y="5641975"/>
          <p14:tracePt t="91897" x="3297238" y="5641975"/>
          <p14:tracePt t="91905" x="3178175" y="5659438"/>
          <p14:tracePt t="91913" x="3084513" y="5668963"/>
          <p14:tracePt t="91920" x="2982913" y="5668963"/>
          <p14:tracePt t="91929" x="2879725" y="5668963"/>
          <p14:tracePt t="91937" x="2786063" y="5668963"/>
          <p14:tracePt t="91945" x="2684463" y="5668963"/>
          <p14:tracePt t="91953" x="2582863" y="5668963"/>
          <p14:tracePt t="91961" x="2471738" y="5676900"/>
          <p14:tracePt t="91970" x="2370138" y="5694363"/>
          <p14:tracePt t="91977" x="2276475" y="5694363"/>
          <p14:tracePt t="91986" x="2174875" y="5694363"/>
          <p14:tracePt t="91993" x="2073275" y="5694363"/>
          <p14:tracePt t="92003" x="1979613" y="5694363"/>
          <p14:tracePt t="92008" x="1893888" y="5694363"/>
          <p14:tracePt t="92018" x="1801813" y="5702300"/>
          <p14:tracePt t="92025" x="1698625" y="5710238"/>
          <p14:tracePt t="92034" x="1606550" y="5710238"/>
          <p14:tracePt t="92040" x="1503363" y="5727700"/>
          <p14:tracePt t="92049" x="1401763" y="5735638"/>
          <p14:tracePt t="92056" x="1317625" y="5745163"/>
          <p14:tracePt t="92070" x="1231900" y="5770563"/>
          <p14:tracePt t="92075" x="1138238" y="5788025"/>
          <p14:tracePt t="92082" x="1069975" y="5813425"/>
          <p14:tracePt t="92089" x="993775" y="5829300"/>
          <p14:tracePt t="92097" x="900113" y="5854700"/>
          <p14:tracePt t="92106" x="815975" y="5889625"/>
          <p14:tracePt t="92112" x="722313" y="5922963"/>
          <p14:tracePt t="92120" x="636588" y="5957888"/>
          <p14:tracePt t="92128" x="544513" y="5991225"/>
          <p14:tracePt t="92138" x="458788" y="6008688"/>
          <p14:tracePt t="92144" x="373063" y="6034088"/>
          <p14:tracePt t="92154" x="280988" y="6049963"/>
          <p14:tracePt t="92160" x="220663" y="6076950"/>
          <p14:tracePt t="92170" x="161925" y="6084888"/>
          <p14:tracePt t="92176" x="101600" y="6092825"/>
          <p14:tracePt t="92186" x="58738" y="6102350"/>
          <p14:tracePt t="92192" x="7938" y="6102350"/>
          <p14:tracePt t="92490" x="58738" y="6169025"/>
          <p14:tracePt t="92498" x="76200" y="6169025"/>
          <p14:tracePt t="92506" x="93663" y="6169025"/>
          <p14:tracePt t="92513" x="111125" y="6169025"/>
          <p14:tracePt t="92521" x="119063" y="6169025"/>
          <p14:tracePt t="92528" x="127000" y="6169025"/>
          <p14:tracePt t="92867" x="136525" y="6169025"/>
          <p14:tracePt t="92890" x="144463" y="6169025"/>
          <p14:tracePt t="92898" x="152400" y="6169025"/>
          <p14:tracePt t="92913" x="161925" y="6169025"/>
          <p14:tracePt t="92945" x="169863" y="6169025"/>
          <p14:tracePt t="92953" x="177800" y="6169025"/>
          <p14:tracePt t="92961" x="177800" y="6161088"/>
          <p14:tracePt t="92970" x="187325" y="6161088"/>
          <p14:tracePt t="92977" x="195263" y="6161088"/>
          <p14:tracePt t="92986" x="203200" y="6161088"/>
          <p14:tracePt t="92993" x="212725" y="6161088"/>
          <p14:tracePt t="93003" x="220663" y="6161088"/>
          <p14:tracePt t="93018" x="230188" y="6161088"/>
          <p14:tracePt t="93024" x="238125" y="6161088"/>
          <p14:tracePt t="93034" x="246063" y="6161088"/>
          <p14:tracePt t="93040" x="255588" y="6161088"/>
          <p14:tracePt t="93048" x="271463" y="6161088"/>
          <p14:tracePt t="93056" x="280988" y="6161088"/>
          <p14:tracePt t="93067" x="288925" y="6161088"/>
          <p14:tracePt t="93083" x="306388" y="6153150"/>
          <p14:tracePt t="93088" x="314325" y="6153150"/>
          <p14:tracePt t="93097" x="322263" y="6153150"/>
          <p14:tracePt t="94586" x="331788" y="6153150"/>
          <p14:tracePt t="94594" x="357188" y="6153150"/>
          <p14:tracePt t="94602" x="382588" y="6153150"/>
          <p14:tracePt t="94609" x="425450" y="6153150"/>
          <p14:tracePt t="94618" x="484188" y="6153150"/>
          <p14:tracePt t="94625" x="552450" y="6153150"/>
          <p14:tracePt t="94634" x="646113" y="6135688"/>
          <p14:tracePt t="94640" x="714375" y="6127750"/>
          <p14:tracePt t="94650" x="790575" y="6127750"/>
          <p14:tracePt t="94656" x="858838" y="6127750"/>
          <p14:tracePt t="94665" x="925513" y="6127750"/>
          <p14:tracePt t="94672" x="1003300" y="6127750"/>
          <p14:tracePt t="94682" x="1062038" y="6127750"/>
          <p14:tracePt t="94688" x="1104900" y="6127750"/>
          <p14:tracePt t="94696" x="1147763" y="6127750"/>
          <p14:tracePt t="94704" x="1189038" y="6127750"/>
          <p14:tracePt t="94712" x="1231900" y="6127750"/>
          <p14:tracePt t="94720" x="1274763" y="6127750"/>
          <p14:tracePt t="94728" x="1308100" y="6127750"/>
          <p14:tracePt t="94736" x="1343025" y="6127750"/>
          <p14:tracePt t="94744" x="1368425" y="6127750"/>
          <p14:tracePt t="94752" x="1384300" y="6127750"/>
          <p14:tracePt t="94760" x="1401763" y="6127750"/>
          <p14:tracePt t="94769" x="1409700" y="6127750"/>
          <p14:tracePt t="97331" x="1419225" y="6127750"/>
          <p14:tracePt t="97338" x="1435100" y="6127750"/>
          <p14:tracePt t="97346" x="1470025" y="6127750"/>
          <p14:tracePt t="97355" x="1503363" y="6127750"/>
          <p14:tracePt t="97361" x="1538288" y="6127750"/>
          <p14:tracePt t="97369" x="1563688" y="6127750"/>
          <p14:tracePt t="97377" x="1597025" y="6127750"/>
          <p14:tracePt t="97385" x="1622425" y="6127750"/>
          <p14:tracePt t="97392" x="1639888" y="6127750"/>
          <p14:tracePt t="97401" x="1665288" y="6127750"/>
          <p14:tracePt t="97408" x="1682750" y="6127750"/>
          <p14:tracePt t="97418" x="1690688" y="6127750"/>
          <p14:tracePt t="97424" x="1708150" y="6127750"/>
          <p14:tracePt t="97434" x="1716088" y="6127750"/>
          <p14:tracePt t="97440" x="1733550" y="6127750"/>
          <p14:tracePt t="97450" x="1749425" y="6127750"/>
          <p14:tracePt t="97456" x="1758950" y="6127750"/>
          <p14:tracePt t="97467" x="1766888" y="6127750"/>
          <p14:tracePt t="97472" x="1776413" y="6127750"/>
          <p14:tracePt t="97481" x="1784350" y="6127750"/>
          <p14:tracePt t="97488" x="1801813" y="6127750"/>
          <p14:tracePt t="97499" x="1809750" y="6127750"/>
          <p14:tracePt t="97513" x="1817688" y="6127750"/>
          <p14:tracePt t="97520" x="1827213" y="6127750"/>
          <p14:tracePt t="97536" x="1835150" y="6127750"/>
          <p14:tracePt t="97544" x="1843088" y="6127750"/>
          <p14:tracePt t="97552" x="1852613" y="6127750"/>
          <p14:tracePt t="97568" x="1860550" y="6127750"/>
          <p14:tracePt t="97576" x="1868488" y="6127750"/>
          <p14:tracePt t="97592" x="1878013" y="6127750"/>
          <p14:tracePt t="100042" x="1885950" y="6127750"/>
          <p14:tracePt t="100051" x="1893888" y="6127750"/>
          <p14:tracePt t="100058" x="1920875" y="6127750"/>
          <p14:tracePt t="100068" x="1954213" y="6127750"/>
          <p14:tracePt t="100073" x="1997075" y="6127750"/>
          <p14:tracePt t="100082" x="2038350" y="6127750"/>
          <p14:tracePt t="100098" x="2124075" y="6127750"/>
          <p14:tracePt t="100104" x="2166938" y="6127750"/>
          <p14:tracePt t="100112" x="2208213" y="6127750"/>
          <p14:tracePt t="100120" x="2260600" y="6127750"/>
          <p14:tracePt t="100130" x="2301875" y="6127750"/>
          <p14:tracePt t="100137" x="2344738" y="6127750"/>
          <p14:tracePt t="100145" x="2387600" y="6127750"/>
          <p14:tracePt t="100152" x="2420938" y="6127750"/>
          <p14:tracePt t="100160" x="2455863" y="6127750"/>
          <p14:tracePt t="100168" x="2481263" y="6127750"/>
          <p14:tracePt t="100176" x="2506663" y="6127750"/>
          <p14:tracePt t="100184" x="2532063" y="6127750"/>
          <p14:tracePt t="100192" x="2549525" y="6127750"/>
          <p14:tracePt t="100201" x="2574925" y="6127750"/>
          <p14:tracePt t="100208" x="2600325" y="6135688"/>
          <p14:tracePt t="100217" x="2608263" y="6135688"/>
          <p14:tracePt t="100224" x="2625725" y="6135688"/>
          <p14:tracePt t="100234" x="2641600" y="6135688"/>
          <p14:tracePt t="100240" x="2651125" y="6135688"/>
          <p14:tracePt t="100250" x="2668588" y="6135688"/>
          <p14:tracePt t="100256" x="2684463" y="6143625"/>
          <p14:tracePt t="100266" x="2701925" y="6153150"/>
          <p14:tracePt t="100272" x="2727325" y="6153150"/>
          <p14:tracePt t="100281" x="2744788" y="6161088"/>
          <p14:tracePt t="100288" x="2760663" y="6169025"/>
          <p14:tracePt t="100297" x="2795588" y="6178550"/>
          <p14:tracePt t="100304" x="2820988" y="6178550"/>
          <p14:tracePt t="100315" x="2838450" y="6178550"/>
          <p14:tracePt t="100321" x="2846388" y="6178550"/>
          <p14:tracePt t="100329" x="2863850" y="6186488"/>
          <p14:tracePt t="100336" x="2879725" y="6194425"/>
          <p14:tracePt t="102706" x="2889250" y="6194425"/>
          <p14:tracePt t="102714" x="2905125" y="6194425"/>
          <p14:tracePt t="102722" x="2922588" y="6194425"/>
          <p14:tracePt t="102732" x="2955925" y="6194425"/>
          <p14:tracePt t="102737" x="2982913" y="6194425"/>
          <p14:tracePt t="102745" x="2998788" y="6194425"/>
          <p14:tracePt t="102753" x="3033713" y="6194425"/>
          <p14:tracePt t="102761" x="3059113" y="6194425"/>
          <p14:tracePt t="102769" x="3067050" y="6194425"/>
          <p14:tracePt t="102777" x="3084513" y="6194425"/>
          <p14:tracePt t="102784" x="3092450" y="6194425"/>
          <p14:tracePt t="102792" x="3109913" y="6194425"/>
          <p14:tracePt t="102801" x="3127375" y="6194425"/>
          <p14:tracePt t="102808" x="3135313" y="6194425"/>
          <p14:tracePt t="102818" x="3152775" y="6194425"/>
          <p14:tracePt t="102825" x="3178175" y="6194425"/>
          <p14:tracePt t="102834" x="3203575" y="6194425"/>
          <p14:tracePt t="102841" x="3228975" y="6194425"/>
          <p14:tracePt t="102850" x="3254375" y="6194425"/>
          <p14:tracePt t="102857" x="3279775" y="6194425"/>
          <p14:tracePt t="102866" x="3313113" y="6194425"/>
          <p14:tracePt t="102873" x="3338513" y="6194425"/>
          <p14:tracePt t="102882" x="3355975" y="6194425"/>
          <p14:tracePt t="102888" x="3381375" y="6194425"/>
          <p14:tracePt t="102897" x="3406775" y="6194425"/>
          <p14:tracePt t="102904" x="3424238" y="6194425"/>
          <p14:tracePt t="102913" x="3432175" y="6194425"/>
          <p14:tracePt t="102921" x="3441700" y="6194425"/>
          <p14:tracePt t="102932" x="3449638" y="6194425"/>
          <p14:tracePt t="102945" x="3457575" y="6194425"/>
          <p14:tracePt t="102953" x="3467100" y="6194425"/>
          <p14:tracePt t="102968" x="3475038" y="6194425"/>
          <p14:tracePt t="102977" x="3482975" y="6194425"/>
          <p14:tracePt t="102984" x="3492500" y="6194425"/>
          <p14:tracePt t="106690" x="3500438" y="6194425"/>
          <p14:tracePt t="106698" x="3508375" y="6194425"/>
          <p14:tracePt t="106707" x="3533775" y="6194425"/>
          <p14:tracePt t="106714" x="3551238" y="6194425"/>
          <p14:tracePt t="106721" x="3559175" y="6194425"/>
          <p14:tracePt t="106729" x="3586163" y="6194425"/>
          <p14:tracePt t="106736" x="3594100" y="6194425"/>
          <p14:tracePt t="106749" x="3602038" y="6194425"/>
          <p14:tracePt t="106752" x="3627438" y="6194425"/>
          <p14:tracePt t="106760" x="3652838" y="6194425"/>
          <p14:tracePt t="106768" x="3670300" y="6194425"/>
          <p14:tracePt t="106776" x="3695700" y="6194425"/>
          <p14:tracePt t="106785" x="3729038" y="6194425"/>
          <p14:tracePt t="106792" x="3763963" y="6194425"/>
          <p14:tracePt t="106800" x="3789363" y="6186488"/>
          <p14:tracePt t="106809" x="3840163" y="6186488"/>
          <p14:tracePt t="106816" x="3883025" y="6186488"/>
          <p14:tracePt t="106824" x="3908425" y="6186488"/>
          <p14:tracePt t="106832" x="3951288" y="6186488"/>
          <p14:tracePt t="106841" x="4002088" y="6186488"/>
          <p14:tracePt t="106849" x="4044950" y="6186488"/>
          <p14:tracePt t="106856" x="4086225" y="6178550"/>
          <p14:tracePt t="106865" x="4121150" y="6169025"/>
          <p14:tracePt t="106872" x="4154488" y="6169025"/>
          <p14:tracePt t="106882" x="4179888" y="6169025"/>
          <p14:tracePt t="106888" x="4205288" y="6169025"/>
          <p14:tracePt t="106898" x="4230688" y="6169025"/>
          <p14:tracePt t="106905" x="4248150" y="6169025"/>
          <p14:tracePt t="106914" x="4265613" y="6169025"/>
          <p14:tracePt t="106920" x="4273550" y="6169025"/>
          <p14:tracePt t="106928" x="4281488" y="6169025"/>
          <p14:tracePt t="110234" x="4291013" y="6169025"/>
          <p14:tracePt t="110242" x="4298950" y="6169025"/>
          <p14:tracePt t="110250" x="4316413" y="6169025"/>
          <p14:tracePt t="110257" x="4332288" y="6169025"/>
          <p14:tracePt t="110267" x="4341813" y="6169025"/>
          <p14:tracePt t="110273" x="4359275" y="6169025"/>
          <p14:tracePt t="110282" x="4367213" y="6169025"/>
          <p14:tracePt t="110289" x="4375150" y="6169025"/>
          <p14:tracePt t="110299" x="4384675" y="6169025"/>
          <p14:tracePt t="110305" x="4392613" y="6169025"/>
          <p14:tracePt t="110321" x="4410075" y="6169025"/>
          <p14:tracePt t="110331" x="4418013" y="6169025"/>
          <p14:tracePt t="110345" x="4435475" y="6169025"/>
          <p14:tracePt t="110353" x="4443413" y="6169025"/>
          <p14:tracePt t="110363" x="4451350" y="6169025"/>
          <p14:tracePt t="110369" x="4460875" y="6169025"/>
          <p14:tracePt t="110378" x="4468813" y="6169025"/>
          <p14:tracePt t="110385" x="4486275" y="6169025"/>
          <p14:tracePt t="110392" x="4494213" y="6169025"/>
          <p14:tracePt t="110401" x="4511675" y="6169025"/>
          <p14:tracePt t="110408" x="4529138" y="6161088"/>
          <p14:tracePt t="110425" x="4537075" y="6161088"/>
          <p14:tracePt t="110433" x="4554538" y="6161088"/>
          <p14:tracePt t="111082" x="4562475" y="6161088"/>
          <p14:tracePt t="111088" x="4587875" y="6161088"/>
          <p14:tracePt t="111097" x="4613275" y="6161088"/>
          <p14:tracePt t="111104" x="4646613" y="6161088"/>
          <p14:tracePt t="111114" x="4681538" y="6161088"/>
          <p14:tracePt t="111121" x="4706938" y="6161088"/>
          <p14:tracePt t="111129" x="4740275" y="6161088"/>
          <p14:tracePt t="111136" x="4775200" y="6161088"/>
          <p14:tracePt t="111146" x="4800600" y="6161088"/>
          <p14:tracePt t="111152" x="4818063" y="6161088"/>
          <p14:tracePt t="111161" x="4843463" y="6161088"/>
          <p14:tracePt t="111168" x="4868863" y="6161088"/>
          <p14:tracePt t="111178" x="4884738" y="6161088"/>
          <p14:tracePt t="111184" x="4902200" y="6161088"/>
          <p14:tracePt t="111192" x="4927600" y="6161088"/>
          <p14:tracePt t="111200" x="4945063" y="6161088"/>
          <p14:tracePt t="111208" x="4962525" y="6161088"/>
          <p14:tracePt t="111216" x="4987925" y="6161088"/>
          <p14:tracePt t="111224" x="5013325" y="6161088"/>
          <p14:tracePt t="111232" x="5046663" y="6161088"/>
          <p14:tracePt t="111241" x="5080000" y="6161088"/>
          <p14:tracePt t="111249" x="5114925" y="6161088"/>
          <p14:tracePt t="111256" x="5140325" y="6169025"/>
          <p14:tracePt t="111265" x="5173663" y="6169025"/>
          <p14:tracePt t="111272" x="5199063" y="6169025"/>
          <p14:tracePt t="111282" x="5224463" y="6169025"/>
          <p14:tracePt t="111288" x="5233988" y="6169025"/>
          <p14:tracePt t="111298" x="5249863" y="6169025"/>
          <p14:tracePt t="111304" x="5267325" y="6169025"/>
          <p14:tracePt t="111314" x="5284788" y="6169025"/>
          <p14:tracePt t="111320" x="5302250" y="6169025"/>
          <p14:tracePt t="111329" x="5310188" y="6169025"/>
          <p14:tracePt t="111337" x="5327650" y="6169025"/>
          <p14:tracePt t="111345" x="5335588" y="6169025"/>
          <p14:tracePt t="111352" x="5360988" y="6169025"/>
          <p14:tracePt t="111360" x="5394325" y="6169025"/>
          <p14:tracePt t="111368" x="5411788" y="6169025"/>
          <p14:tracePt t="111380" x="5437188" y="6169025"/>
          <p14:tracePt t="111384" x="5462588" y="6169025"/>
          <p14:tracePt t="111393" x="5480050" y="6169025"/>
          <p14:tracePt t="111400" x="5513388" y="6169025"/>
          <p14:tracePt t="111408" x="5538788" y="6169025"/>
          <p14:tracePt t="111416" x="5548313" y="6169025"/>
          <p14:tracePt t="111424" x="5565775" y="6169025"/>
          <p14:tracePt t="111432" x="5573713" y="6169025"/>
          <p14:tracePt t="111448" x="5581650" y="6169025"/>
          <p14:tracePt t="112306" x="5591175" y="6169025"/>
          <p14:tracePt t="112315" x="5599113" y="6169025"/>
          <p14:tracePt t="112337" x="5607050" y="6169025"/>
          <p14:tracePt t="112361" x="5616575" y="6169025"/>
          <p14:tracePt t="112385" x="5624513" y="6169025"/>
          <p14:tracePt t="112393" x="5632450" y="6169025"/>
          <p14:tracePt t="112409" x="5641975" y="6169025"/>
          <p14:tracePt t="113818" x="5657850" y="6169025"/>
          <p14:tracePt t="113826" x="5675313" y="6169025"/>
          <p14:tracePt t="113834" x="5692775" y="6169025"/>
          <p14:tracePt t="113841" x="5718175" y="6169025"/>
          <p14:tracePt t="113850" x="5735638" y="6169025"/>
          <p14:tracePt t="113856" x="5751513" y="6169025"/>
          <p14:tracePt t="113865" x="5768975" y="6169025"/>
          <p14:tracePt t="113872" x="5776913" y="6169025"/>
          <p14:tracePt t="113882" x="5794375" y="6169025"/>
          <p14:tracePt t="113888" x="5802313" y="6169025"/>
          <p14:tracePt t="113897" x="5819775" y="6169025"/>
          <p14:tracePt t="113904" x="5845175" y="6169025"/>
          <p14:tracePt t="113914" x="5862638" y="6169025"/>
          <p14:tracePt t="113920" x="5880100" y="6169025"/>
          <p14:tracePt t="113931" x="5905500" y="6169025"/>
          <p14:tracePt t="113936" x="5930900" y="6169025"/>
          <p14:tracePt t="113946" x="5956300" y="6178550"/>
          <p14:tracePt t="113952" x="5981700" y="6178550"/>
          <p14:tracePt t="113962" x="6015038" y="6178550"/>
          <p14:tracePt t="113968" x="6040438" y="6178550"/>
          <p14:tracePt t="113977" x="6065838" y="6178550"/>
          <p14:tracePt t="113984" x="6091238" y="6186488"/>
          <p14:tracePt t="113994" x="6116638" y="6194425"/>
          <p14:tracePt t="114000" x="6134100" y="6194425"/>
          <p14:tracePt t="114008" x="6159500" y="6194425"/>
          <p14:tracePt t="114016" x="6184900" y="6194425"/>
          <p14:tracePt t="114024" x="6202363" y="6194425"/>
          <p14:tracePt t="114032" x="6210300" y="6194425"/>
          <p14:tracePt t="114041" x="6219825" y="6194425"/>
          <p14:tracePt t="114048" x="6235700" y="6203950"/>
          <p14:tracePt t="114056" x="6245225" y="6211888"/>
          <p14:tracePt t="114064" x="6253163" y="6211888"/>
          <p14:tracePt t="114073" x="6270625" y="6211888"/>
          <p14:tracePt t="114081" x="6278563" y="6211888"/>
          <p14:tracePt t="114098" x="6286500" y="6211888"/>
          <p14:tracePt t="115154" x="6296025" y="6211888"/>
          <p14:tracePt t="115163" x="6303963" y="6211888"/>
          <p14:tracePt t="115176" x="6311900" y="6211888"/>
          <p14:tracePt t="115184" x="6321425" y="6211888"/>
          <p14:tracePt t="115200" x="6329363" y="6211888"/>
          <p14:tracePt t="115209" x="6338888" y="6211888"/>
          <p14:tracePt t="115224" x="6346825" y="6211888"/>
          <p14:tracePt t="115232" x="6354763" y="6211888"/>
          <p14:tracePt t="115240" x="6364288" y="6211888"/>
          <p14:tracePt t="115256" x="6380163" y="6211888"/>
          <p14:tracePt t="115264" x="6389688" y="6211888"/>
          <p14:tracePt t="115281" x="6397625" y="6211888"/>
          <p14:tracePt t="115297" x="6405563" y="6211888"/>
          <p14:tracePt t="116537" x="6415088" y="6211888"/>
          <p14:tracePt t="116545" x="6430963" y="6211888"/>
          <p14:tracePt t="116552" x="6448425" y="6211888"/>
          <p14:tracePt t="116561" x="6483350" y="6211888"/>
          <p14:tracePt t="116568" x="6516688" y="6211888"/>
          <p14:tracePt t="116578" x="6550025" y="6211888"/>
          <p14:tracePt t="116584" x="6592888" y="6211888"/>
          <p14:tracePt t="116593" x="6635750" y="6211888"/>
          <p14:tracePt t="116602" x="6686550" y="6211888"/>
          <p14:tracePt t="116610" x="6762750" y="6211888"/>
          <p14:tracePt t="116616" x="6831013" y="6211888"/>
          <p14:tracePt t="116625" x="6915150" y="6211888"/>
          <p14:tracePt t="116632" x="6992938" y="6211888"/>
          <p14:tracePt t="116640" x="7059613" y="6211888"/>
          <p14:tracePt t="116648" x="7137400" y="6211888"/>
          <p14:tracePt t="116657" x="7188200" y="6211888"/>
          <p14:tracePt t="116665" x="7229475" y="6211888"/>
          <p14:tracePt t="116673" x="7281863" y="6211888"/>
          <p14:tracePt t="116681" x="7307263" y="6211888"/>
          <p14:tracePt t="116688" x="7332663" y="6211888"/>
          <p14:tracePt t="116698" x="7358063" y="6211888"/>
          <p14:tracePt t="116704" x="7366000" y="6211888"/>
          <p14:tracePt t="116714" x="7383463" y="6211888"/>
          <p14:tracePt t="116720" x="7391400" y="6211888"/>
          <p14:tracePt t="116731" x="7400925" y="6211888"/>
          <p14:tracePt t="118386" x="7408863" y="6211888"/>
          <p14:tracePt t="118394" x="7426325" y="6211888"/>
          <p14:tracePt t="118400" x="7467600" y="6211888"/>
          <p14:tracePt t="118412" x="7545388" y="6211888"/>
          <p14:tracePt t="118416" x="7612063" y="6211888"/>
          <p14:tracePt t="118425" x="7697788" y="6211888"/>
          <p14:tracePt t="118432" x="7799388" y="6211888"/>
          <p14:tracePt t="118440" x="7885113" y="6211888"/>
          <p14:tracePt t="118448" x="7969250" y="6211888"/>
          <p14:tracePt t="118456" x="8054975" y="6211888"/>
          <p14:tracePt t="118464" x="8121650" y="6211888"/>
          <p14:tracePt t="118472" x="8199438" y="6211888"/>
          <p14:tracePt t="118481" x="8250238" y="6211888"/>
          <p14:tracePt t="118488" x="8301038" y="6211888"/>
          <p14:tracePt t="118497" x="8343900" y="6211888"/>
          <p14:tracePt t="118504" x="8377238" y="6211888"/>
          <p14:tracePt t="118513" x="8402638" y="6211888"/>
          <p14:tracePt t="118520" x="8428038" y="6211888"/>
          <p14:tracePt t="118530" x="8453438" y="6211888"/>
          <p14:tracePt t="118536" x="8470900" y="6211888"/>
          <p14:tracePt t="118546" x="8496300" y="6211888"/>
          <p14:tracePt t="118553" x="8521700" y="6211888"/>
          <p14:tracePt t="118562" x="8539163" y="6211888"/>
          <p14:tracePt t="118568" x="8564563" y="6211888"/>
          <p14:tracePt t="118577" x="8589963" y="6211888"/>
          <p14:tracePt t="118584" x="8605838" y="6211888"/>
          <p14:tracePt t="118592" x="8632825" y="6211888"/>
          <p14:tracePt t="118600" x="8658225" y="6211888"/>
          <p14:tracePt t="118611" x="8666163" y="6211888"/>
          <p14:tracePt t="118616" x="8691563" y="6211888"/>
          <p14:tracePt t="118624" x="8699500" y="6211888"/>
          <p14:tracePt t="118632" x="8709025" y="6211888"/>
          <p14:tracePt t="118641" x="8716963" y="6211888"/>
          <p14:tracePt t="120354" x="8724900" y="6211888"/>
          <p14:tracePt t="120362" x="8750300" y="6211888"/>
          <p14:tracePt t="120370" x="8777288" y="6211888"/>
          <p14:tracePt t="120380" x="8810625" y="6211888"/>
          <p14:tracePt t="120385" x="8836025" y="6211888"/>
          <p14:tracePt t="120393" x="8869363" y="6211888"/>
          <p14:tracePt t="120400" x="8904288" y="6211888"/>
          <p14:tracePt t="120409" x="8937625" y="6221413"/>
          <p14:tracePt t="120416" x="8963025" y="6229350"/>
          <p14:tracePt t="120428" x="8997950" y="6229350"/>
          <p14:tracePt t="120432" x="9031288" y="6229350"/>
          <p14:tracePt t="120441" x="9056688" y="6237288"/>
          <p14:tracePt t="120448" x="9074150" y="6246813"/>
          <p14:tracePt t="120457" x="9099550" y="6246813"/>
          <p14:tracePt t="120464" x="9124950" y="6246813"/>
          <p14:tracePt t="120473" x="9158288" y="6254750"/>
          <p14:tracePt t="120480" x="9183688" y="6254750"/>
          <p14:tracePt t="120488" x="9209088" y="6262688"/>
          <p14:tracePt t="120496" x="9244013" y="6272213"/>
          <p14:tracePt t="120504" x="9286875" y="6272213"/>
          <p14:tracePt t="120514" x="9320213" y="6272213"/>
          <p14:tracePt t="120520" x="9353550" y="6280150"/>
          <p14:tracePt t="120529" x="9388475" y="6288088"/>
          <p14:tracePt t="120537" x="9413875" y="6288088"/>
          <p14:tracePt t="120546" x="9447213" y="6288088"/>
          <p14:tracePt t="120552" x="9472613" y="6288088"/>
          <p14:tracePt t="120562" x="9490075" y="6288088"/>
          <p14:tracePt t="120568" x="9515475" y="6288088"/>
          <p14:tracePt t="120579" x="9540875" y="6288088"/>
          <p14:tracePt t="120584" x="9550400" y="6288088"/>
          <p14:tracePt t="120594" x="9558338" y="6288088"/>
          <p14:tracePt t="120600" x="9566275" y="6288088"/>
          <p14:tracePt t="122097" x="9583738" y="6288088"/>
          <p14:tracePt t="122105" x="9609138" y="6288088"/>
          <p14:tracePt t="122113" x="9634538" y="6288088"/>
          <p14:tracePt t="122121" x="9667875" y="6288088"/>
          <p14:tracePt t="122130" x="9710738" y="6288088"/>
          <p14:tracePt t="122137" x="9753600" y="6288088"/>
          <p14:tracePt t="122146" x="9786938" y="6288088"/>
          <p14:tracePt t="122153" x="9829800" y="6288088"/>
          <p14:tracePt t="122162" x="9864725" y="6288088"/>
          <p14:tracePt t="122169" x="9890125" y="6288088"/>
          <p14:tracePt t="122178" x="9923463" y="6288088"/>
          <p14:tracePt t="122185" x="9956800" y="6288088"/>
          <p14:tracePt t="122194" x="9991725" y="6288088"/>
          <p14:tracePt t="122201" x="10009188" y="6288088"/>
          <p14:tracePt t="122210" x="10042525" y="6288088"/>
          <p14:tracePt t="122217" x="10075863" y="6288088"/>
          <p14:tracePt t="122227" x="10110788" y="6288088"/>
          <p14:tracePt t="122232" x="10136188" y="6288088"/>
          <p14:tracePt t="122242" x="10169525" y="6288088"/>
          <p14:tracePt t="122249" x="10204450" y="6288088"/>
          <p14:tracePt t="122257" x="10237788" y="6288088"/>
          <p14:tracePt t="122265" x="10263188" y="6288088"/>
          <p14:tracePt t="122273" x="10298113" y="6288088"/>
          <p14:tracePt t="122281" x="10331450" y="6288088"/>
          <p14:tracePt t="122288" x="10348913" y="6288088"/>
          <p14:tracePt t="122296" x="10364788" y="6288088"/>
          <p14:tracePt t="122304" x="10382250" y="6288088"/>
          <p14:tracePt t="122313" x="10390188" y="6288088"/>
          <p14:tracePt t="122320" x="10399713" y="6288088"/>
          <p14:tracePt t="123234" x="10407650" y="6288088"/>
          <p14:tracePt t="123249" x="10415588" y="6288088"/>
          <p14:tracePt t="123257" x="10425113" y="6288088"/>
          <p14:tracePt t="123273" x="10433050" y="6288088"/>
          <p14:tracePt t="123289" x="10442575" y="6288088"/>
          <p14:tracePt t="123297" x="10450513" y="6288088"/>
          <p14:tracePt t="123329" x="10458450" y="6288088"/>
          <p14:tracePt t="123337" x="10467975" y="6288088"/>
          <p14:tracePt t="123353" x="10475913" y="6288088"/>
          <p14:tracePt t="123362" x="10483850" y="6288088"/>
          <p14:tracePt t="123378" x="10493375" y="6288088"/>
          <p14:tracePt t="123410" x="10501313" y="6288088"/>
          <p14:tracePt t="123417" x="10509250" y="6288088"/>
          <p14:tracePt t="124402" x="10501313" y="6288088"/>
          <p14:tracePt t="124411" x="10475913" y="6288088"/>
          <p14:tracePt t="124418" x="10442575" y="6288088"/>
          <p14:tracePt t="124429" x="10407650" y="6288088"/>
          <p14:tracePt t="124433" x="10364788" y="6288088"/>
          <p14:tracePt t="124443" x="10313988" y="6288088"/>
          <p14:tracePt t="124448" x="10255250" y="6297613"/>
          <p14:tracePt t="124458" x="10194925" y="6313488"/>
          <p14:tracePt t="124464" x="10136188" y="6313488"/>
          <p14:tracePt t="124472" x="10075863" y="6313488"/>
          <p14:tracePt t="124480" x="10017125" y="6313488"/>
          <p14:tracePt t="124488" x="9956800" y="6313488"/>
          <p14:tracePt t="124496" x="9906000" y="6313488"/>
          <p14:tracePt t="124505" x="9847263" y="6313488"/>
          <p14:tracePt t="124512" x="9771063" y="6313488"/>
          <p14:tracePt t="124520" x="9702800" y="6313488"/>
          <p14:tracePt t="124528" x="9634538" y="6313488"/>
          <p14:tracePt t="124536" x="9550400" y="6313488"/>
          <p14:tracePt t="124545" x="9472613" y="6313488"/>
          <p14:tracePt t="124552" x="9405938" y="6313488"/>
          <p14:tracePt t="124562" x="9328150" y="6313488"/>
          <p14:tracePt t="124568" x="9277350" y="6313488"/>
          <p14:tracePt t="124578" x="9218613" y="6313488"/>
          <p14:tracePt t="124584" x="9158288" y="6313488"/>
          <p14:tracePt t="124594" x="9099550" y="6313488"/>
          <p14:tracePt t="124600" x="9048750" y="6313488"/>
          <p14:tracePt t="124609" x="8997950" y="6323013"/>
          <p14:tracePt t="124616" x="8963025" y="6330950"/>
          <p14:tracePt t="124625" x="8929688" y="6330950"/>
          <p14:tracePt t="124632" x="8904288" y="6330950"/>
          <p14:tracePt t="124643" x="8878888" y="6330950"/>
          <p14:tracePt t="124648" x="8853488" y="6330950"/>
          <p14:tracePt t="124657" x="8828088" y="6330950"/>
          <p14:tracePt t="124664" x="8802688" y="6330950"/>
          <p14:tracePt t="124672" x="8777288" y="6330950"/>
          <p14:tracePt t="124680" x="8750300" y="6330950"/>
          <p14:tracePt t="124688" x="8716963" y="6330950"/>
          <p14:tracePt t="124696" x="8683625" y="6330950"/>
          <p14:tracePt t="124704" x="8640763" y="6330950"/>
          <p14:tracePt t="124712" x="8597900" y="6338888"/>
          <p14:tracePt t="124720" x="8547100" y="6348413"/>
          <p14:tracePt t="124728" x="8504238" y="6348413"/>
          <p14:tracePt t="124736" x="8470900" y="6348413"/>
          <p14:tracePt t="124745" x="8428038" y="6348413"/>
          <p14:tracePt t="124752" x="8385175" y="6348413"/>
          <p14:tracePt t="124762" x="8359775" y="6348413"/>
          <p14:tracePt t="124768" x="8318500" y="6348413"/>
          <p14:tracePt t="124778" x="8266113" y="6348413"/>
          <p14:tracePt t="124784" x="8240713" y="6348413"/>
          <p14:tracePt t="124794" x="8207375" y="6348413"/>
          <p14:tracePt t="124800" x="8174038" y="6348413"/>
          <p14:tracePt t="124810" x="8131175" y="6348413"/>
          <p14:tracePt t="124816" x="8088313" y="6348413"/>
          <p14:tracePt t="124825" x="8054975" y="6348413"/>
          <p14:tracePt t="124832" x="8029575" y="6348413"/>
          <p14:tracePt t="124844" x="7994650" y="6348413"/>
          <p14:tracePt t="124848" x="7969250" y="6348413"/>
          <p14:tracePt t="124859" x="7943850" y="6348413"/>
          <p14:tracePt t="124864" x="7918450" y="6348413"/>
          <p14:tracePt t="124873" x="7893050" y="6348413"/>
          <p14:tracePt t="124880" x="7867650" y="6348413"/>
          <p14:tracePt t="124888" x="7850188" y="6348413"/>
          <p14:tracePt t="124896" x="7824788" y="6348413"/>
          <p14:tracePt t="124904" x="7807325" y="6348413"/>
          <p14:tracePt t="124912" x="7799388" y="6348413"/>
          <p14:tracePt t="124921" x="7773988" y="6348413"/>
          <p14:tracePt t="124928" x="7766050" y="6348413"/>
          <p14:tracePt t="124936" x="7748588" y="6348413"/>
          <p14:tracePt t="124944" x="7731125" y="6348413"/>
          <p14:tracePt t="124952" x="7723188" y="6348413"/>
          <p14:tracePt t="124961" x="7705725" y="6348413"/>
          <p14:tracePt t="124968" x="7680325" y="6348413"/>
          <p14:tracePt t="124978" x="7662863" y="6348413"/>
          <p14:tracePt t="124984" x="7646988" y="6348413"/>
          <p14:tracePt t="124994" x="7629525" y="6348413"/>
          <p14:tracePt t="125000" x="7604125" y="6348413"/>
          <p14:tracePt t="125010" x="7586663" y="6348413"/>
          <p14:tracePt t="125016" x="7570788" y="6348413"/>
          <p14:tracePt t="125025" x="7545388" y="6348413"/>
          <p14:tracePt t="125032" x="7518400" y="6348413"/>
          <p14:tracePt t="125041" x="7493000" y="6348413"/>
          <p14:tracePt t="125048" x="7467600" y="6356350"/>
          <p14:tracePt t="125058" x="7442200" y="6365875"/>
          <p14:tracePt t="125064" x="7408863" y="6365875"/>
          <p14:tracePt t="125073" x="7383463" y="6365875"/>
          <p14:tracePt t="125094" x="7297738" y="6381750"/>
          <p14:tracePt t="125097" x="7256463" y="6381750"/>
          <p14:tracePt t="125104" x="7221538" y="6381750"/>
          <p14:tracePt t="125113" x="7196138" y="6381750"/>
          <p14:tracePt t="125120" x="7162800" y="6381750"/>
          <p14:tracePt t="125128" x="7137400" y="6391275"/>
          <p14:tracePt t="125136" x="7119938" y="6391275"/>
          <p14:tracePt t="125145" x="7112000" y="6391275"/>
          <p14:tracePt t="125152" x="7094538" y="6391275"/>
          <p14:tracePt t="125162" x="7085013" y="6391275"/>
          <p14:tracePt t="125168" x="7069138" y="6391275"/>
          <p14:tracePt t="125178" x="7051675" y="6391275"/>
          <p14:tracePt t="125210" x="7043738" y="6391275"/>
          <p14:tracePt t="125217" x="7034213" y="6391275"/>
          <p14:tracePt t="125257" x="7026275" y="6391275"/>
          <p14:tracePt t="125305" x="7018338" y="6391275"/>
          <p14:tracePt t="125850" x="7018338" y="6381750"/>
          <p14:tracePt t="125859" x="7018338" y="6373813"/>
          <p14:tracePt t="125867" x="7018338" y="6356350"/>
          <p14:tracePt t="125874" x="7018338" y="6330950"/>
          <p14:tracePt t="125880" x="7008813" y="6305550"/>
          <p14:tracePt t="125889" x="7000875" y="6272213"/>
          <p14:tracePt t="125897" x="6992938" y="6246813"/>
          <p14:tracePt t="125905" x="6983413" y="6221413"/>
          <p14:tracePt t="125913" x="6975475" y="6194425"/>
          <p14:tracePt t="125920" x="6967538" y="6186488"/>
          <p14:tracePt t="125929" x="6967538" y="6178550"/>
          <p14:tracePt t="125936" x="6967538" y="6169025"/>
          <p14:tracePt t="125952" x="6958013" y="6169025"/>
          <p14:tracePt t="126138" x="6950075" y="6169025"/>
          <p14:tracePt t="126146" x="6932613" y="6169025"/>
          <p14:tracePt t="126154" x="6907213" y="6178550"/>
          <p14:tracePt t="126163" x="6873875" y="6203950"/>
          <p14:tracePt t="126169" x="6838950" y="6246813"/>
          <p14:tracePt t="126178" x="6805613" y="6272213"/>
          <p14:tracePt t="126184" x="6754813" y="6305550"/>
          <p14:tracePt t="126194" x="6686550" y="6348413"/>
          <p14:tracePt t="126200" x="6610350" y="6399213"/>
          <p14:tracePt t="126210" x="6534150" y="6457950"/>
          <p14:tracePt t="126216" x="6456363" y="6500813"/>
          <p14:tracePt t="126226" x="6364288" y="6535738"/>
          <p14:tracePt t="126232" x="6278563" y="6569075"/>
          <p14:tracePt t="126242" x="6176963" y="6611938"/>
          <p14:tracePt t="126248" x="6057900" y="6645275"/>
          <p14:tracePt t="126259" x="5938838" y="6680200"/>
          <p14:tracePt t="126264" x="5794375" y="6731000"/>
          <p14:tracePt t="126273" x="5624513" y="6772275"/>
          <p14:tracePt t="126281" x="5480050" y="6807200"/>
          <p14:tracePt t="126289" x="5318125" y="6840538"/>
          <p14:tracePt t="126506" x="2590800" y="6824663"/>
          <p14:tracePt t="126514" x="2574925" y="6815138"/>
          <p14:tracePt t="126521" x="2557463" y="6807200"/>
          <p14:tracePt t="126530" x="2549525" y="6799263"/>
          <p14:tracePt t="126537" x="2549525" y="6789738"/>
          <p14:tracePt t="126546" x="2549525" y="6781800"/>
          <p14:tracePt t="126641" x="2549525" y="6799263"/>
          <p14:tracePt t="126649" x="2549525" y="6815138"/>
          <p14:tracePt t="126658" x="2574925" y="6832600"/>
          <p14:tracePt t="127321" x="0" y="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BFE98A-4A87-4DE3-9F10-3E22187AF4D8}"/>
              </a:ext>
            </a:extLst>
          </p:cNvPr>
          <p:cNvSpPr txBox="1"/>
          <p:nvPr/>
        </p:nvSpPr>
        <p:spPr>
          <a:xfrm>
            <a:off x="0" y="2367171"/>
            <a:ext cx="12192000" cy="21236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Lan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Lan. Ở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sim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Lan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thăm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CBA474-C71E-4D11-8483-231CEB601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5800" y="15960"/>
            <a:ext cx="6957934" cy="2211659"/>
          </a:xfrm>
          <a:prstGeom prst="roundRect">
            <a:avLst>
              <a:gd name="adj" fmla="val 16667"/>
            </a:avLst>
          </a:prstGeom>
          <a:ln>
            <a:solidFill>
              <a:srgbClr val="ED97DD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54E6E3-9732-4854-8C32-F56CF00E5276}"/>
              </a:ext>
            </a:extLst>
          </p:cNvPr>
          <p:cNvSpPr txBox="1"/>
          <p:nvPr/>
        </p:nvSpPr>
        <p:spPr>
          <a:xfrm>
            <a:off x="2881459" y="5568613"/>
            <a:ext cx="5866616" cy="76944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ai?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6F3BD26-5C61-432E-9B2F-C82AB4837C43}"/>
              </a:ext>
            </a:extLst>
          </p:cNvPr>
          <p:cNvCxnSpPr>
            <a:cxnSpLocks/>
          </p:cNvCxnSpPr>
          <p:nvPr/>
        </p:nvCxnSpPr>
        <p:spPr>
          <a:xfrm>
            <a:off x="254524" y="3082565"/>
            <a:ext cx="468512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BBE75C0-AFB8-4C20-B0AF-423B5A91EE58}"/>
              </a:ext>
            </a:extLst>
          </p:cNvPr>
          <p:cNvSpPr txBox="1"/>
          <p:nvPr/>
        </p:nvSpPr>
        <p:spPr>
          <a:xfrm>
            <a:off x="1310326" y="5568613"/>
            <a:ext cx="10586301" cy="76944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13A789B-CFF9-4759-9756-EC6664587E65}"/>
              </a:ext>
            </a:extLst>
          </p:cNvPr>
          <p:cNvCxnSpPr>
            <a:cxnSpLocks/>
          </p:cNvCxnSpPr>
          <p:nvPr/>
        </p:nvCxnSpPr>
        <p:spPr>
          <a:xfrm>
            <a:off x="152400" y="3781720"/>
            <a:ext cx="382571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1F48F68-0BD5-4374-AD1D-585856358122}"/>
              </a:ext>
            </a:extLst>
          </p:cNvPr>
          <p:cNvSpPr txBox="1"/>
          <p:nvPr/>
        </p:nvSpPr>
        <p:spPr>
          <a:xfrm>
            <a:off x="2899218" y="5593815"/>
            <a:ext cx="4846949" cy="76944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Lan ở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E1F0BB0-870C-4CB2-A2B5-7D93C194C8DB}"/>
              </a:ext>
            </a:extLst>
          </p:cNvPr>
          <p:cNvCxnSpPr>
            <a:cxnSpLocks/>
          </p:cNvCxnSpPr>
          <p:nvPr/>
        </p:nvCxnSpPr>
        <p:spPr>
          <a:xfrm>
            <a:off x="4414887" y="3781720"/>
            <a:ext cx="75948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4D15209-36D2-4D25-9AE5-D1670501B1DA}"/>
              </a:ext>
            </a:extLst>
          </p:cNvPr>
          <p:cNvCxnSpPr>
            <a:cxnSpLocks/>
          </p:cNvCxnSpPr>
          <p:nvPr/>
        </p:nvCxnSpPr>
        <p:spPr>
          <a:xfrm>
            <a:off x="10598870" y="3085707"/>
            <a:ext cx="15145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6F6D712-3450-4B80-AEFD-EEE178FE63BE}"/>
              </a:ext>
            </a:extLst>
          </p:cNvPr>
          <p:cNvCxnSpPr>
            <a:cxnSpLocks/>
          </p:cNvCxnSpPr>
          <p:nvPr/>
        </p:nvCxnSpPr>
        <p:spPr>
          <a:xfrm>
            <a:off x="131975" y="4490829"/>
            <a:ext cx="37235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5126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722"/>
    </mc:Choice>
    <mc:Fallback xmlns="">
      <p:transition spd="slow" advTm="35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3" grpId="0" animBg="1"/>
      <p:bldP spid="13" grpId="1" animBg="1"/>
      <p:bldP spid="15" grpId="0" animBg="1"/>
      <p:bldP spid="1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89934" l="2146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913" y="-996391"/>
            <a:ext cx="8918056" cy="86766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25052" y="3892333"/>
            <a:ext cx="12161838" cy="2981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040824" y="-189761"/>
            <a:ext cx="2648234" cy="163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202762" y="-170871"/>
            <a:ext cx="3289079" cy="20347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00201" y="2152480"/>
            <a:ext cx="5410200" cy="1490971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algn="ctr" defTabSz="914282">
              <a:lnSpc>
                <a:spcPct val="115000"/>
              </a:lnSpc>
              <a:spcAft>
                <a:spcPts val="1000"/>
              </a:spcAft>
              <a:defRPr/>
            </a:pPr>
            <a:r>
              <a:rPr lang="en-US" sz="88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5. </a:t>
            </a:r>
            <a:r>
              <a:rPr lang="en-US" sz="88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Nói</a:t>
            </a:r>
            <a:endParaRPr lang="en-US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pic>
        <p:nvPicPr>
          <p:cNvPr id="8" name="Google Shape;111;p3"/>
          <p:cNvPicPr preferRelativeResize="0"/>
          <p:nvPr/>
        </p:nvPicPr>
        <p:blipFill rotWithShape="1">
          <a:blip r:embed="rId7">
            <a:alphaModFix/>
          </a:blip>
          <a:srcRect r="7135"/>
          <a:stretch/>
        </p:blipFill>
        <p:spPr>
          <a:xfrm flipH="1">
            <a:off x="7728680" y="2384223"/>
            <a:ext cx="4800271" cy="4510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718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251"/>
    </mc:Choice>
    <mc:Fallback xmlns="">
      <p:transition advTm="9251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1835065" y="2050473"/>
            <a:ext cx="8324936" cy="2949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</a:pPr>
            <a:r>
              <a:rPr lang="en-US" sz="4800" b="1" dirty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Bia </a:t>
            </a:r>
            <a:r>
              <a:rPr lang="en-US" sz="4800" b="1" dirty="0" err="1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hơi</a:t>
            </a:r>
            <a:r>
              <a:rPr lang="en-US" sz="4800" b="1" dirty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,  </a:t>
            </a:r>
            <a:r>
              <a:rPr lang="en-US" sz="4800" b="1" dirty="0" err="1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cửa</a:t>
            </a:r>
            <a:r>
              <a:rPr lang="en-US" sz="4800" b="1" dirty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lùa</a:t>
            </a:r>
            <a:r>
              <a:rPr lang="en-US" sz="4800" b="1" dirty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,    </a:t>
            </a:r>
            <a:r>
              <a:rPr lang="en-US" sz="4800" b="1" dirty="0" err="1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lửa</a:t>
            </a:r>
            <a:r>
              <a:rPr lang="en-US" sz="4800" b="1" dirty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cháy</a:t>
            </a:r>
            <a:endParaRPr lang="en-US" sz="4800" b="1" dirty="0">
              <a:solidFill>
                <a:srgbClr val="00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785422">
            <a:off x="427624" y="501074"/>
            <a:ext cx="1171076" cy="117107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737215" y="5727988"/>
            <a:ext cx="941807" cy="941807"/>
          </a:xfrm>
          <a:prstGeom prst="rect">
            <a:avLst/>
          </a:prstGeom>
        </p:spPr>
      </p:pic>
      <p:sp>
        <p:nvSpPr>
          <p:cNvPr id="18" name="AutoShape 18"/>
          <p:cNvSpPr/>
          <p:nvPr/>
        </p:nvSpPr>
        <p:spPr>
          <a:xfrm>
            <a:off x="1835065" y="2660395"/>
            <a:ext cx="8521870" cy="0"/>
          </a:xfrm>
          <a:prstGeom prst="line">
            <a:avLst/>
          </a:prstGeom>
          <a:ln w="9525" cap="rnd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9" name="AutoShape 19"/>
          <p:cNvSpPr/>
          <p:nvPr/>
        </p:nvSpPr>
        <p:spPr>
          <a:xfrm>
            <a:off x="1835065" y="3574632"/>
            <a:ext cx="8521870" cy="0"/>
          </a:xfrm>
          <a:prstGeom prst="line">
            <a:avLst/>
          </a:prstGeom>
          <a:ln w="9525" cap="rnd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20" name="AutoShape 20"/>
          <p:cNvSpPr/>
          <p:nvPr/>
        </p:nvSpPr>
        <p:spPr>
          <a:xfrm>
            <a:off x="1835065" y="4488869"/>
            <a:ext cx="8521870" cy="0"/>
          </a:xfrm>
          <a:prstGeom prst="line">
            <a:avLst/>
          </a:prstGeom>
          <a:ln w="9525" cap="rnd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21" name="AutoShape 21"/>
          <p:cNvSpPr/>
          <p:nvPr/>
        </p:nvSpPr>
        <p:spPr>
          <a:xfrm>
            <a:off x="1835065" y="5403106"/>
            <a:ext cx="8521870" cy="0"/>
          </a:xfrm>
          <a:prstGeom prst="line">
            <a:avLst/>
          </a:prstGeom>
          <a:ln w="9525" cap="rnd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429717" y="242109"/>
            <a:ext cx="1130829" cy="1130829"/>
          </a:xfrm>
          <a:prstGeom prst="rect">
            <a:avLst/>
          </a:prstGeom>
        </p:spPr>
      </p:pic>
      <p:sp>
        <p:nvSpPr>
          <p:cNvPr id="23" name="TextBox 6"/>
          <p:cNvSpPr txBox="1"/>
          <p:nvPr/>
        </p:nvSpPr>
        <p:spPr>
          <a:xfrm>
            <a:off x="887516" y="3341216"/>
            <a:ext cx="9678884" cy="2949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333"/>
              </a:lnSpc>
            </a:pPr>
            <a:r>
              <a:rPr lang="en-US" sz="4800" b="1" dirty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4800" b="1" dirty="0" err="1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Phim</a:t>
            </a:r>
            <a:r>
              <a:rPr lang="en-US" sz="4800" b="1" dirty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hay,   </a:t>
            </a:r>
            <a:r>
              <a:rPr lang="en-US" sz="4800" b="1" dirty="0" err="1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nem</a:t>
            </a:r>
            <a:r>
              <a:rPr lang="en-US" sz="4800" b="1" dirty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rán</a:t>
            </a:r>
            <a:r>
              <a:rPr lang="en-US" sz="4800" b="1" dirty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,     </a:t>
            </a:r>
            <a:r>
              <a:rPr lang="en-US" sz="4800" b="1" dirty="0" err="1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hòn</a:t>
            </a:r>
            <a:r>
              <a:rPr lang="en-US" sz="4800" b="1" dirty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sỏi</a:t>
            </a:r>
            <a:endParaRPr lang="en-US" sz="4800" b="1" dirty="0">
              <a:solidFill>
                <a:srgbClr val="0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07614" y="3963278"/>
            <a:ext cx="9439077" cy="977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333"/>
              </a:lnSpc>
            </a:pPr>
            <a:endParaRPr lang="en-US" sz="4800" b="1" dirty="0">
              <a:solidFill>
                <a:srgbClr val="000000"/>
              </a:solidFill>
              <a:latin typeface="Arial-SGK-TV" pitchFamily="2" charset="0"/>
              <a:cs typeface="Arial-SGK-TV" pitchFamily="2" charset="0"/>
            </a:endParaRPr>
          </a:p>
          <a:p>
            <a:pPr>
              <a:lnSpc>
                <a:spcPts val="2333"/>
              </a:lnSpc>
            </a:pPr>
            <a:endParaRPr lang="en-US" sz="4800" b="1" dirty="0">
              <a:solidFill>
                <a:srgbClr val="000000"/>
              </a:solidFill>
              <a:latin typeface="Arial-SGK-TV" pitchFamily="2" charset="0"/>
              <a:cs typeface="Arial-SGK-TV" pitchFamily="2" charset="0"/>
            </a:endParaRPr>
          </a:p>
          <a:p>
            <a:pPr>
              <a:lnSpc>
                <a:spcPts val="2333"/>
              </a:lnSpc>
            </a:pPr>
            <a:r>
              <a:rPr lang="en-US" sz="4800" b="1" dirty="0" err="1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Mâm</a:t>
            </a:r>
            <a:r>
              <a:rPr lang="en-US" sz="4800" b="1" dirty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cơm</a:t>
            </a:r>
            <a:r>
              <a:rPr lang="en-US" sz="4800" b="1" dirty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800" b="1" dirty="0" err="1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chó</a:t>
            </a:r>
            <a:r>
              <a:rPr lang="en-US" sz="4800" b="1" dirty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đốm</a:t>
            </a:r>
            <a:r>
              <a:rPr lang="en-US" sz="4800" b="1" dirty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800" b="1" dirty="0" err="1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tấm</a:t>
            </a:r>
            <a:r>
              <a:rPr lang="en-US" sz="4800" b="1" dirty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thảm</a:t>
            </a:r>
            <a:r>
              <a:rPr lang="en-US" sz="4800" b="1" dirty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4800" b="1" dirty="0">
              <a:solidFill>
                <a:srgbClr val="00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785422">
            <a:off x="301979" y="5182954"/>
            <a:ext cx="1171076" cy="132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61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067F82-A2ED-4999-B40D-0CF2DE801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72" y="464834"/>
            <a:ext cx="2067965" cy="7848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9B5509-3FF1-4573-872C-3CAE936735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754" y="1378501"/>
            <a:ext cx="10514492" cy="46222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F51B41-31CA-415E-A1FE-F5113BFBC59A}"/>
              </a:ext>
            </a:extLst>
          </p:cNvPr>
          <p:cNvSpPr txBox="1"/>
          <p:nvPr/>
        </p:nvSpPr>
        <p:spPr>
          <a:xfrm>
            <a:off x="4649273" y="308071"/>
            <a:ext cx="463540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 </a:t>
            </a:r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692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5738"/>
    </mc:Choice>
    <mc:Fallback xmlns="">
      <p:transition advTm="85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3A86A75C-4F4B-4683-9AE1-C65F6400EC91}">
      <p14:laserTraceLst xmlns:p14="http://schemas.microsoft.com/office/powerpoint/2010/main">
        <p14:tracePtLst>
          <p14:tracePt t="9242" x="2727325" y="6654800"/>
          <p14:tracePt t="9254" x="2709863" y="6594475"/>
          <p14:tracePt t="9272" x="2684463" y="6381750"/>
          <p14:tracePt t="9284" x="2676525" y="6288088"/>
          <p14:tracePt t="9301" x="2676525" y="6110288"/>
          <p14:tracePt t="9319" x="2676525" y="5922963"/>
          <p14:tracePt t="9333" x="2676525" y="5735638"/>
          <p14:tracePt t="9347" x="2701925" y="5565775"/>
          <p14:tracePt t="9364" x="2719388" y="5421313"/>
          <p14:tracePt t="9380" x="2752725" y="5311775"/>
          <p14:tracePt t="9395" x="2778125" y="5218113"/>
          <p14:tracePt t="9411" x="2795588" y="5124450"/>
          <p14:tracePt t="9427" x="2838450" y="5030788"/>
          <p14:tracePt t="9444" x="2871788" y="4954588"/>
          <p14:tracePt t="9461" x="2905125" y="4886325"/>
          <p14:tracePt t="9477" x="2940050" y="4827588"/>
          <p14:tracePt t="9494" x="2973388" y="4792663"/>
          <p14:tracePt t="9510" x="2982913" y="4749800"/>
          <p14:tracePt t="9528" x="3033713" y="4724400"/>
          <p14:tracePt t="9543" x="3049588" y="4716463"/>
          <p14:tracePt t="9563" x="3127375" y="4699000"/>
          <p14:tracePt t="9586" x="3211513" y="4683125"/>
          <p14:tracePt t="9599" x="3244850" y="4683125"/>
          <p14:tracePt t="9613" x="3305175" y="4683125"/>
          <p14:tracePt t="9631" x="3406775" y="4683125"/>
          <p14:tracePt t="9645" x="3482975" y="4683125"/>
          <p14:tracePt t="9661" x="3543300" y="4683125"/>
          <p14:tracePt t="9677" x="3586163" y="4683125"/>
          <p14:tracePt t="9694" x="3602038" y="4683125"/>
          <p14:tracePt t="10600" x="3602038" y="4691063"/>
          <p14:tracePt t="10614" x="3602038" y="4699000"/>
          <p14:tracePt t="10632" x="3594100" y="4733925"/>
          <p14:tracePt t="10647" x="3594100" y="4741863"/>
          <p14:tracePt t="10664" x="3586163" y="4759325"/>
          <p14:tracePt t="10698" x="3568700" y="4784725"/>
          <p14:tracePt t="10729" x="3559175" y="4802188"/>
          <p14:tracePt t="10754" x="3559175" y="4810125"/>
          <p14:tracePt t="10863" x="3559175" y="4818063"/>
          <p14:tracePt t="10880" x="3568700" y="4835525"/>
          <p14:tracePt t="10897" x="3594100" y="4843463"/>
          <p14:tracePt t="10914" x="3627438" y="4852988"/>
          <p14:tracePt t="10932" x="3636963" y="4860925"/>
          <p14:tracePt t="10947" x="3662363" y="4860925"/>
          <p14:tracePt t="10961" x="3678238" y="4878388"/>
          <p14:tracePt t="10979" x="3703638" y="4878388"/>
          <p14:tracePt t="10994" x="3713163" y="4886325"/>
          <p14:tracePt t="11011" x="3729038" y="4886325"/>
          <p14:tracePt t="11027" x="3756025" y="4886325"/>
          <p14:tracePt t="11044" x="3763963" y="4894263"/>
          <p14:tracePt t="11062" x="3771900" y="4894263"/>
          <p14:tracePt t="11066" x="3781425" y="4894263"/>
          <p14:tracePt t="11709" x="3797300" y="4903788"/>
          <p14:tracePt t="11723" x="3873500" y="4929188"/>
          <p14:tracePt t="11739" x="3976688" y="4972050"/>
          <p14:tracePt t="11759" x="4095750" y="5005388"/>
          <p14:tracePt t="11769" x="4187825" y="5022850"/>
          <p14:tracePt t="11786" x="4273550" y="5030788"/>
          <p14:tracePt t="11802" x="4349750" y="5048250"/>
          <p14:tracePt t="11818" x="4451350" y="5048250"/>
          <p14:tracePt t="11832" x="4570413" y="5048250"/>
          <p14:tracePt t="11849" x="4714875" y="5048250"/>
          <p14:tracePt t="11863" x="4783138" y="5048250"/>
          <p14:tracePt t="11879" x="4910138" y="5048250"/>
          <p14:tracePt t="11897" x="5080000" y="5064125"/>
          <p14:tracePt t="11913" x="5114925" y="5064125"/>
          <p14:tracePt t="11931" x="5132388" y="5064125"/>
          <p14:tracePt t="11962" x="5157788" y="5064125"/>
          <p14:tracePt t="11979" x="5224463" y="5064125"/>
          <p14:tracePt t="11988" x="5267325" y="5064125"/>
          <p14:tracePt t="12006" x="5343525" y="5064125"/>
          <p14:tracePt t="12026" x="5429250" y="5064125"/>
          <p14:tracePt t="12036" x="5437188" y="5064125"/>
          <p14:tracePt t="12053" x="5472113" y="5064125"/>
          <p14:tracePt t="12067" x="5487988" y="5081588"/>
          <p14:tracePt t="12085" x="5497513" y="5081588"/>
          <p14:tracePt t="12568" x="5573713" y="5081588"/>
          <p14:tracePt t="12582" x="5657850" y="5081588"/>
          <p14:tracePt t="12600" x="6116638" y="5064125"/>
          <p14:tracePt t="12613" x="6286500" y="5064125"/>
          <p14:tracePt t="12631" x="6643688" y="5064125"/>
          <p14:tracePt t="12648" x="7145338" y="5064125"/>
          <p14:tracePt t="12662" x="7297738" y="5064125"/>
          <p14:tracePt t="12677" x="7596188" y="5064125"/>
          <p14:tracePt t="12693" x="7850188" y="5064125"/>
          <p14:tracePt t="12710" x="8113713" y="5064125"/>
          <p14:tracePt t="12726" x="8326438" y="5064125"/>
          <p14:tracePt t="12745" x="8555038" y="5091113"/>
          <p14:tracePt t="12762" x="8648700" y="5091113"/>
          <p14:tracePt t="12777" x="8691563" y="5106988"/>
          <p14:tracePt t="12794" x="8724900" y="5106988"/>
          <p14:tracePt t="12812" x="8734425" y="5106988"/>
          <p14:tracePt t="12816" x="8742363" y="5106988"/>
          <p14:tracePt t="12831" x="8750300" y="5106988"/>
          <p14:tracePt t="12847" x="8785225" y="5116513"/>
          <p14:tracePt t="12864" x="8843963" y="5132388"/>
          <p14:tracePt t="12879" x="8861425" y="5132388"/>
          <p14:tracePt t="12896" x="8904288" y="5132388"/>
          <p14:tracePt t="13084" x="8929688" y="5132388"/>
          <p14:tracePt t="13097" x="8988425" y="5132388"/>
          <p14:tracePt t="13114" x="9107488" y="5124450"/>
          <p14:tracePt t="13131" x="9244013" y="5124450"/>
          <p14:tracePt t="13147" x="9380538" y="5124450"/>
          <p14:tracePt t="13161" x="9550400" y="5124450"/>
          <p14:tracePt t="13179" x="9710738" y="5124450"/>
          <p14:tracePt t="13194" x="9855200" y="5124450"/>
          <p14:tracePt t="13212" x="9983788" y="5124450"/>
          <p14:tracePt t="13229" x="10085388" y="5124450"/>
          <p14:tracePt t="13243" x="10153650" y="5124450"/>
          <p14:tracePt t="13261" x="10194925" y="5132388"/>
          <p14:tracePt t="13277" x="10212388" y="5132388"/>
          <p14:tracePt t="13730" x="10212388" y="5167313"/>
          <p14:tracePt t="13745" x="10136188" y="5319713"/>
          <p14:tracePt t="13759" x="10059988" y="5438775"/>
          <p14:tracePt t="13777" x="9864725" y="5753100"/>
          <p14:tracePt t="13793" x="9821863" y="5864225"/>
          <p14:tracePt t="13809" x="9786938" y="5957888"/>
          <p14:tracePt t="13827" x="9720263" y="6118225"/>
          <p14:tracePt t="13832" x="9667875" y="6211888"/>
          <p14:tracePt t="13847" x="9617075" y="6330950"/>
          <p14:tracePt t="13864" x="9472613" y="6561138"/>
          <p14:tracePt t="13879" x="9439275" y="6627813"/>
          <p14:tracePt t="84414" x="5233988" y="6772275"/>
          <p14:tracePt t="84426" x="4987925" y="6688138"/>
          <p14:tracePt t="84443" x="4740275" y="6602413"/>
          <p14:tracePt t="84459" x="4519613" y="6492875"/>
          <p14:tracePt t="84477" x="4332288" y="6391275"/>
          <p14:tracePt t="84492" x="4197350" y="6288088"/>
          <p14:tracePt t="84510" x="4078288" y="6169025"/>
          <p14:tracePt t="84526" x="3984625" y="6042025"/>
          <p14:tracePt t="84542" x="3908425" y="5872163"/>
          <p14:tracePt t="84558" x="3857625" y="5668963"/>
          <p14:tracePt t="84578" x="3797300" y="5380038"/>
          <p14:tracePt t="84598" x="3756025" y="5175250"/>
          <p14:tracePt t="84613" x="3703638" y="4962525"/>
          <p14:tracePt t="84630" x="3662363" y="4759325"/>
          <p14:tracePt t="84648" x="3627438" y="4452938"/>
          <p14:tracePt t="84662" x="3619500" y="4359275"/>
          <p14:tracePt t="84680" x="3559175" y="4011613"/>
          <p14:tracePt t="84692" x="3517900" y="3883025"/>
          <p14:tracePt t="84710" x="3406775" y="3619500"/>
          <p14:tracePt t="84725" x="3194050" y="3263900"/>
          <p14:tracePt t="84741" x="2854325" y="2795588"/>
          <p14:tracePt t="84760" x="2141538" y="1928813"/>
          <p14:tracePt t="84777" x="1690688" y="1385888"/>
          <p14:tracePt t="84793" x="1290638" y="808038"/>
          <p14:tracePt t="84811" x="849313" y="220663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1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3315" y="3721611"/>
            <a:ext cx="5002213" cy="15499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34225" y="1973279"/>
            <a:ext cx="60092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Củng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cố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học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9190405"/>
      </p:ext>
    </p:extLst>
  </p:cSld>
  <p:clrMapOvr>
    <a:masterClrMapping/>
  </p:clrMapOvr>
  <p:transition advTm="3175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A0FD400-D732-4B3B-94A5-99D53E6CD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6628"/>
            <a:ext cx="12192000" cy="512445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25833" y="-281608"/>
            <a:ext cx="11696009" cy="2200453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BD1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93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86294" y="32013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defTabSz="914400"/>
            <a:r>
              <a:rPr lang="en-US" sz="3700" b="1" dirty="0" err="1">
                <a:solidFill>
                  <a:prstClr val="white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  <a:endParaRPr lang="en-US" sz="3700" b="1" dirty="0">
              <a:solidFill>
                <a:prstClr val="white"/>
              </a:solidFill>
              <a:latin typeface="Arrus-Black" pitchFamily="18" charset="0"/>
              <a:ea typeface="Arrus-Black" pitchFamily="18" charset="0"/>
              <a:cs typeface="Arrus-Black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30192" y="481571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defTabSz="914400"/>
            <a:r>
              <a:rPr lang="en-US" sz="5300" b="1" dirty="0">
                <a:solidFill>
                  <a:srgbClr val="BD196F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41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583407" y="2334461"/>
            <a:ext cx="3461613" cy="941185"/>
            <a:chOff x="58615" y="1727106"/>
            <a:chExt cx="2602649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9185" y="1727106"/>
              <a:ext cx="227207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37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</a:t>
              </a:r>
              <a:r>
                <a:rPr lang="en-US" sz="37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biết</a:t>
              </a:r>
              <a:endParaRPr lang="en-US" sz="37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" name="Oval 2"/>
            <p:cNvSpPr/>
            <p:nvPr/>
          </p:nvSpPr>
          <p:spPr>
            <a:xfrm>
              <a:off x="58615" y="1791278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43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838200" y="-53288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r>
              <a:rPr lang="en-US" sz="8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</a:t>
            </a:r>
            <a:r>
              <a:rPr lang="en-US" sz="8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ưi</a:t>
            </a:r>
            <a:endParaRPr lang="en-US" sz="8800" b="1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329C629-93F6-417C-8FE8-409645BE8830}"/>
              </a:ext>
            </a:extLst>
          </p:cNvPr>
          <p:cNvSpPr txBox="1"/>
          <p:nvPr/>
        </p:nvSpPr>
        <p:spPr>
          <a:xfrm>
            <a:off x="2785226" y="5614640"/>
            <a:ext cx="99167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túi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kẹo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5E53F0A-7D7F-4BAA-AA6D-08B394F7DB13}"/>
              </a:ext>
            </a:extLst>
          </p:cNvPr>
          <p:cNvSpPr txBox="1"/>
          <p:nvPr/>
        </p:nvSpPr>
        <p:spPr>
          <a:xfrm>
            <a:off x="4088806" y="5614639"/>
            <a:ext cx="15192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ưi</a:t>
            </a:r>
            <a:endParaRPr lang="en-US" sz="5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F95778B-3BAF-41C6-B727-F6935E9BAC37}"/>
              </a:ext>
            </a:extLst>
          </p:cNvPr>
          <p:cNvSpPr txBox="1"/>
          <p:nvPr/>
        </p:nvSpPr>
        <p:spPr>
          <a:xfrm>
            <a:off x="7160981" y="5614639"/>
            <a:ext cx="15192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54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ui</a:t>
            </a:r>
            <a:endParaRPr lang="en-US" sz="5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913"/>
    </mc:Choice>
    <mc:Fallback xmlns="">
      <p:transition spd="slow" advTm="52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  <p:bldP spid="18" grpId="0"/>
      <p:bldP spid="19" grpId="0"/>
      <p:bldP spid="20" grpId="0"/>
    </p:bldLst>
  </p:timing>
  <p:extLst mod="1">
    <p:ext uri="{3A86A75C-4F4B-4683-9AE1-C65F6400EC91}">
      <p14:laserTraceLst xmlns:p14="http://schemas.microsoft.com/office/powerpoint/2010/main">
        <p14:tracePtLst>
          <p14:tracePt t="8283" x="5718175" y="6627813"/>
          <p14:tracePt t="8288" x="6151563" y="6492875"/>
          <p14:tracePt t="8296" x="6524625" y="6381750"/>
          <p14:tracePt t="8304" x="6873875" y="6272213"/>
          <p14:tracePt t="8312" x="7170738" y="6161088"/>
          <p14:tracePt t="8321" x="7442200" y="6042025"/>
          <p14:tracePt t="8328" x="7715250" y="5922963"/>
          <p14:tracePt t="8337" x="7977188" y="5829300"/>
          <p14:tracePt t="8344" x="8215313" y="5745163"/>
          <p14:tracePt t="8352" x="8394700" y="5694363"/>
          <p14:tracePt t="8360" x="8521700" y="5641975"/>
          <p14:tracePt t="8368" x="8623300" y="5600700"/>
          <p14:tracePt t="8376" x="8716963" y="5565775"/>
          <p14:tracePt t="8384" x="8793163" y="5532438"/>
          <p14:tracePt t="8392" x="8853488" y="5497513"/>
          <p14:tracePt t="8400" x="8904288" y="5472113"/>
          <p14:tracePt t="8409" x="8937625" y="5446713"/>
          <p14:tracePt t="8416" x="8980488" y="5413375"/>
          <p14:tracePt t="8425" x="9005888" y="5380038"/>
          <p14:tracePt t="8432" x="9031288" y="5345113"/>
          <p14:tracePt t="8442" x="9064625" y="5294313"/>
          <p14:tracePt t="8448" x="9082088" y="5243513"/>
          <p14:tracePt t="8458" x="9099550" y="5200650"/>
          <p14:tracePt t="8464" x="9124950" y="5149850"/>
          <p14:tracePt t="8473" x="9142413" y="5116513"/>
          <p14:tracePt t="8480" x="9158288" y="5081588"/>
          <p14:tracePt t="8491" x="9175750" y="5048250"/>
          <p14:tracePt t="8496" x="9193213" y="5022850"/>
          <p14:tracePt t="8504" x="9201150" y="4997450"/>
          <p14:tracePt t="8512" x="9218613" y="4972050"/>
          <p14:tracePt t="8520" x="9236075" y="4946650"/>
          <p14:tracePt t="8528" x="9251950" y="4911725"/>
          <p14:tracePt t="8537" x="9277350" y="4878388"/>
          <p14:tracePt t="8544" x="9312275" y="4843463"/>
          <p14:tracePt t="8552" x="9328150" y="4792663"/>
          <p14:tracePt t="8560" x="9345613" y="4741863"/>
          <p14:tracePt t="8568" x="9353550" y="4716463"/>
          <p14:tracePt t="8576" x="9363075" y="4683125"/>
          <p14:tracePt t="8584" x="9371013" y="4657725"/>
          <p14:tracePt t="8592" x="9371013" y="4630738"/>
          <p14:tracePt t="8600" x="9380538" y="4605338"/>
          <p14:tracePt t="8608" x="9388475" y="4589463"/>
          <p14:tracePt t="8617" x="9388475" y="4564063"/>
          <p14:tracePt t="8626" x="9388475" y="4546600"/>
          <p14:tracePt t="8633" x="9388475" y="4538663"/>
          <p14:tracePt t="8641" x="9388475" y="4513263"/>
          <p14:tracePt t="8648" x="9388475" y="4503738"/>
          <p14:tracePt t="8658" x="9388475" y="4486275"/>
          <p14:tracePt t="8665" x="9388475" y="4460875"/>
          <p14:tracePt t="8674" x="9388475" y="4452938"/>
          <p14:tracePt t="8680" x="9388475" y="4445000"/>
          <p14:tracePt t="8689" x="9388475" y="4435475"/>
          <p14:tracePt t="8696" x="9388475" y="4427538"/>
          <p14:tracePt t="8705" x="9388475" y="4419600"/>
          <p14:tracePt t="8712" x="9388475" y="4410075"/>
          <p14:tracePt t="8721" x="9388475" y="4394200"/>
          <p14:tracePt t="8728" x="9388475" y="4384675"/>
          <p14:tracePt t="8740" x="9388475" y="4376738"/>
          <p14:tracePt t="8745" x="9388475" y="4359275"/>
          <p14:tracePt t="8753" x="9388475" y="4333875"/>
          <p14:tracePt t="8760" x="9388475" y="4316413"/>
          <p14:tracePt t="8768" x="9388475" y="4300538"/>
          <p14:tracePt t="8777" x="9388475" y="4291013"/>
          <p14:tracePt t="8785" x="9388475" y="4275138"/>
          <p14:tracePt t="8793" x="9388475" y="4257675"/>
          <p14:tracePt t="8808" x="9388475" y="4249738"/>
          <p14:tracePt t="8817" x="9388475" y="4240213"/>
          <p14:tracePt t="8841" x="9388475" y="4232275"/>
          <p14:tracePt t="12833" x="9380538" y="4232275"/>
          <p14:tracePt t="12841" x="9363075" y="4232275"/>
          <p14:tracePt t="12849" x="9328150" y="4249738"/>
          <p14:tracePt t="12859" x="9277350" y="4265613"/>
          <p14:tracePt t="12865" x="9236075" y="4283075"/>
          <p14:tracePt t="12876" x="9175750" y="4291013"/>
          <p14:tracePt t="12881" x="9099550" y="4308475"/>
          <p14:tracePt t="12889" x="9013825" y="4325938"/>
          <p14:tracePt t="12897" x="8912225" y="4351338"/>
          <p14:tracePt t="12906" x="8793163" y="4376738"/>
          <p14:tracePt t="12913" x="8666163" y="4394200"/>
          <p14:tracePt t="12924" x="8521700" y="4419600"/>
          <p14:tracePt t="12929" x="8359775" y="4460875"/>
          <p14:tracePt t="12938" x="8164513" y="4503738"/>
          <p14:tracePt t="12945" x="7943850" y="4546600"/>
          <p14:tracePt t="12953" x="7680325" y="4622800"/>
          <p14:tracePt t="12960" x="7416800" y="4691063"/>
          <p14:tracePt t="12972" x="7170738" y="4741863"/>
          <p14:tracePt t="12976" x="6942138" y="4784725"/>
          <p14:tracePt t="12985" x="6754813" y="4810125"/>
          <p14:tracePt t="12993" x="6584950" y="4852988"/>
          <p14:tracePt t="13001" x="6440488" y="4886325"/>
          <p14:tracePt t="13009" x="6329363" y="4911725"/>
          <p14:tracePt t="13016" x="6235700" y="4929188"/>
          <p14:tracePt t="13025" x="6176963" y="4937125"/>
          <p14:tracePt t="13032" x="6142038" y="4937125"/>
          <p14:tracePt t="13040" x="6126163" y="4946650"/>
          <p14:tracePt t="13049" x="6108700" y="4954588"/>
          <p14:tracePt t="13057" x="6091238" y="4954588"/>
          <p14:tracePt t="13064" x="6083300" y="4954588"/>
          <p14:tracePt t="13074" x="6065838" y="4954588"/>
          <p14:tracePt t="13080" x="6049963" y="4954588"/>
          <p14:tracePt t="13089" x="6015038" y="4954588"/>
          <p14:tracePt t="13096" x="5972175" y="4954588"/>
          <p14:tracePt t="13106" x="5930900" y="4954588"/>
          <p14:tracePt t="13112" x="5880100" y="4954588"/>
          <p14:tracePt t="13121" x="5819775" y="4954588"/>
          <p14:tracePt t="13128" x="5776913" y="4946650"/>
          <p14:tracePt t="13138" x="5743575" y="4946650"/>
          <p14:tracePt t="13144" x="5708650" y="4937125"/>
          <p14:tracePt t="13154" x="5683250" y="4929188"/>
          <p14:tracePt t="13160" x="5657850" y="4929188"/>
          <p14:tracePt t="13170" x="5632450" y="4929188"/>
          <p14:tracePt t="13176" x="5616575" y="4929188"/>
          <p14:tracePt t="13185" x="5599113" y="4929188"/>
          <p14:tracePt t="13208" x="5565775" y="4929188"/>
          <p14:tracePt t="13216" x="5556250" y="4929188"/>
          <p14:tracePt t="13232" x="5548313" y="4929188"/>
          <p14:tracePt t="13241" x="5538788" y="4929188"/>
          <p14:tracePt t="13257" x="5530850" y="4929188"/>
          <p14:tracePt t="13274" x="5522913" y="4929188"/>
          <p14:tracePt t="13280" x="5513388" y="4929188"/>
          <p14:tracePt t="13578" x="5513388" y="4919663"/>
          <p14:tracePt t="13593" x="5530850" y="4919663"/>
          <p14:tracePt t="13602" x="5538788" y="4919663"/>
          <p14:tracePt t="13610" x="5556250" y="4911725"/>
          <p14:tracePt t="13617" x="5573713" y="4903788"/>
          <p14:tracePt t="13626" x="5591175" y="4903788"/>
          <p14:tracePt t="13633" x="5616575" y="4903788"/>
          <p14:tracePt t="13642" x="5632450" y="4903788"/>
          <p14:tracePt t="13649" x="5641975" y="4894263"/>
          <p14:tracePt t="13657" x="5657850" y="4886325"/>
          <p14:tracePt t="13664" x="5675313" y="4886325"/>
          <p14:tracePt t="13673" x="5683250" y="4886325"/>
          <p14:tracePt t="13680" x="5700713" y="4886325"/>
          <p14:tracePt t="13689" x="5718175" y="4886325"/>
          <p14:tracePt t="13696" x="5743575" y="4886325"/>
          <p14:tracePt t="13706" x="5761038" y="4886325"/>
          <p14:tracePt t="13712" x="5776913" y="4886325"/>
          <p14:tracePt t="13721" x="5811838" y="4886325"/>
          <p14:tracePt t="13728" x="5845175" y="4886325"/>
          <p14:tracePt t="13738" x="5880100" y="4886325"/>
          <p14:tracePt t="13744" x="5905500" y="4886325"/>
          <p14:tracePt t="13752" x="5938838" y="4878388"/>
          <p14:tracePt t="13760" x="5972175" y="4868863"/>
          <p14:tracePt t="13769" x="6007100" y="4868863"/>
          <p14:tracePt t="13776" x="6040438" y="4868863"/>
          <p14:tracePt t="13785" x="6065838" y="4868863"/>
          <p14:tracePt t="13792" x="6100763" y="4868863"/>
          <p14:tracePt t="13801" x="6134100" y="4868863"/>
          <p14:tracePt t="13808" x="6159500" y="4868863"/>
          <p14:tracePt t="13816" x="6194425" y="4868863"/>
          <p14:tracePt t="13824" x="6219825" y="4868863"/>
          <p14:tracePt t="13832" x="6245225" y="4868863"/>
          <p14:tracePt t="13841" x="6261100" y="4868863"/>
          <p14:tracePt t="13848" x="6278563" y="4868863"/>
          <p14:tracePt t="13857" x="6286500" y="4868863"/>
          <p14:tracePt t="13864" x="6303963" y="4868863"/>
          <p14:tracePt t="13873" x="6321425" y="4868863"/>
          <p14:tracePt t="16145" x="6311900" y="4886325"/>
          <p14:tracePt t="16154" x="6286500" y="4903788"/>
          <p14:tracePt t="16162" x="6235700" y="4946650"/>
          <p14:tracePt t="16172" x="6167438" y="5005388"/>
          <p14:tracePt t="16177" x="6083300" y="5056188"/>
          <p14:tracePt t="16188" x="5964238" y="5116513"/>
          <p14:tracePt t="16193" x="5845175" y="5192713"/>
          <p14:tracePt t="16202" x="5726113" y="5260975"/>
          <p14:tracePt t="16211" x="5591175" y="5319713"/>
          <p14:tracePt t="16218" x="5462588" y="5380038"/>
          <p14:tracePt t="16228" x="5327650" y="5456238"/>
          <p14:tracePt t="16234" x="5199063" y="5514975"/>
          <p14:tracePt t="16243" x="5064125" y="5575300"/>
          <p14:tracePt t="16250" x="4945063" y="5641975"/>
          <p14:tracePt t="16260" x="4843463" y="5702300"/>
          <p14:tracePt t="16265" x="4749800" y="5745163"/>
          <p14:tracePt t="16273" x="4689475" y="5788025"/>
          <p14:tracePt t="16280" x="4621213" y="5821363"/>
          <p14:tracePt t="16289" x="4579938" y="5846763"/>
          <p14:tracePt t="16297" x="4537075" y="5880100"/>
          <p14:tracePt t="16307" x="4486275" y="5905500"/>
          <p14:tracePt t="16312" x="4443413" y="5940425"/>
          <p14:tracePt t="16323" x="4392613" y="5957888"/>
          <p14:tracePt t="16328" x="4332288" y="5991225"/>
          <p14:tracePt t="16337" x="4265613" y="6016625"/>
          <p14:tracePt t="16344" x="4187825" y="6049963"/>
          <p14:tracePt t="16352" x="4129088" y="6084888"/>
          <p14:tracePt t="16360" x="4078288" y="6110288"/>
          <p14:tracePt t="16369" x="4027488" y="6143625"/>
          <p14:tracePt t="16376" x="3992563" y="6169025"/>
          <p14:tracePt t="16386" x="3959225" y="6194425"/>
          <p14:tracePt t="16392" x="3933825" y="6221413"/>
          <p14:tracePt t="16401" x="3900488" y="6262688"/>
          <p14:tracePt t="16409" x="3865563" y="6297613"/>
          <p14:tracePt t="16417" x="3840163" y="6323013"/>
          <p14:tracePt t="16424" x="3814763" y="6348413"/>
          <p14:tracePt t="16432" x="3771900" y="6399213"/>
          <p14:tracePt t="16441" x="3729038" y="6457950"/>
          <p14:tracePt t="16448" x="3678238" y="6526213"/>
          <p14:tracePt t="16457" x="3611563" y="6594475"/>
          <p14:tracePt t="16464" x="3543300" y="6662738"/>
          <p14:tracePt t="16473" x="3482975" y="6721475"/>
          <p14:tracePt t="16481" x="3414713" y="6789738"/>
          <p14:tracePt t="16490" x="3338513" y="6850063"/>
          <p14:tracePt t="17312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89934" l="2146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914" y="-996391"/>
            <a:ext cx="8918056" cy="86766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15081" y="4396622"/>
            <a:ext cx="12161838" cy="2981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040824" y="-189761"/>
            <a:ext cx="2648234" cy="163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202762" y="-170871"/>
            <a:ext cx="3289079" cy="20347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BA6921B-DF3E-4948-A62E-0F35E9813E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740" y="2675136"/>
            <a:ext cx="4172516" cy="41828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67002" y="1852865"/>
            <a:ext cx="5410200" cy="1446536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defTabSz="914282">
              <a:defRPr/>
            </a:pPr>
            <a:r>
              <a:rPr 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2. </a:t>
            </a:r>
            <a:r>
              <a:rPr lang="en-US" sz="8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Đọc</a:t>
            </a:r>
            <a:r>
              <a:rPr 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endParaRPr lang="vi-VN" sz="8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17900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909"/>
    </mc:Choice>
    <mc:Fallback xmlns="">
      <p:transition advTm="4909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86200" y="533401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8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62514" y="2964569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15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115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01064" y="2964569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15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ưi</a:t>
            </a:r>
            <a:endParaRPr lang="en-US" sz="115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59314" y="2964569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1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endParaRPr lang="en-US" sz="115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97849" y="2964569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1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10829" y="2964569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1500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50218" y="2964569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1500" dirty="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76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700"/>
    </mc:Choice>
    <mc:Fallback xmlns="">
      <p:transition spd="slow" advTm="64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/>
      <p:bldP spid="9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ABCA7-42E9-40E8-83DD-20C07CCE173A}"/>
              </a:ext>
            </a:extLst>
          </p:cNvPr>
          <p:cNvSpPr txBox="1">
            <a:spLocks/>
          </p:cNvSpPr>
          <p:nvPr/>
        </p:nvSpPr>
        <p:spPr>
          <a:xfrm>
            <a:off x="3481236" y="50356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2BDB547-B0C7-4A02-8040-3399F68F0650}"/>
              </a:ext>
            </a:extLst>
          </p:cNvPr>
          <p:cNvSpPr txBox="1">
            <a:spLocks/>
          </p:cNvSpPr>
          <p:nvPr/>
        </p:nvSpPr>
        <p:spPr>
          <a:xfrm>
            <a:off x="3955264" y="16627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F27681C-0540-420B-8A39-A95D06893E38}"/>
              </a:ext>
            </a:extLst>
          </p:cNvPr>
          <p:cNvSpPr txBox="1">
            <a:spLocks/>
          </p:cNvSpPr>
          <p:nvPr/>
        </p:nvSpPr>
        <p:spPr>
          <a:xfrm>
            <a:off x="6152077" y="16627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A49C71C-10E0-40D4-AE73-BCA127B6A324}"/>
              </a:ext>
            </a:extLst>
          </p:cNvPr>
          <p:cNvGrpSpPr/>
          <p:nvPr/>
        </p:nvGrpSpPr>
        <p:grpSpPr>
          <a:xfrm>
            <a:off x="230478" y="203423"/>
            <a:ext cx="1903123" cy="558578"/>
            <a:chOff x="63500" y="1429216"/>
            <a:chExt cx="1970813" cy="705889"/>
          </a:xfrm>
        </p:grpSpPr>
        <p:sp>
          <p:nvSpPr>
            <p:cNvPr id="6" name="Rounded Rectangle 34">
              <a:extLst>
                <a:ext uri="{FF2B5EF4-FFF2-40B4-BE49-F238E27FC236}">
                  <a16:creationId xmlns:a16="http://schemas.microsoft.com/office/drawing/2014/main" id="{A174312C-D5B4-49F0-BCEE-961AE7214435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40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0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8F90A2A-E109-40D9-AA52-E480390DBDFF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40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553DFA05-A55A-4C1E-A3B8-E7842223D2C1}"/>
              </a:ext>
            </a:extLst>
          </p:cNvPr>
          <p:cNvSpPr txBox="1">
            <a:spLocks/>
          </p:cNvSpPr>
          <p:nvPr/>
        </p:nvSpPr>
        <p:spPr>
          <a:xfrm>
            <a:off x="6969002" y="50356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ưi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4922023-5EEA-46BA-8E8C-B19E72A2809E}"/>
              </a:ext>
            </a:extLst>
          </p:cNvPr>
          <p:cNvSpPr txBox="1">
            <a:spLocks/>
          </p:cNvSpPr>
          <p:nvPr/>
        </p:nvSpPr>
        <p:spPr>
          <a:xfrm>
            <a:off x="3967860" y="2994621"/>
            <a:ext cx="4295089" cy="1270915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túi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66FE5CD-737E-4852-ACA4-2E2523321E85}"/>
              </a:ext>
            </a:extLst>
          </p:cNvPr>
          <p:cNvSpPr txBox="1">
            <a:spLocks/>
          </p:cNvSpPr>
          <p:nvPr/>
        </p:nvSpPr>
        <p:spPr>
          <a:xfrm>
            <a:off x="5518023" y="2988806"/>
            <a:ext cx="1469833" cy="1270915"/>
          </a:xfrm>
          <a:prstGeom prst="rect">
            <a:avLst/>
          </a:prstGeom>
          <a:noFill/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4DB3E7F-9334-4B1C-975C-2BA002561FA5}"/>
              </a:ext>
            </a:extLst>
          </p:cNvPr>
          <p:cNvSpPr txBox="1">
            <a:spLocks/>
          </p:cNvSpPr>
          <p:nvPr/>
        </p:nvSpPr>
        <p:spPr>
          <a:xfrm>
            <a:off x="-133471" y="5504765"/>
            <a:ext cx="2028259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bùi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CCB7F2C-094E-436E-8A4A-5A1AD516D09A}"/>
              </a:ext>
            </a:extLst>
          </p:cNvPr>
          <p:cNvSpPr txBox="1">
            <a:spLocks/>
          </p:cNvSpPr>
          <p:nvPr/>
        </p:nvSpPr>
        <p:spPr>
          <a:xfrm>
            <a:off x="8017018" y="5500852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gửi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9415857-5D70-4215-A704-496A35F70F5E}"/>
              </a:ext>
            </a:extLst>
          </p:cNvPr>
          <p:cNvSpPr txBox="1">
            <a:spLocks/>
          </p:cNvSpPr>
          <p:nvPr/>
        </p:nvSpPr>
        <p:spPr>
          <a:xfrm>
            <a:off x="6022041" y="55047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cửi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BABFCDB-04E8-4634-98EC-B154F02D88DD}"/>
              </a:ext>
            </a:extLst>
          </p:cNvPr>
          <p:cNvSpPr txBox="1">
            <a:spLocks/>
          </p:cNvSpPr>
          <p:nvPr/>
        </p:nvSpPr>
        <p:spPr>
          <a:xfrm>
            <a:off x="3923409" y="55047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sủi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13F3A2C-0AA1-4D15-B988-25D1B40DF094}"/>
              </a:ext>
            </a:extLst>
          </p:cNvPr>
          <p:cNvSpPr txBox="1">
            <a:spLocks/>
          </p:cNvSpPr>
          <p:nvPr/>
        </p:nvSpPr>
        <p:spPr>
          <a:xfrm>
            <a:off x="1780531" y="55047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mũi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D12CDA1D-02AC-41E6-8654-B12758F79DD7}"/>
              </a:ext>
            </a:extLst>
          </p:cNvPr>
          <p:cNvSpPr txBox="1">
            <a:spLocks/>
          </p:cNvSpPr>
          <p:nvPr/>
        </p:nvSpPr>
        <p:spPr>
          <a:xfrm>
            <a:off x="10011995" y="5496939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ngửi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C68ABF6C-2885-4B00-B5D8-B25783ADF90D}"/>
              </a:ext>
            </a:extLst>
          </p:cNvPr>
          <p:cNvSpPr txBox="1">
            <a:spLocks/>
          </p:cNvSpPr>
          <p:nvPr/>
        </p:nvSpPr>
        <p:spPr>
          <a:xfrm>
            <a:off x="2688409" y="5506366"/>
            <a:ext cx="1206721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2D26FFCF-E1BC-4831-81D4-65B879B46286}"/>
              </a:ext>
            </a:extLst>
          </p:cNvPr>
          <p:cNvSpPr txBox="1">
            <a:spLocks/>
          </p:cNvSpPr>
          <p:nvPr/>
        </p:nvSpPr>
        <p:spPr>
          <a:xfrm>
            <a:off x="512035" y="5507417"/>
            <a:ext cx="1206721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63391A4D-A745-462B-A529-BED4C3C6E45C}"/>
              </a:ext>
            </a:extLst>
          </p:cNvPr>
          <p:cNvSpPr txBox="1">
            <a:spLocks/>
          </p:cNvSpPr>
          <p:nvPr/>
        </p:nvSpPr>
        <p:spPr>
          <a:xfrm>
            <a:off x="4671254" y="5503057"/>
            <a:ext cx="1206721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D60E1906-498E-49F3-8297-59058C0CDF23}"/>
              </a:ext>
            </a:extLst>
          </p:cNvPr>
          <p:cNvSpPr txBox="1">
            <a:spLocks/>
          </p:cNvSpPr>
          <p:nvPr/>
        </p:nvSpPr>
        <p:spPr>
          <a:xfrm>
            <a:off x="8819547" y="5495338"/>
            <a:ext cx="1206721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ưi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0BF1A3FA-C5F9-435C-85B6-4C1B36E8384B}"/>
              </a:ext>
            </a:extLst>
          </p:cNvPr>
          <p:cNvSpPr txBox="1">
            <a:spLocks/>
          </p:cNvSpPr>
          <p:nvPr/>
        </p:nvSpPr>
        <p:spPr>
          <a:xfrm>
            <a:off x="6773332" y="5504765"/>
            <a:ext cx="1206721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ưi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A3E24EBE-ED45-480E-ACFF-D38A44DCA3E4}"/>
              </a:ext>
            </a:extLst>
          </p:cNvPr>
          <p:cNvSpPr txBox="1">
            <a:spLocks/>
          </p:cNvSpPr>
          <p:nvPr/>
        </p:nvSpPr>
        <p:spPr>
          <a:xfrm>
            <a:off x="11031678" y="5502453"/>
            <a:ext cx="1206721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ưi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839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143"/>
    </mc:Choice>
    <mc:Fallback xmlns="">
      <p:transition spd="slow" advTm="122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9" grpId="0" animBg="1"/>
      <p:bldP spid="10" grpId="0"/>
      <p:bldP spid="11" grpId="0"/>
      <p:bldP spid="12" grpId="0"/>
      <p:bldP spid="13" grpId="0"/>
      <p:bldP spid="14" grpId="0"/>
      <p:bldP spid="19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  <p:extLst>
    <p:ext uri="{3A86A75C-4F4B-4683-9AE1-C65F6400EC91}">
      <p14:laserTraceLst xmlns:p14="http://schemas.microsoft.com/office/powerpoint/2010/main">
        <p14:tracePtLst>
          <p14:tracePt t="55300" x="5335588" y="6194425"/>
          <p14:tracePt t="55307" x="5335588" y="5761038"/>
          <p14:tracePt t="55315" x="5284788" y="5345113"/>
          <p14:tracePt t="55322" x="5199063" y="4997450"/>
          <p14:tracePt t="55332" x="5054600" y="4699000"/>
          <p14:tracePt t="55337" x="4876800" y="4478338"/>
          <p14:tracePt t="55348" x="4664075" y="4325938"/>
          <p14:tracePt t="55353" x="4410075" y="4164013"/>
          <p14:tracePt t="55364" x="4103688" y="4027488"/>
          <p14:tracePt t="55369" x="3756025" y="3892550"/>
          <p14:tracePt t="55379" x="3348038" y="3781425"/>
          <p14:tracePt t="55386" x="2922588" y="3679825"/>
          <p14:tracePt t="55394" x="2481263" y="3629025"/>
          <p14:tracePt t="55401" x="2038350" y="3586163"/>
          <p14:tracePt t="55411" x="1622425" y="3552825"/>
          <p14:tracePt t="55418" x="1206500" y="3509963"/>
          <p14:tracePt t="55427" x="831850" y="3492500"/>
          <p14:tracePt t="55433" x="484188" y="3492500"/>
          <p14:tracePt t="55443" x="136525" y="3492500"/>
          <p14:tracePt t="55867" x="76200" y="6127750"/>
          <p14:tracePt t="55874" x="127000" y="6153150"/>
          <p14:tracePt t="55880" x="177800" y="6186488"/>
          <p14:tracePt t="55895" x="203200" y="6211888"/>
          <p14:tracePt t="55900" x="220663" y="6229350"/>
          <p14:tracePt t="55912" x="246063" y="6246813"/>
          <p14:tracePt t="55914" x="263525" y="6246813"/>
          <p14:tracePt t="55921" x="271463" y="6246813"/>
          <p14:tracePt t="55939" x="280988" y="6254750"/>
          <p14:tracePt t="55946" x="280988" y="6262688"/>
          <p14:tracePt t="55954" x="288925" y="6262688"/>
          <p14:tracePt t="55985" x="296863" y="6262688"/>
          <p14:tracePt t="55995" x="306388" y="6262688"/>
          <p14:tracePt t="56001" x="314325" y="6262688"/>
          <p14:tracePt t="56009" x="322263" y="6262688"/>
          <p14:tracePt t="56017" x="339725" y="6272213"/>
          <p14:tracePt t="56026" x="347663" y="6280150"/>
          <p14:tracePt t="56034" x="365125" y="6280150"/>
          <p14:tracePt t="56042" x="382588" y="6280150"/>
          <p14:tracePt t="56059" x="390525" y="6280150"/>
          <p14:tracePt t="56066" x="400050" y="6280150"/>
          <p14:tracePt t="56769" x="407988" y="6280150"/>
          <p14:tracePt t="56777" x="425450" y="6280150"/>
          <p14:tracePt t="56785" x="450850" y="6280150"/>
          <p14:tracePt t="56796" x="466725" y="6280150"/>
          <p14:tracePt t="56801" x="492125" y="6280150"/>
          <p14:tracePt t="56809" x="517525" y="6280150"/>
          <p14:tracePt t="56817" x="527050" y="6280150"/>
          <p14:tracePt t="56827" x="534988" y="6280150"/>
          <p14:tracePt t="56833" x="544513" y="6280150"/>
          <p14:tracePt t="56843" x="560388" y="6280150"/>
          <p14:tracePt t="56849" x="569913" y="6280150"/>
          <p14:tracePt t="56865" x="585788" y="6280150"/>
          <p14:tracePt t="56878" x="603250" y="6280150"/>
          <p14:tracePt t="56881" x="620713" y="6280150"/>
          <p14:tracePt t="56894" x="654050" y="6280150"/>
          <p14:tracePt t="56897" x="688975" y="6280150"/>
          <p14:tracePt t="56910" x="730250" y="6280150"/>
          <p14:tracePt t="56913" x="781050" y="6280150"/>
          <p14:tracePt t="56922" x="841375" y="6288088"/>
          <p14:tracePt t="56930" x="900113" y="6297613"/>
          <p14:tracePt t="56937" x="950913" y="6297613"/>
          <p14:tracePt t="56945" x="993775" y="6297613"/>
          <p14:tracePt t="56953" x="1054100" y="6297613"/>
          <p14:tracePt t="56962" x="1095375" y="6297613"/>
          <p14:tracePt t="56969" x="1120775" y="6297613"/>
          <p14:tracePt t="56978" x="1147763" y="6297613"/>
          <p14:tracePt t="56993" x="1163638" y="6297613"/>
          <p14:tracePt t="58649" x="1173163" y="6297613"/>
          <p14:tracePt t="58657" x="1189038" y="6297613"/>
          <p14:tracePt t="58666" x="1231900" y="6297613"/>
          <p14:tracePt t="58673" x="1290638" y="6297613"/>
          <p14:tracePt t="58681" x="1350963" y="6297613"/>
          <p14:tracePt t="58692" x="1427163" y="6305550"/>
          <p14:tracePt t="58697" x="1512888" y="6313488"/>
          <p14:tracePt t="58709" x="1597025" y="6313488"/>
          <p14:tracePt t="58712" x="1682750" y="6330950"/>
          <p14:tracePt t="58725" x="1766888" y="6338888"/>
          <p14:tracePt t="58729" x="1852613" y="6348413"/>
          <p14:tracePt t="58737" x="1928813" y="6356350"/>
          <p14:tracePt t="58746" x="1997075" y="6356350"/>
          <p14:tracePt t="58754" x="2073275" y="6373813"/>
          <p14:tracePt t="58761" x="2132013" y="6381750"/>
          <p14:tracePt t="58770" x="2174875" y="6381750"/>
          <p14:tracePt t="58778" x="2217738" y="6381750"/>
          <p14:tracePt t="58785" x="2260600" y="6381750"/>
          <p14:tracePt t="58795" x="2311400" y="6391275"/>
          <p14:tracePt t="58801" x="2352675" y="6399213"/>
          <p14:tracePt t="58809" x="2387600" y="6399213"/>
          <p14:tracePt t="58817" x="2420938" y="6399213"/>
          <p14:tracePt t="58826" x="2455863" y="6399213"/>
          <p14:tracePt t="58834" x="2481263" y="6399213"/>
          <p14:tracePt t="58842" x="2514600" y="6399213"/>
          <p14:tracePt t="58849" x="2540000" y="6399213"/>
          <p14:tracePt t="58860" x="2557463" y="6399213"/>
          <p14:tracePt t="58865" x="2582863" y="6399213"/>
          <p14:tracePt t="58876" x="2608263" y="6399213"/>
          <p14:tracePt t="58882" x="2625725" y="6399213"/>
          <p14:tracePt t="58894" x="2641600" y="6399213"/>
          <p14:tracePt t="58897" x="2659063" y="6399213"/>
          <p14:tracePt t="58910" x="2668588" y="6399213"/>
          <p14:tracePt t="58914" x="2684463" y="6399213"/>
          <p14:tracePt t="58926" x="2693988" y="6399213"/>
          <p14:tracePt t="58929" x="2719388" y="6399213"/>
          <p14:tracePt t="58938" x="2744788" y="6399213"/>
          <p14:tracePt t="58946" x="2752725" y="6399213"/>
          <p14:tracePt t="58953" x="2778125" y="6399213"/>
          <p14:tracePt t="58963" x="2803525" y="6399213"/>
          <p14:tracePt t="58969" x="2820988" y="6399213"/>
          <p14:tracePt t="58978" x="2846388" y="6399213"/>
          <p14:tracePt t="58985" x="2863850" y="6391275"/>
          <p14:tracePt t="58994" x="2879725" y="6391275"/>
          <p14:tracePt t="59001" x="2905125" y="6391275"/>
          <p14:tracePt t="59010" x="2922588" y="6391275"/>
          <p14:tracePt t="59027" x="2930525" y="6391275"/>
          <p14:tracePt t="59033" x="2940050" y="6391275"/>
          <p14:tracePt t="59042" x="2947988" y="6391275"/>
          <p14:tracePt t="59049" x="2947988" y="6381750"/>
          <p14:tracePt t="61905" x="2965450" y="6381750"/>
          <p14:tracePt t="61913" x="2998788" y="6381750"/>
          <p14:tracePt t="61922" x="3049588" y="6381750"/>
          <p14:tracePt t="61933" x="3117850" y="6381750"/>
          <p14:tracePt t="61938" x="3194050" y="6381750"/>
          <p14:tracePt t="61946" x="3287713" y="6381750"/>
          <p14:tracePt t="61954" x="3389313" y="6373813"/>
          <p14:tracePt t="61961" x="3475038" y="6356350"/>
          <p14:tracePt t="61969" x="3559175" y="6356350"/>
          <p14:tracePt t="61977" x="3644900" y="6356350"/>
          <p14:tracePt t="61985" x="3738563" y="6348413"/>
          <p14:tracePt t="61994" x="3806825" y="6338888"/>
          <p14:tracePt t="62001" x="3883025" y="6338888"/>
          <p14:tracePt t="62009" x="3951288" y="6338888"/>
          <p14:tracePt t="62017" x="4017963" y="6338888"/>
          <p14:tracePt t="62026" x="4095750" y="6338888"/>
          <p14:tracePt t="62034" x="4154488" y="6338888"/>
          <p14:tracePt t="62042" x="4205288" y="6338888"/>
          <p14:tracePt t="62049" x="4265613" y="6338888"/>
          <p14:tracePt t="62059" x="4324350" y="6338888"/>
          <p14:tracePt t="62066" x="4384675" y="6338888"/>
          <p14:tracePt t="62075" x="4451350" y="6338888"/>
          <p14:tracePt t="62081" x="4537075" y="6338888"/>
          <p14:tracePt t="62091" x="4621213" y="6338888"/>
          <p14:tracePt t="62097" x="4706938" y="6338888"/>
          <p14:tracePt t="62109" x="4800600" y="6348413"/>
          <p14:tracePt t="62113" x="4868863" y="6348413"/>
          <p14:tracePt t="62126" x="4935538" y="6348413"/>
          <p14:tracePt t="62129" x="5013325" y="6348413"/>
          <p14:tracePt t="62141" x="5054600" y="6348413"/>
          <p14:tracePt t="62145" x="5089525" y="6348413"/>
          <p14:tracePt t="62154" x="5114925" y="6348413"/>
          <p14:tracePt t="62162" x="5140325" y="6348413"/>
          <p14:tracePt t="62169" x="5157788" y="6356350"/>
          <p14:tracePt t="62176" x="5173663" y="6365875"/>
          <p14:tracePt t="62193" x="5183188" y="6365875"/>
          <p14:tracePt t="62201" x="5191125" y="6365875"/>
          <p14:tracePt t="62217" x="5199063" y="6365875"/>
          <p14:tracePt t="63257" x="5208588" y="6365875"/>
          <p14:tracePt t="63265" x="5216525" y="6365875"/>
          <p14:tracePt t="63290" x="5224463" y="6365875"/>
          <p14:tracePt t="63305" x="5233988" y="6365875"/>
          <p14:tracePt t="63322" x="5241925" y="6365875"/>
          <p14:tracePt t="63329" x="5249863" y="6365875"/>
          <p14:tracePt t="63345" x="5259388" y="6365875"/>
          <p14:tracePt t="63369" x="5267325" y="6365875"/>
          <p14:tracePt t="63377" x="5276850" y="6365875"/>
          <p14:tracePt t="63394" x="5284788" y="6365875"/>
          <p14:tracePt t="65217" x="5292725" y="6365875"/>
          <p14:tracePt t="65225" x="5302250" y="6365875"/>
          <p14:tracePt t="65233" x="5327650" y="6365875"/>
          <p14:tracePt t="65245" x="5360988" y="6365875"/>
          <p14:tracePt t="65249" x="5386388" y="6365875"/>
          <p14:tracePt t="65258" x="5421313" y="6365875"/>
          <p14:tracePt t="65265" x="5454650" y="6365875"/>
          <p14:tracePt t="65275" x="5487988" y="6365875"/>
          <p14:tracePt t="65281" x="5513388" y="6365875"/>
          <p14:tracePt t="65291" x="5548313" y="6365875"/>
          <p14:tracePt t="65297" x="5581650" y="6365875"/>
          <p14:tracePt t="65308" x="5616575" y="6365875"/>
          <p14:tracePt t="65313" x="5641975" y="6365875"/>
          <p14:tracePt t="65324" x="5675313" y="6365875"/>
          <p14:tracePt t="65329" x="5708650" y="6365875"/>
          <p14:tracePt t="65341" x="5743575" y="6365875"/>
          <p14:tracePt t="65345" x="5768975" y="6365875"/>
          <p14:tracePt t="65358" x="5802313" y="6365875"/>
          <p14:tracePt t="65361" x="5827713" y="6365875"/>
          <p14:tracePt t="65370" x="5845175" y="6365875"/>
          <p14:tracePt t="65378" x="5880100" y="6365875"/>
          <p14:tracePt t="65385" x="5913438" y="6365875"/>
          <p14:tracePt t="65393" x="5938838" y="6365875"/>
          <p14:tracePt t="65401" x="5956300" y="6365875"/>
          <p14:tracePt t="65410" x="5989638" y="6365875"/>
          <p14:tracePt t="65416" x="6024563" y="6365875"/>
          <p14:tracePt t="65426" x="6057900" y="6373813"/>
          <p14:tracePt t="65433" x="6100763" y="6381750"/>
          <p14:tracePt t="65442" x="6142038" y="6381750"/>
          <p14:tracePt t="65449" x="6184900" y="6381750"/>
          <p14:tracePt t="65458" x="6235700" y="6391275"/>
          <p14:tracePt t="65466" x="6270625" y="6399213"/>
          <p14:tracePt t="65475" x="6296025" y="6399213"/>
          <p14:tracePt t="65481" x="6329363" y="6399213"/>
          <p14:tracePt t="65491" x="6364288" y="6399213"/>
          <p14:tracePt t="65497" x="6397625" y="6399213"/>
          <p14:tracePt t="65509" x="6415088" y="6399213"/>
          <p14:tracePt t="65513" x="6440488" y="6399213"/>
          <p14:tracePt t="65524" x="6473825" y="6399213"/>
          <p14:tracePt t="65529" x="6499225" y="6399213"/>
          <p14:tracePt t="65541" x="6534150" y="6407150"/>
          <p14:tracePt t="65545" x="6559550" y="6416675"/>
          <p14:tracePt t="65558" x="6592888" y="6416675"/>
          <p14:tracePt t="65562" x="6635750" y="6416675"/>
          <p14:tracePt t="65569" x="6678613" y="6416675"/>
          <p14:tracePt t="65576" x="6719888" y="6416675"/>
          <p14:tracePt t="65585" x="6762750" y="6416675"/>
          <p14:tracePt t="65593" x="6805613" y="6416675"/>
          <p14:tracePt t="65601" x="6838950" y="6416675"/>
          <p14:tracePt t="65609" x="6873875" y="6416675"/>
          <p14:tracePt t="65617" x="6899275" y="6416675"/>
          <p14:tracePt t="65625" x="6932613" y="6416675"/>
          <p14:tracePt t="65633" x="6967538" y="6416675"/>
          <p14:tracePt t="65642" x="7000875" y="6416675"/>
          <p14:tracePt t="65649" x="7026275" y="6416675"/>
          <p14:tracePt t="65658" x="7059613" y="6416675"/>
          <p14:tracePt t="65665" x="7094538" y="6416675"/>
          <p14:tracePt t="65675" x="7119938" y="6416675"/>
          <p14:tracePt t="65681" x="7137400" y="6416675"/>
          <p14:tracePt t="65690" x="7170738" y="6416675"/>
          <p14:tracePt t="65697" x="7204075" y="6416675"/>
          <p14:tracePt t="65708" x="7221538" y="6416675"/>
          <p14:tracePt t="65713" x="7246938" y="6416675"/>
          <p14:tracePt t="65724" x="7272338" y="6416675"/>
          <p14:tracePt t="65729" x="7281863" y="6416675"/>
          <p14:tracePt t="65742" x="7297738" y="6416675"/>
          <p14:tracePt t="65745" x="7315200" y="6416675"/>
          <p14:tracePt t="65761" x="7340600" y="6416675"/>
          <p14:tracePt t="65769" x="7348538" y="6416675"/>
          <p14:tracePt t="65777" x="7358063" y="6416675"/>
          <p14:tracePt t="65785" x="7366000" y="6416675"/>
          <p14:tracePt t="65801" x="7373938" y="6416675"/>
          <p14:tracePt t="65810" x="7383463" y="6407150"/>
          <p14:tracePt t="65817" x="7383463" y="6399213"/>
          <p14:tracePt t="65826" x="7391400" y="6399213"/>
          <p14:tracePt t="68569" x="7400925" y="6399213"/>
          <p14:tracePt t="68577" x="7416800" y="6399213"/>
          <p14:tracePt t="68585" x="7434263" y="6399213"/>
          <p14:tracePt t="68594" x="7477125" y="6399213"/>
          <p14:tracePt t="68601" x="7518400" y="6399213"/>
          <p14:tracePt t="68610" x="7561263" y="6399213"/>
          <p14:tracePt t="68617" x="7621588" y="6399213"/>
          <p14:tracePt t="68626" x="7680325" y="6399213"/>
          <p14:tracePt t="68633" x="7723188" y="6399213"/>
          <p14:tracePt t="68642" x="7766050" y="6399213"/>
          <p14:tracePt t="68649" x="7824788" y="6399213"/>
          <p14:tracePt t="68658" x="7875588" y="6407150"/>
          <p14:tracePt t="68665" x="7918450" y="6407150"/>
          <p14:tracePt t="68675" x="7977188" y="6407150"/>
          <p14:tracePt t="68682" x="8020050" y="6407150"/>
          <p14:tracePt t="68691" x="8062913" y="6407150"/>
          <p14:tracePt t="68697" x="8121650" y="6407150"/>
          <p14:tracePt t="68707" x="8164513" y="6407150"/>
          <p14:tracePt t="68713" x="8207375" y="6407150"/>
          <p14:tracePt t="68723" x="8266113" y="6424613"/>
          <p14:tracePt t="68729" x="8326438" y="6432550"/>
          <p14:tracePt t="68740" x="8369300" y="6432550"/>
          <p14:tracePt t="68745" x="8410575" y="6432550"/>
          <p14:tracePt t="68758" x="8470900" y="6432550"/>
          <p14:tracePt t="68762" x="8513763" y="6432550"/>
          <p14:tracePt t="68773" x="8547100" y="6432550"/>
          <p14:tracePt t="68777" x="8589963" y="6432550"/>
          <p14:tracePt t="68790" x="8632825" y="6432550"/>
          <p14:tracePt t="68793" x="8691563" y="6432550"/>
          <p14:tracePt t="68801" x="8750300" y="6432550"/>
          <p14:tracePt t="68809" x="8793163" y="6432550"/>
          <p14:tracePt t="68817" x="8853488" y="6432550"/>
          <p14:tracePt t="68825" x="8912225" y="6432550"/>
          <p14:tracePt t="68833" x="8955088" y="6432550"/>
          <p14:tracePt t="68842" x="8980488" y="6432550"/>
          <p14:tracePt t="68849" x="9013825" y="6432550"/>
          <p14:tracePt t="68857" x="9048750" y="6432550"/>
          <p14:tracePt t="68865" x="9082088" y="6432550"/>
          <p14:tracePt t="68873" x="9107488" y="6432550"/>
          <p14:tracePt t="68881" x="9132888" y="6432550"/>
          <p14:tracePt t="68891" x="9150350" y="6432550"/>
          <p14:tracePt t="68909" x="9158288" y="6432550"/>
          <p14:tracePt t="68913" x="9167813" y="6432550"/>
          <p14:tracePt t="68922" x="9175750" y="6432550"/>
          <p14:tracePt t="68969" x="9183688" y="6432550"/>
          <p14:tracePt t="68978" x="9193213" y="6432550"/>
          <p14:tracePt t="71625" x="9209088" y="6432550"/>
          <p14:tracePt t="71633" x="9226550" y="6432550"/>
          <p14:tracePt t="71641" x="9244013" y="6432550"/>
          <p14:tracePt t="71649" x="9269413" y="6432550"/>
          <p14:tracePt t="71657" x="9277350" y="6432550"/>
          <p14:tracePt t="71665" x="9302750" y="6432550"/>
          <p14:tracePt t="71675" x="9337675" y="6432550"/>
          <p14:tracePt t="71681" x="9371013" y="6432550"/>
          <p14:tracePt t="71690" x="9396413" y="6432550"/>
          <p14:tracePt t="71697" x="9431338" y="6432550"/>
          <p14:tracePt t="71706" x="9456738" y="6432550"/>
          <p14:tracePt t="71713" x="9472613" y="6432550"/>
          <p14:tracePt t="71723" x="9498013" y="6432550"/>
          <p14:tracePt t="71729" x="9515475" y="6432550"/>
          <p14:tracePt t="71740" x="9523413" y="6432550"/>
          <p14:tracePt t="71745" x="9540875" y="6432550"/>
          <p14:tracePt t="71755" x="9550400" y="6432550"/>
          <p14:tracePt t="71762" x="9558338" y="6432550"/>
          <p14:tracePt t="71774" x="9583738" y="6432550"/>
          <p14:tracePt t="71777" x="9601200" y="6432550"/>
          <p14:tracePt t="71790" x="9634538" y="6432550"/>
          <p14:tracePt t="71793" x="9667875" y="6432550"/>
          <p14:tracePt t="71801" x="9710738" y="6432550"/>
          <p14:tracePt t="71809" x="9753600" y="6424613"/>
          <p14:tracePt t="71817" x="9804400" y="6424613"/>
          <p14:tracePt t="71825" x="9864725" y="6407150"/>
          <p14:tracePt t="71833" x="9923463" y="6399213"/>
          <p14:tracePt t="71842" x="9983788" y="6391275"/>
          <p14:tracePt t="71850" x="10042525" y="6381750"/>
          <p14:tracePt t="71858" x="10085388" y="6373813"/>
          <p14:tracePt t="71867" x="10136188" y="6365875"/>
          <p14:tracePt t="71875" x="10179050" y="6365875"/>
          <p14:tracePt t="71881" x="10220325" y="6356350"/>
          <p14:tracePt t="71891" x="10271125" y="6348413"/>
          <p14:tracePt t="71897" x="10313988" y="6348413"/>
          <p14:tracePt t="71907" x="10356850" y="6330950"/>
          <p14:tracePt t="71913" x="10407650" y="6323013"/>
          <p14:tracePt t="71922" x="10450513" y="6323013"/>
          <p14:tracePt t="71931" x="10493375" y="6323013"/>
          <p14:tracePt t="71939" x="10534650" y="6323013"/>
          <p14:tracePt t="71946" x="10577513" y="6323013"/>
          <p14:tracePt t="71956" x="10620375" y="6323013"/>
          <p14:tracePt t="71961" x="10653713" y="6323013"/>
          <p14:tracePt t="71974" x="10688638" y="6323013"/>
          <p14:tracePt t="71977" x="10721975" y="6313488"/>
          <p14:tracePt t="71990" x="10756900" y="6305550"/>
          <p14:tracePt t="71994" x="10798175" y="6305550"/>
          <p14:tracePt t="72006" x="10823575" y="6305550"/>
          <p14:tracePt t="72009" x="10848975" y="6305550"/>
          <p14:tracePt t="72017" x="10883900" y="6305550"/>
          <p14:tracePt t="72025" x="10901363" y="6305550"/>
          <p14:tracePt t="72033" x="10917238" y="6305550"/>
          <p14:tracePt t="72042" x="10934700" y="6305550"/>
          <p14:tracePt t="72049" x="10942638" y="6305550"/>
          <p14:tracePt t="72059" x="10952163" y="6297613"/>
          <p14:tracePt t="73097" x="10960100" y="6297613"/>
          <p14:tracePt t="73105" x="10968038" y="6297613"/>
          <p14:tracePt t="73122" x="10977563" y="6297613"/>
          <p14:tracePt t="73201" x="10985500" y="6297613"/>
          <p14:tracePt t="73362" x="10993438" y="6297613"/>
          <p14:tracePt t="73369" x="11002963" y="6297613"/>
          <p14:tracePt t="73873" x="11010900" y="6297613"/>
          <p14:tracePt t="73897" x="11018838" y="6297613"/>
          <p14:tracePt t="73906" x="11028363" y="6297613"/>
          <p14:tracePt t="73978" x="11036300" y="6297613"/>
          <p14:tracePt t="75513" x="11036300" y="6313488"/>
          <p14:tracePt t="75521" x="11036300" y="6348413"/>
          <p14:tracePt t="75530" x="11036300" y="6381750"/>
          <p14:tracePt t="75543" x="11036300" y="6407150"/>
          <p14:tracePt t="75547" x="11036300" y="6442075"/>
          <p14:tracePt t="75555" x="11036300" y="6475413"/>
          <p14:tracePt t="75561" x="11036300" y="6500813"/>
          <p14:tracePt t="75571" x="11036300" y="6535738"/>
          <p14:tracePt t="75577" x="11028363" y="6561138"/>
          <p14:tracePt t="75589" x="11028363" y="6586538"/>
          <p14:tracePt t="75594" x="11018838" y="6602413"/>
          <p14:tracePt t="75605" x="11010900" y="6619875"/>
          <p14:tracePt t="75609" x="11002963" y="6645275"/>
          <p14:tracePt t="75621" x="11002963" y="6670675"/>
          <p14:tracePt t="75625" x="10993438" y="6688138"/>
          <p14:tracePt t="75634" x="10977563" y="6713538"/>
          <p14:tracePt t="75641" x="10968038" y="6738938"/>
          <p14:tracePt t="75650" x="10960100" y="6764338"/>
          <p14:tracePt t="75658" x="10942638" y="6789738"/>
          <p14:tracePt t="75667" x="10917238" y="6807200"/>
          <p14:tracePt t="75674" x="10891838" y="6832600"/>
          <p14:tracePt t="77154" x="2540000" y="6824663"/>
          <p14:tracePt t="77161" x="2540000" y="6799263"/>
          <p14:tracePt t="77168" x="2540000" y="6764338"/>
          <p14:tracePt t="77178" x="2540000" y="6721475"/>
          <p14:tracePt t="77186" x="2540000" y="6680200"/>
          <p14:tracePt t="77194" x="2524125" y="6619875"/>
          <p14:tracePt t="77205" x="2506663" y="6561138"/>
          <p14:tracePt t="77209" x="2489200" y="6500813"/>
          <p14:tracePt t="77222" x="2463800" y="6450013"/>
          <p14:tracePt t="77225" x="2438400" y="6416675"/>
          <p14:tracePt t="77233" x="2405063" y="6373813"/>
          <p14:tracePt t="77242" x="2352675" y="6330950"/>
          <p14:tracePt t="77251" x="2286000" y="6305550"/>
          <p14:tracePt t="77259" x="2243138" y="6280150"/>
          <p14:tracePt t="77265" x="2174875" y="6262688"/>
          <p14:tracePt t="77275" x="2106613" y="6246813"/>
          <p14:tracePt t="77282" x="2038350" y="6221413"/>
          <p14:tracePt t="77290" x="1971675" y="6211888"/>
          <p14:tracePt t="77299" x="1885950" y="6203950"/>
          <p14:tracePt t="77307" x="1792288" y="6186488"/>
          <p14:tracePt t="77315" x="1708150" y="6178550"/>
          <p14:tracePt t="77323" x="1622425" y="6169025"/>
          <p14:tracePt t="77329" x="1538288" y="6169025"/>
          <p14:tracePt t="77339" x="1435100" y="6169025"/>
          <p14:tracePt t="77346" x="1343025" y="6169025"/>
          <p14:tracePt t="77354" x="1265238" y="6169025"/>
          <p14:tracePt t="77362" x="1198563" y="6169025"/>
          <p14:tracePt t="77372" x="1138238" y="6169025"/>
          <p14:tracePt t="77377" x="1095375" y="6169025"/>
          <p14:tracePt t="77388" x="1062038" y="6169025"/>
          <p14:tracePt t="77393" x="1044575" y="6169025"/>
          <p14:tracePt t="77404" x="1036638" y="6169025"/>
          <p14:tracePt t="77409" x="1028700" y="6169025"/>
          <p14:tracePt t="77521" x="1019175" y="6169025"/>
          <p14:tracePt t="77529" x="1011238" y="6169025"/>
          <p14:tracePt t="77539" x="993775" y="6169025"/>
          <p14:tracePt t="77546" x="985838" y="6169025"/>
          <p14:tracePt t="77553" x="968375" y="6169025"/>
          <p14:tracePt t="77562" x="960438" y="6169025"/>
          <p14:tracePt t="77571" x="935038" y="6169025"/>
          <p14:tracePt t="77577" x="917575" y="6169025"/>
          <p14:tracePt t="77593" x="900113" y="6169025"/>
          <p14:tracePt t="77605" x="892175" y="6169025"/>
          <p14:tracePt t="78689" x="900113" y="6169025"/>
          <p14:tracePt t="78697" x="942975" y="6169025"/>
          <p14:tracePt t="78705" x="1011238" y="6169025"/>
          <p14:tracePt t="78713" x="1087438" y="6169025"/>
          <p14:tracePt t="78722" x="1155700" y="6169025"/>
          <p14:tracePt t="78729" x="1239838" y="6169025"/>
          <p14:tracePt t="78738" x="1325563" y="6169025"/>
          <p14:tracePt t="78745" x="1427163" y="6169025"/>
          <p14:tracePt t="78755" x="1512888" y="6169025"/>
          <p14:tracePt t="78761" x="1597025" y="6169025"/>
          <p14:tracePt t="78771" x="1690688" y="6169025"/>
          <p14:tracePt t="78778" x="1784350" y="6169025"/>
          <p14:tracePt t="78787" x="1868488" y="6169025"/>
          <p14:tracePt t="78793" x="1962150" y="6186488"/>
          <p14:tracePt t="78804" x="2065338" y="6194425"/>
          <p14:tracePt t="78809" x="2174875" y="6194425"/>
          <p14:tracePt t="78822" x="2301875" y="6203950"/>
          <p14:tracePt t="78825" x="2438400" y="6221413"/>
          <p14:tracePt t="78837" x="2574925" y="6221413"/>
          <p14:tracePt t="78841" x="2701925" y="6221413"/>
          <p14:tracePt t="78850" x="2828925" y="6221413"/>
          <p14:tracePt t="78857" x="2955925" y="6221413"/>
          <p14:tracePt t="78865" x="3049588" y="6221413"/>
          <p14:tracePt t="78874" x="3135313" y="6221413"/>
          <p14:tracePt t="78881" x="3228975" y="6229350"/>
          <p14:tracePt t="78890" x="3297238" y="6237288"/>
          <p14:tracePt t="78897" x="3355975" y="6237288"/>
          <p14:tracePt t="78906" x="3398838" y="6237288"/>
          <p14:tracePt t="78912" x="3449638" y="6246813"/>
          <p14:tracePt t="78921" x="3492500" y="6254750"/>
          <p14:tracePt t="78929" x="3525838" y="6254750"/>
          <p14:tracePt t="78938" x="3559175" y="6254750"/>
          <p14:tracePt t="78945" x="3576638" y="6262688"/>
          <p14:tracePt t="78955" x="3594100" y="6272213"/>
          <p14:tracePt t="78961" x="3619500" y="6272213"/>
          <p14:tracePt t="78971" x="3627438" y="6272213"/>
          <p14:tracePt t="78978" x="3644900" y="6272213"/>
          <p14:tracePt t="78987" x="3670300" y="6272213"/>
          <p14:tracePt t="78993" x="3678238" y="6280150"/>
          <p14:tracePt t="79005" x="3695700" y="6288088"/>
          <p14:tracePt t="79009" x="3703638" y="6288088"/>
          <p14:tracePt t="79025" x="3713163" y="6288088"/>
          <p14:tracePt t="79037" x="3721100" y="6288088"/>
          <p14:tracePt t="79803" x="3729038" y="6288088"/>
          <p14:tracePt t="79809" x="3746500" y="6288088"/>
          <p14:tracePt t="79818" x="3771900" y="6288088"/>
          <p14:tracePt t="79826" x="3840163" y="6288088"/>
          <p14:tracePt t="79834" x="3916363" y="6288088"/>
          <p14:tracePt t="79843" x="3984625" y="6288088"/>
          <p14:tracePt t="79850" x="4070350" y="6288088"/>
          <p14:tracePt t="79858" x="4137025" y="6288088"/>
          <p14:tracePt t="79865" x="4214813" y="6288088"/>
          <p14:tracePt t="79873" x="4281488" y="6288088"/>
          <p14:tracePt t="79881" x="4359275" y="6288088"/>
          <p14:tracePt t="79890" x="4425950" y="6288088"/>
          <p14:tracePt t="79897" x="4486275" y="6288088"/>
          <p14:tracePt t="79905" x="4545013" y="6288088"/>
          <p14:tracePt t="79913" x="4605338" y="6297613"/>
          <p14:tracePt t="79921" x="4646613" y="6305550"/>
          <p14:tracePt t="79929" x="4689475" y="6305550"/>
          <p14:tracePt t="79938" x="4749800" y="6305550"/>
          <p14:tracePt t="79947" x="4808538" y="6305550"/>
          <p14:tracePt t="79956" x="4859338" y="6305550"/>
          <p14:tracePt t="79961" x="4910138" y="6305550"/>
          <p14:tracePt t="79970" x="4953000" y="6305550"/>
          <p14:tracePt t="79977" x="4995863" y="6305550"/>
          <p14:tracePt t="79987" x="5029200" y="6305550"/>
          <p14:tracePt t="79993" x="5054600" y="6305550"/>
          <p14:tracePt t="80005" x="5089525" y="6305550"/>
          <p14:tracePt t="80010" x="5122863" y="6305550"/>
          <p14:tracePt t="80020" x="5140325" y="6305550"/>
          <p14:tracePt t="80039" x="5157788" y="6305550"/>
          <p14:tracePt t="80067" x="5165725" y="6305550"/>
          <p14:tracePt t="80076" x="5173663" y="6305550"/>
          <p14:tracePt t="80106" x="5183188" y="6305550"/>
          <p14:tracePt t="81089" x="5191125" y="6305550"/>
          <p14:tracePt t="81097" x="5208588" y="6305550"/>
          <p14:tracePt t="81105" x="5241925" y="6305550"/>
          <p14:tracePt t="81113" x="5284788" y="6305550"/>
          <p14:tracePt t="81122" x="5343525" y="6305550"/>
          <p14:tracePt t="81129" x="5403850" y="6305550"/>
          <p14:tracePt t="81137" x="5454650" y="6305550"/>
          <p14:tracePt t="81145" x="5513388" y="6305550"/>
          <p14:tracePt t="81154" x="5591175" y="6305550"/>
          <p14:tracePt t="81161" x="5657850" y="6297613"/>
          <p14:tracePt t="81171" x="5735638" y="6297613"/>
          <p14:tracePt t="81178" x="5819775" y="6297613"/>
          <p14:tracePt t="81186" x="5888038" y="6297613"/>
          <p14:tracePt t="81194" x="5964238" y="6297613"/>
          <p14:tracePt t="81203" x="6032500" y="6280150"/>
          <p14:tracePt t="81209" x="6108700" y="6272213"/>
          <p14:tracePt t="81220" x="6176963" y="6272213"/>
          <p14:tracePt t="81225" x="6235700" y="6272213"/>
          <p14:tracePt t="81237" x="6286500" y="6262688"/>
          <p14:tracePt t="81241" x="6346825" y="6254750"/>
          <p14:tracePt t="81253" x="6415088" y="6254750"/>
          <p14:tracePt t="81257" x="6473825" y="6254750"/>
          <p14:tracePt t="81265" x="6534150" y="6254750"/>
          <p14:tracePt t="81274" x="6584950" y="6254750"/>
          <p14:tracePt t="81282" x="6643688" y="6254750"/>
          <p14:tracePt t="81291" x="6686550" y="6254750"/>
          <p14:tracePt t="81297" x="6729413" y="6254750"/>
          <p14:tracePt t="81306" x="6780213" y="6254750"/>
          <p14:tracePt t="81313" x="6805613" y="6254750"/>
          <p14:tracePt t="81323" x="6831013" y="6254750"/>
          <p14:tracePt t="81329" x="6856413" y="6254750"/>
          <p14:tracePt t="81338" x="6873875" y="6254750"/>
          <p14:tracePt t="81345" x="6899275" y="6254750"/>
          <p14:tracePt t="81354" x="6932613" y="6254750"/>
          <p14:tracePt t="81361" x="6950075" y="6254750"/>
          <p14:tracePt t="81371" x="6975475" y="6254750"/>
          <p14:tracePt t="81377" x="7018338" y="6254750"/>
          <p14:tracePt t="81386" x="7051675" y="6254750"/>
          <p14:tracePt t="81393" x="7085013" y="6254750"/>
          <p14:tracePt t="81403" x="7112000" y="6254750"/>
          <p14:tracePt t="81410" x="7137400" y="6254750"/>
          <p14:tracePt t="81420" x="7170738" y="6254750"/>
          <p14:tracePt t="81425" x="7188200" y="6254750"/>
          <p14:tracePt t="81437" x="7213600" y="6254750"/>
          <p14:tracePt t="81441" x="7239000" y="6254750"/>
          <p14:tracePt t="81457" x="7246938" y="6254750"/>
          <p14:tracePt t="81465" x="7256463" y="6254750"/>
          <p14:tracePt t="82345" x="7264400" y="6254750"/>
          <p14:tracePt t="82353" x="7281863" y="6254750"/>
          <p14:tracePt t="82361" x="7323138" y="6254750"/>
          <p14:tracePt t="82373" x="7383463" y="6254750"/>
          <p14:tracePt t="82377" x="7434263" y="6254750"/>
          <p14:tracePt t="82387" x="7510463" y="6254750"/>
          <p14:tracePt t="82393" x="7596188" y="6254750"/>
          <p14:tracePt t="82403" x="7680325" y="6254750"/>
          <p14:tracePt t="82410" x="7766050" y="6254750"/>
          <p14:tracePt t="82420" x="7850188" y="6262688"/>
          <p14:tracePt t="82425" x="7935913" y="6280150"/>
          <p14:tracePt t="82438" x="8012113" y="6280150"/>
          <p14:tracePt t="82441" x="8070850" y="6288088"/>
          <p14:tracePt t="82452" x="8131175" y="6297613"/>
          <p14:tracePt t="82457" x="8189913" y="6297613"/>
          <p14:tracePt t="82471" x="8240713" y="6297613"/>
          <p14:tracePt t="82474" x="8291513" y="6297613"/>
          <p14:tracePt t="82481" x="8318500" y="6297613"/>
          <p14:tracePt t="82490" x="8351838" y="6305550"/>
          <p14:tracePt t="82498" x="8385175" y="6313488"/>
          <p14:tracePt t="82506" x="8420100" y="6313488"/>
          <p14:tracePt t="82513" x="8445500" y="6313488"/>
          <p14:tracePt t="82522" x="8478838" y="6313488"/>
          <p14:tracePt t="82529" x="8513763" y="6313488"/>
          <p14:tracePt t="82538" x="8539163" y="6313488"/>
          <p14:tracePt t="82545" x="8555038" y="6313488"/>
          <p14:tracePt t="82554" x="8589963" y="6313488"/>
          <p14:tracePt t="82561" x="8623300" y="6313488"/>
          <p14:tracePt t="82570" x="8640763" y="6313488"/>
          <p14:tracePt t="82577" x="8666163" y="6313488"/>
          <p14:tracePt t="82587" x="8699500" y="6313488"/>
          <p14:tracePt t="82594" x="8716963" y="6313488"/>
          <p14:tracePt t="82603" x="8742363" y="6313488"/>
          <p14:tracePt t="82609" x="8767763" y="6313488"/>
          <p14:tracePt t="82620" x="8785225" y="6313488"/>
          <p14:tracePt t="82625" x="8810625" y="6313488"/>
          <p14:tracePt t="82636" x="8836025" y="6313488"/>
          <p14:tracePt t="82641" x="8878888" y="6323013"/>
          <p14:tracePt t="82656" x="8921750" y="6330950"/>
          <p14:tracePt t="82659" x="8955088" y="6338888"/>
          <p14:tracePt t="82666" x="8988425" y="6348413"/>
          <p14:tracePt t="82673" x="9023350" y="6348413"/>
          <p14:tracePt t="82682" x="9056688" y="6348413"/>
          <p14:tracePt t="82690" x="9082088" y="6356350"/>
          <p14:tracePt t="82699" x="9099550" y="6365875"/>
          <p14:tracePt t="82707" x="9107488" y="6365875"/>
          <p14:tracePt t="82714" x="9117013" y="6365875"/>
          <p14:tracePt t="83657" x="9142413" y="6365875"/>
          <p14:tracePt t="83666" x="9167813" y="6365875"/>
          <p14:tracePt t="83673" x="9201150" y="6365875"/>
          <p14:tracePt t="83681" x="9236075" y="6365875"/>
          <p14:tracePt t="83689" x="9277350" y="6365875"/>
          <p14:tracePt t="83697" x="9320213" y="6365875"/>
          <p14:tracePt t="83705" x="9353550" y="6373813"/>
          <p14:tracePt t="83713" x="9388475" y="6381750"/>
          <p14:tracePt t="83723" x="9413875" y="6381750"/>
          <p14:tracePt t="83728" x="9447213" y="6391275"/>
          <p14:tracePt t="83737" x="9482138" y="6399213"/>
          <p14:tracePt t="83745" x="9515475" y="6399213"/>
          <p14:tracePt t="83754" x="9550400" y="6407150"/>
          <p14:tracePt t="83762" x="9583738" y="6416675"/>
          <p14:tracePt t="83771" x="9626600" y="6424613"/>
          <p14:tracePt t="83778" x="9677400" y="6442075"/>
          <p14:tracePt t="83787" x="9720263" y="6450013"/>
          <p14:tracePt t="83793" x="9771063" y="6457950"/>
          <p14:tracePt t="83804" x="9812338" y="6467475"/>
          <p14:tracePt t="83809" x="9872663" y="6467475"/>
          <p14:tracePt t="83819" x="9931400" y="6467475"/>
          <p14:tracePt t="83825" x="9974263" y="6475413"/>
          <p14:tracePt t="83835" x="10017125" y="6483350"/>
          <p14:tracePt t="83841" x="10075863" y="6483350"/>
          <p14:tracePt t="83853" x="10118725" y="6483350"/>
          <p14:tracePt t="83857" x="10161588" y="6483350"/>
          <p14:tracePt t="83870" x="10212388" y="6483350"/>
          <p14:tracePt t="83873" x="10237788" y="6483350"/>
          <p14:tracePt t="83881" x="10280650" y="6483350"/>
          <p14:tracePt t="83889" x="10323513" y="6483350"/>
          <p14:tracePt t="83906" x="10390188" y="6483350"/>
          <p14:tracePt t="83913" x="10433050" y="6483350"/>
          <p14:tracePt t="83922" x="10493375" y="6483350"/>
          <p14:tracePt t="83929" x="10534650" y="6483350"/>
          <p14:tracePt t="83940" x="10585450" y="6475413"/>
          <p14:tracePt t="83945" x="10628313" y="6467475"/>
          <p14:tracePt t="83954" x="10663238" y="6457950"/>
          <p14:tracePt t="83962" x="10696575" y="6450013"/>
          <p14:tracePt t="83971" x="10729913" y="6442075"/>
          <p14:tracePt t="83978" x="10747375" y="6432550"/>
          <p14:tracePt t="83987" x="10772775" y="6424613"/>
          <p14:tracePt t="83993" x="10798175" y="6424613"/>
          <p14:tracePt t="84003" x="10815638" y="6416675"/>
          <p14:tracePt t="84010" x="10815638" y="6407150"/>
          <p14:tracePt t="84020" x="10823575" y="6399213"/>
          <p14:tracePt t="84025" x="10833100" y="6399213"/>
          <p14:tracePt t="84036" x="10848975" y="6391275"/>
          <p14:tracePt t="84041" x="10866438" y="6391275"/>
          <p14:tracePt t="84053" x="10883900" y="6381750"/>
          <p14:tracePt t="84057" x="10891838" y="6373813"/>
          <p14:tracePt t="84069" x="10909300" y="6365875"/>
          <p14:tracePt t="84073" x="10926763" y="6356350"/>
          <p14:tracePt t="84081" x="10934700" y="6348413"/>
          <p14:tracePt t="84089" x="10942638" y="6348413"/>
          <p14:tracePt t="84098" x="10952163" y="6338888"/>
          <p14:tracePt t="84105" x="10960100" y="6330950"/>
          <p14:tracePt t="84833" x="10960100" y="6338888"/>
          <p14:tracePt t="84840" x="10960100" y="6348413"/>
          <p14:tracePt t="84849" x="10960100" y="6365875"/>
          <p14:tracePt t="84859" x="10960100" y="6381750"/>
          <p14:tracePt t="84870" x="10960100" y="6399213"/>
          <p14:tracePt t="84873" x="10960100" y="6424613"/>
          <p14:tracePt t="84882" x="10952163" y="6450013"/>
          <p14:tracePt t="84889" x="10942638" y="6483350"/>
          <p14:tracePt t="84897" x="10934700" y="6518275"/>
          <p14:tracePt t="84905" x="10926763" y="6551613"/>
          <p14:tracePt t="84913" x="10909300" y="6586538"/>
          <p14:tracePt t="84923" x="10883900" y="6637338"/>
          <p14:tracePt t="84929" x="10866438" y="6680200"/>
          <p14:tracePt t="84938" x="10848975" y="6731000"/>
          <p14:tracePt t="84945" x="10833100" y="6781800"/>
          <p14:tracePt t="84953" x="10798175" y="6832600"/>
          <p14:tracePt t="120291" x="10017125" y="6772275"/>
          <p14:tracePt t="120297" x="10017125" y="6721475"/>
          <p14:tracePt t="120305" x="10017125" y="6680200"/>
          <p14:tracePt t="120317" x="10017125" y="6637338"/>
          <p14:tracePt t="120321" x="10017125" y="6602413"/>
          <p14:tracePt t="120330" x="10017125" y="6561138"/>
          <p14:tracePt t="120337" x="10017125" y="6510338"/>
          <p14:tracePt t="120346" x="10017125" y="6450013"/>
          <p14:tracePt t="120353" x="10042525" y="6381750"/>
          <p14:tracePt t="120362" x="10075863" y="6305550"/>
          <p14:tracePt t="120370" x="10101263" y="6229350"/>
          <p14:tracePt t="120378" x="10118725" y="6169025"/>
          <p14:tracePt t="120386" x="10144125" y="6110288"/>
          <p14:tracePt t="120395" x="10161588" y="6059488"/>
          <p14:tracePt t="120401" x="10186988" y="6016625"/>
          <p14:tracePt t="120412" x="10220325" y="5965825"/>
          <p14:tracePt t="120417" x="10237788" y="5915025"/>
          <p14:tracePt t="120427" x="10255250" y="5864225"/>
          <p14:tracePt t="120433" x="10288588" y="5821363"/>
          <p14:tracePt t="120445" x="10323513" y="5753100"/>
          <p14:tracePt t="120449" x="10348913" y="5694363"/>
          <p14:tracePt t="120461" x="10390188" y="5626100"/>
          <p14:tracePt t="120465" x="10433050" y="5549900"/>
          <p14:tracePt t="120478" x="10493375" y="5464175"/>
          <p14:tracePt t="120481" x="10552113" y="5370513"/>
          <p14:tracePt t="120489" x="10612438" y="5276850"/>
          <p14:tracePt t="120497" x="10679113" y="5200650"/>
          <p14:tracePt t="120507" x="10756900" y="5116513"/>
          <p14:tracePt t="120514" x="10833100" y="5038725"/>
          <p14:tracePt t="120523" x="10901363" y="4972050"/>
          <p14:tracePt t="120531" x="10968038" y="4903788"/>
          <p14:tracePt t="120537" x="11028363" y="4852988"/>
          <p14:tracePt t="120545" x="11096625" y="4802188"/>
          <p14:tracePt t="120555" x="11163300" y="4741863"/>
          <p14:tracePt t="120563" x="11215688" y="4699000"/>
          <p14:tracePt t="120569" x="11266488" y="4673600"/>
          <p14:tracePt t="120578" x="11307763" y="4640263"/>
          <p14:tracePt t="120586" x="11360150" y="4614863"/>
          <p14:tracePt t="120595" x="11410950" y="4579938"/>
          <p14:tracePt t="120602" x="11452225" y="4554538"/>
          <p14:tracePt t="120611" x="11487150" y="4538663"/>
          <p14:tracePt t="120617" x="11520488" y="4521200"/>
          <p14:tracePt t="120627" x="11555413" y="4503738"/>
          <p14:tracePt t="120634" x="11606213" y="4486275"/>
          <p14:tracePt t="120643" x="11647488" y="4460875"/>
          <p14:tracePt t="120649" x="11699875" y="4445000"/>
          <p14:tracePt t="120663" x="11758613" y="4427538"/>
          <p14:tracePt t="120666" x="11834813" y="4402138"/>
          <p14:tracePt t="120678" x="11911013" y="4384675"/>
          <p14:tracePt t="120681" x="11979275" y="4376738"/>
          <p14:tracePt t="120689" x="12055475" y="4359275"/>
          <p14:tracePt t="120698" x="12115800" y="4341813"/>
          <p14:tracePt t="120708" x="12174538" y="4333875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C497C6-0778-4B20-9FCC-9B5192F68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042" y="2050089"/>
            <a:ext cx="2625692" cy="19592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6A2101-0469-4F70-A50C-A31379FE054C}"/>
              </a:ext>
            </a:extLst>
          </p:cNvPr>
          <p:cNvSpPr txBox="1"/>
          <p:nvPr/>
        </p:nvSpPr>
        <p:spPr>
          <a:xfrm>
            <a:off x="469294" y="4522190"/>
            <a:ext cx="29245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dãy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endParaRPr lang="en-US" sz="6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7D038B-84A3-4B3D-8B95-DB1426401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7602" y="2142707"/>
            <a:ext cx="2116795" cy="18666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36D8C7-7D0C-4E8A-A614-86A3E2C90045}"/>
              </a:ext>
            </a:extLst>
          </p:cNvPr>
          <p:cNvSpPr txBox="1"/>
          <p:nvPr/>
        </p:nvSpPr>
        <p:spPr>
          <a:xfrm>
            <a:off x="4887674" y="4521143"/>
            <a:ext cx="27088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bụi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endParaRPr lang="en-US" sz="6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81E32E-CD5B-44AF-8F89-19BE0C27EB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4419" y="1424469"/>
            <a:ext cx="3112539" cy="24866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469602-19AF-4F30-8770-8E77F168B89E}"/>
              </a:ext>
            </a:extLst>
          </p:cNvPr>
          <p:cNvSpPr txBox="1"/>
          <p:nvPr/>
        </p:nvSpPr>
        <p:spPr>
          <a:xfrm>
            <a:off x="8174182" y="4510201"/>
            <a:ext cx="33261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endParaRPr lang="en-US" sz="6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38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48"/>
    </mc:Choice>
    <mc:Fallback xmlns="">
      <p:transition spd="slow" advTm="9648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66969-8BD9-409A-9FD3-038A6CD0E3EE}"/>
              </a:ext>
            </a:extLst>
          </p:cNvPr>
          <p:cNvSpPr txBox="1">
            <a:spLocks/>
          </p:cNvSpPr>
          <p:nvPr/>
        </p:nvSpPr>
        <p:spPr>
          <a:xfrm>
            <a:off x="3481236" y="173626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11556C5-7E41-4FDD-A23F-13D950934850}"/>
              </a:ext>
            </a:extLst>
          </p:cNvPr>
          <p:cNvSpPr txBox="1">
            <a:spLocks/>
          </p:cNvSpPr>
          <p:nvPr/>
        </p:nvSpPr>
        <p:spPr>
          <a:xfrm>
            <a:off x="3955264" y="1332846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C4CB5CE-44CE-4B04-AF95-35B49ED248B4}"/>
              </a:ext>
            </a:extLst>
          </p:cNvPr>
          <p:cNvSpPr txBox="1">
            <a:spLocks/>
          </p:cNvSpPr>
          <p:nvPr/>
        </p:nvSpPr>
        <p:spPr>
          <a:xfrm>
            <a:off x="6152077" y="1332846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8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B93E3A9-573C-4ABE-B89C-9EE64F1C2C4F}"/>
              </a:ext>
            </a:extLst>
          </p:cNvPr>
          <p:cNvGrpSpPr/>
          <p:nvPr/>
        </p:nvGrpSpPr>
        <p:grpSpPr>
          <a:xfrm>
            <a:off x="202198" y="173626"/>
            <a:ext cx="1903123" cy="558578"/>
            <a:chOff x="63500" y="1429216"/>
            <a:chExt cx="1970813" cy="705889"/>
          </a:xfrm>
        </p:grpSpPr>
        <p:sp>
          <p:nvSpPr>
            <p:cNvPr id="6" name="Rounded Rectangle 34">
              <a:extLst>
                <a:ext uri="{FF2B5EF4-FFF2-40B4-BE49-F238E27FC236}">
                  <a16:creationId xmlns:a16="http://schemas.microsoft.com/office/drawing/2014/main" id="{D05E3182-59CA-48D9-9B82-3E96542E16EF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40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0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CB9414A-701A-4AEC-8387-EE6D259E7317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40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A0FE4AC5-1AC8-4C02-AA97-26485B5D4C86}"/>
              </a:ext>
            </a:extLst>
          </p:cNvPr>
          <p:cNvSpPr txBox="1">
            <a:spLocks/>
          </p:cNvSpPr>
          <p:nvPr/>
        </p:nvSpPr>
        <p:spPr>
          <a:xfrm>
            <a:off x="6969002" y="173626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ưi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0C53B8E-AF4B-4D7C-8F01-8722CE634E46}"/>
              </a:ext>
            </a:extLst>
          </p:cNvPr>
          <p:cNvSpPr txBox="1">
            <a:spLocks/>
          </p:cNvSpPr>
          <p:nvPr/>
        </p:nvSpPr>
        <p:spPr>
          <a:xfrm>
            <a:off x="3967860" y="2664683"/>
            <a:ext cx="4295089" cy="1270915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túi</a:t>
            </a:r>
            <a:endParaRPr lang="en-US" sz="8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ABBDFB5-00A2-433E-B4E8-3473E4D11200}"/>
              </a:ext>
            </a:extLst>
          </p:cNvPr>
          <p:cNvSpPr txBox="1">
            <a:spLocks/>
          </p:cNvSpPr>
          <p:nvPr/>
        </p:nvSpPr>
        <p:spPr>
          <a:xfrm>
            <a:off x="5508596" y="2663891"/>
            <a:ext cx="1469833" cy="1270915"/>
          </a:xfrm>
          <a:prstGeom prst="rect">
            <a:avLst/>
          </a:prstGeom>
          <a:noFill/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8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32B010C-18A1-4071-A034-1A2BE470D81A}"/>
              </a:ext>
            </a:extLst>
          </p:cNvPr>
          <p:cNvSpPr txBox="1">
            <a:spLocks/>
          </p:cNvSpPr>
          <p:nvPr/>
        </p:nvSpPr>
        <p:spPr>
          <a:xfrm>
            <a:off x="-109609" y="4262065"/>
            <a:ext cx="2028259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bùi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E4F2C54-4344-4665-9CB3-C1CBDC3E0A32}"/>
              </a:ext>
            </a:extLst>
          </p:cNvPr>
          <p:cNvSpPr txBox="1">
            <a:spLocks/>
          </p:cNvSpPr>
          <p:nvPr/>
        </p:nvSpPr>
        <p:spPr>
          <a:xfrm>
            <a:off x="8040880" y="4258152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gửi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2F5A46B-B042-4742-A20E-CCFD19360CE9}"/>
              </a:ext>
            </a:extLst>
          </p:cNvPr>
          <p:cNvSpPr txBox="1">
            <a:spLocks/>
          </p:cNvSpPr>
          <p:nvPr/>
        </p:nvSpPr>
        <p:spPr>
          <a:xfrm>
            <a:off x="6045903" y="42620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cửi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5C119A6-1906-45A6-83BE-4877AD9D80BB}"/>
              </a:ext>
            </a:extLst>
          </p:cNvPr>
          <p:cNvSpPr txBox="1">
            <a:spLocks/>
          </p:cNvSpPr>
          <p:nvPr/>
        </p:nvSpPr>
        <p:spPr>
          <a:xfrm>
            <a:off x="3947271" y="42620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sủi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4D1293E-E860-4484-AACF-16DD2F381F99}"/>
              </a:ext>
            </a:extLst>
          </p:cNvPr>
          <p:cNvSpPr txBox="1">
            <a:spLocks/>
          </p:cNvSpPr>
          <p:nvPr/>
        </p:nvSpPr>
        <p:spPr>
          <a:xfrm>
            <a:off x="1804393" y="42620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mũi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A7E155A-1BA0-44AA-912F-E8F8F9737430}"/>
              </a:ext>
            </a:extLst>
          </p:cNvPr>
          <p:cNvSpPr txBox="1">
            <a:spLocks/>
          </p:cNvSpPr>
          <p:nvPr/>
        </p:nvSpPr>
        <p:spPr>
          <a:xfrm>
            <a:off x="10035857" y="4254239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ngửi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BC55F4-3F6E-4BA2-ACC2-52C23F47EABE}"/>
              </a:ext>
            </a:extLst>
          </p:cNvPr>
          <p:cNvSpPr txBox="1"/>
          <p:nvPr/>
        </p:nvSpPr>
        <p:spPr>
          <a:xfrm>
            <a:off x="510266" y="5343191"/>
            <a:ext cx="29245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dãy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endParaRPr lang="en-US" sz="6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78E2CD3-4D35-4EAE-8ED3-FFFCE8C46C3B}"/>
              </a:ext>
            </a:extLst>
          </p:cNvPr>
          <p:cNvSpPr txBox="1"/>
          <p:nvPr/>
        </p:nvSpPr>
        <p:spPr>
          <a:xfrm>
            <a:off x="4928646" y="5342144"/>
            <a:ext cx="27088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bụi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endParaRPr lang="en-US" sz="6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9375110-A67F-4FCE-9322-D4A9C7E86D3A}"/>
              </a:ext>
            </a:extLst>
          </p:cNvPr>
          <p:cNvSpPr txBox="1"/>
          <p:nvPr/>
        </p:nvSpPr>
        <p:spPr>
          <a:xfrm>
            <a:off x="8183418" y="5331202"/>
            <a:ext cx="33578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endParaRPr lang="en-US" sz="6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4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65"/>
    </mc:Choice>
    <mc:Fallback xmlns="">
      <p:transition spd="slow" advTm="20165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2246" x="2965450" y="6840538"/>
          <p14:tracePt t="2254" x="2965450" y="6824663"/>
          <p14:tracePt t="2262" x="2973388" y="6799263"/>
          <p14:tracePt t="2270" x="2982913" y="6781800"/>
          <p14:tracePt t="2279" x="2982913" y="6764338"/>
          <p14:tracePt t="2285" x="2982913" y="6756400"/>
          <p14:tracePt t="2296" x="2982913" y="6746875"/>
          <p14:tracePt t="2301" x="2990850" y="6746875"/>
          <p14:tracePt t="2598" x="2990850" y="6738938"/>
          <p14:tracePt t="2606" x="2990850" y="6721475"/>
          <p14:tracePt t="2614" x="2998788" y="6680200"/>
          <p14:tracePt t="2621" x="3024188" y="6586538"/>
          <p14:tracePt t="2630" x="3041650" y="6483350"/>
          <p14:tracePt t="2637" x="3059113" y="6381750"/>
          <p14:tracePt t="2646" x="3067050" y="6272213"/>
          <p14:tracePt t="2652" x="3092450" y="6143625"/>
          <p14:tracePt t="2662" x="3109913" y="6016625"/>
          <p14:tracePt t="2669" x="3135313" y="5889625"/>
          <p14:tracePt t="2677" x="3160713" y="5745163"/>
          <p14:tracePt t="2685" x="3186113" y="5600700"/>
          <p14:tracePt t="2694" x="3211513" y="5456238"/>
          <p14:tracePt t="2700" x="3228975" y="5327650"/>
          <p14:tracePt t="2709" x="3262313" y="5200650"/>
          <p14:tracePt t="2717" x="3305175" y="5056188"/>
          <p14:tracePt t="2725" x="3338513" y="4929188"/>
          <p14:tracePt t="2732" x="3381375" y="4792663"/>
          <p14:tracePt t="2741" x="3424238" y="4665663"/>
          <p14:tracePt t="2748" x="3457575" y="4546600"/>
          <p14:tracePt t="2757" x="3500438" y="4445000"/>
          <p14:tracePt t="2766" x="3533775" y="4359275"/>
          <p14:tracePt t="2773" x="3568700" y="4265613"/>
          <p14:tracePt t="2782" x="3602038" y="4181475"/>
          <p14:tracePt t="2789" x="3636963" y="4087813"/>
          <p14:tracePt t="2798" x="3678238" y="4002088"/>
          <p14:tracePt t="2805" x="3729038" y="3892550"/>
          <p14:tracePt t="2814" x="3763963" y="3790950"/>
          <p14:tracePt t="2820" x="3797300" y="3687763"/>
          <p14:tracePt t="2830" x="3840163" y="3568700"/>
          <p14:tracePt t="2837" x="3873500" y="3467100"/>
          <p14:tracePt t="2846" x="3908425" y="3365500"/>
          <p14:tracePt t="2852" x="3941763" y="3263900"/>
          <p14:tracePt t="2862" x="3967163" y="3160713"/>
          <p14:tracePt t="2869" x="3992563" y="3051175"/>
          <p14:tracePt t="2878" x="4010025" y="2932113"/>
          <p14:tracePt t="2885" x="4035425" y="2830513"/>
          <p14:tracePt t="2896" x="4060825" y="2719388"/>
          <p14:tracePt t="2901" x="4070350" y="2600325"/>
          <p14:tracePt t="2909" x="4078288" y="2489200"/>
          <p14:tracePt t="2916" x="4095750" y="2362200"/>
          <p14:tracePt t="2925" x="4095750" y="2235200"/>
          <p14:tracePt t="2933" x="4095750" y="2090738"/>
          <p14:tracePt t="2941" x="4095750" y="1963738"/>
          <p14:tracePt t="2948" x="4095750" y="1870075"/>
          <p14:tracePt t="2956" x="4095750" y="1784350"/>
          <p14:tracePt t="2964" x="4095750" y="1708150"/>
          <p14:tracePt t="2972" x="4095750" y="1665288"/>
          <p14:tracePt t="2980" x="4095750" y="1631950"/>
          <p14:tracePt t="2989" x="4095750" y="1606550"/>
          <p14:tracePt t="2997" x="4095750" y="1571625"/>
          <p14:tracePt t="3005" x="4095750" y="1530350"/>
          <p14:tracePt t="3013" x="4095750" y="1470025"/>
          <p14:tracePt t="3021" x="4103688" y="1411288"/>
          <p14:tracePt t="3030" x="4111625" y="1368425"/>
          <p14:tracePt t="3036" x="4121150" y="1317625"/>
          <p14:tracePt t="3046" x="4137025" y="1274763"/>
          <p14:tracePt t="3053" x="4146550" y="1241425"/>
          <p14:tracePt t="3062" x="4154488" y="1206500"/>
          <p14:tracePt t="3069" x="4162425" y="1189038"/>
          <p14:tracePt t="3085" x="4162425" y="1173163"/>
          <p14:tracePt t="3096" x="4162425" y="1163638"/>
          <p14:tracePt t="4526" x="4171950" y="1163638"/>
          <p14:tracePt t="4534" x="4197350" y="1163638"/>
          <p14:tracePt t="4542" x="4248150" y="1163638"/>
          <p14:tracePt t="4550" x="4341813" y="1163638"/>
          <p14:tracePt t="4557" x="4451350" y="1163638"/>
          <p14:tracePt t="4565" x="4562475" y="1163638"/>
          <p14:tracePt t="4573" x="4689475" y="1163638"/>
          <p14:tracePt t="4582" x="4843463" y="1163638"/>
          <p14:tracePt t="4589" x="4995863" y="1163638"/>
          <p14:tracePt t="4598" x="5148263" y="1163638"/>
          <p14:tracePt t="4604" x="5327650" y="1163638"/>
          <p14:tracePt t="4614" x="5480050" y="1163638"/>
          <p14:tracePt t="4621" x="5649913" y="1163638"/>
          <p14:tracePt t="4630" x="5853113" y="1163638"/>
          <p14:tracePt t="4636" x="6032500" y="1163638"/>
          <p14:tracePt t="4646" x="6184900" y="1163638"/>
          <p14:tracePt t="4653" x="6338888" y="1163638"/>
          <p14:tracePt t="4662" x="6491288" y="1163638"/>
          <p14:tracePt t="4668" x="6635750" y="1163638"/>
          <p14:tracePt t="4678" x="6762750" y="1163638"/>
          <p14:tracePt t="4685" x="6873875" y="1163638"/>
          <p14:tracePt t="4693" x="6983413" y="1163638"/>
          <p14:tracePt t="4701" x="7085013" y="1163638"/>
          <p14:tracePt t="4710" x="7153275" y="1163638"/>
          <p14:tracePt t="4717" x="7229475" y="1173163"/>
          <p14:tracePt t="4725" x="7289800" y="1181100"/>
          <p14:tracePt t="4732" x="7332663" y="1189038"/>
          <p14:tracePt t="4741" x="7383463" y="1198563"/>
          <p14:tracePt t="4748" x="7408863" y="1198563"/>
          <p14:tracePt t="4756" x="7442200" y="1206500"/>
          <p14:tracePt t="4765" x="7467600" y="1216025"/>
          <p14:tracePt t="4773" x="7485063" y="1216025"/>
          <p14:tracePt t="4789" x="7493000" y="1216025"/>
          <p14:tracePt t="4796" x="7502525" y="1216025"/>
          <p14:tracePt t="4814" x="7502525" y="1223963"/>
          <p14:tracePt t="4837" x="7510463" y="1223963"/>
          <p14:tracePt t="4846" x="7518400" y="1223963"/>
          <p14:tracePt t="4853" x="7527925" y="1231900"/>
          <p14:tracePt t="4863" x="7545388" y="1241425"/>
          <p14:tracePt t="4869" x="7561263" y="1241425"/>
          <p14:tracePt t="4879" x="7570788" y="1241425"/>
          <p14:tracePt t="4893" x="7604125" y="1249363"/>
          <p14:tracePt t="4900" x="7612063" y="1257300"/>
          <p14:tracePt t="4913" x="7621588" y="1257300"/>
          <p14:tracePt t="4916" x="7629525" y="1257300"/>
          <p14:tracePt t="4925" x="7637463" y="1257300"/>
          <p14:tracePt t="4933" x="7646988" y="1257300"/>
          <p14:tracePt t="4940" x="7654925" y="1257300"/>
          <p14:tracePt t="4957" x="7662863" y="1257300"/>
          <p14:tracePt t="4965" x="7672388" y="1257300"/>
          <p14:tracePt t="5694" x="7654925" y="1282700"/>
          <p14:tracePt t="5702" x="7629525" y="1325563"/>
          <p14:tracePt t="5710" x="7604125" y="1376363"/>
          <p14:tracePt t="5717" x="7570788" y="1436688"/>
          <p14:tracePt t="5725" x="7510463" y="1530350"/>
          <p14:tracePt t="5733" x="7459663" y="1606550"/>
          <p14:tracePt t="5741" x="7400925" y="1700213"/>
          <p14:tracePt t="5748" x="7332663" y="1819275"/>
          <p14:tracePt t="5757" x="7256463" y="1938338"/>
          <p14:tracePt t="5764" x="7196138" y="2055813"/>
          <p14:tracePt t="5772" x="7137400" y="2174875"/>
          <p14:tracePt t="5782" x="7069138" y="2293938"/>
          <p14:tracePt t="5790" x="7000875" y="2413000"/>
          <p14:tracePt t="5800" x="6924675" y="2532063"/>
          <p14:tracePt t="5807" x="6864350" y="2643188"/>
          <p14:tracePt t="5814" x="6805613" y="2762250"/>
          <p14:tracePt t="5821" x="6754813" y="2871788"/>
          <p14:tracePt t="5829" x="6704013" y="2957513"/>
          <p14:tracePt t="5836" x="6661150" y="3051175"/>
          <p14:tracePt t="5846" x="6618288" y="3135313"/>
          <p14:tracePt t="5853" x="6584950" y="3228975"/>
          <p14:tracePt t="5862" x="6550025" y="3305175"/>
          <p14:tracePt t="5868" x="6508750" y="3382963"/>
          <p14:tracePt t="5878" x="6473825" y="3467100"/>
          <p14:tracePt t="5885" x="6440488" y="3543300"/>
          <p14:tracePt t="5894" x="6397625" y="3619500"/>
          <p14:tracePt t="5901" x="6364288" y="3687763"/>
          <p14:tracePt t="5910" x="6346825" y="3748088"/>
          <p14:tracePt t="5916" x="6321425" y="3824288"/>
          <p14:tracePt t="5924" x="6296025" y="3875088"/>
          <p14:tracePt t="5933" x="6261100" y="3925888"/>
          <p14:tracePt t="5941" x="6245225" y="3968750"/>
          <p14:tracePt t="5949" x="6227763" y="4002088"/>
          <p14:tracePt t="5956" x="6210300" y="4037013"/>
          <p14:tracePt t="5965" x="6202363" y="4070350"/>
          <p14:tracePt t="5973" x="6194425" y="4095750"/>
          <p14:tracePt t="5981" x="6176963" y="4113213"/>
          <p14:tracePt t="5989" x="6167438" y="4130675"/>
          <p14:tracePt t="6005" x="6167438" y="4138613"/>
          <p14:tracePt t="6013" x="6159500" y="4146550"/>
          <p14:tracePt t="6037" x="6151563" y="4146550"/>
          <p14:tracePt t="6046" x="6142038" y="4156075"/>
          <p14:tracePt t="6069" x="6134100" y="4156075"/>
          <p14:tracePt t="6159" x="6126163" y="4156075"/>
          <p14:tracePt t="6190" x="6126163" y="4146550"/>
          <p14:tracePt t="6198" x="6126163" y="4138613"/>
          <p14:tracePt t="6214" x="6116638" y="4130675"/>
          <p14:tracePt t="6221" x="6108700" y="4130675"/>
          <p14:tracePt t="6237" x="6108700" y="4121150"/>
          <p14:tracePt t="6246" x="6108700" y="4113213"/>
          <p14:tracePt t="6263" x="6108700" y="4105275"/>
          <p14:tracePt t="7029" x="6100763" y="4105275"/>
          <p14:tracePt t="7037" x="6065838" y="4105275"/>
          <p14:tracePt t="7046" x="5989638" y="4121150"/>
          <p14:tracePt t="7053" x="5870575" y="4146550"/>
          <p14:tracePt t="7062" x="5743575" y="4181475"/>
          <p14:tracePt t="7069" x="5573713" y="4232275"/>
          <p14:tracePt t="7079" x="5368925" y="4308475"/>
          <p14:tracePt t="7085" x="5122863" y="4410075"/>
          <p14:tracePt t="7094" x="4876800" y="4521200"/>
          <p14:tracePt t="7101" x="4630738" y="4657725"/>
          <p14:tracePt t="7110" x="4400550" y="4802188"/>
          <p14:tracePt t="7117" x="4187825" y="4962525"/>
          <p14:tracePt t="7127" x="4010025" y="5099050"/>
          <p14:tracePt t="7132" x="3883025" y="5200650"/>
          <p14:tracePt t="7141" x="3781425" y="5294313"/>
          <p14:tracePt t="7149" x="3687763" y="5387975"/>
          <p14:tracePt t="7157" x="3594100" y="5464175"/>
          <p14:tracePt t="7165" x="3517900" y="5549900"/>
          <p14:tracePt t="7173" x="3449638" y="5626100"/>
          <p14:tracePt t="7181" x="3381375" y="5694363"/>
          <p14:tracePt t="7188" x="3322638" y="5761038"/>
          <p14:tracePt t="7197" x="3270250" y="5813425"/>
          <p14:tracePt t="7204" x="3211513" y="5854700"/>
          <p14:tracePt t="7214" x="3160713" y="5897563"/>
          <p14:tracePt t="7221" x="3109913" y="5932488"/>
          <p14:tracePt t="7230" x="3041650" y="5965825"/>
          <p14:tracePt t="7236" x="2982913" y="5999163"/>
          <p14:tracePt t="7245" x="2922588" y="6016625"/>
          <p14:tracePt t="7254" x="2871788" y="6024563"/>
          <p14:tracePt t="7265" x="2828925" y="6042025"/>
          <p14:tracePt t="7270" x="2770188" y="6059488"/>
          <p14:tracePt t="7279" x="2709863" y="6067425"/>
          <p14:tracePt t="7285" x="2651125" y="6076950"/>
          <p14:tracePt t="7294" x="2590800" y="6076950"/>
          <p14:tracePt t="7301" x="2532063" y="6084888"/>
          <p14:tracePt t="7311" x="2471738" y="6092825"/>
          <p14:tracePt t="7317" x="2413000" y="6092825"/>
          <p14:tracePt t="7329" x="2344738" y="6092825"/>
          <p14:tracePt t="7333" x="2268538" y="6092825"/>
          <p14:tracePt t="7341" x="2200275" y="6092825"/>
          <p14:tracePt t="7349" x="2116138" y="6092825"/>
          <p14:tracePt t="7357" x="2038350" y="6092825"/>
          <p14:tracePt t="7365" x="1971675" y="6092825"/>
          <p14:tracePt t="7373" x="1903413" y="6092825"/>
          <p14:tracePt t="7381" x="1827213" y="6092825"/>
          <p14:tracePt t="7389" x="1758950" y="6092825"/>
          <p14:tracePt t="7397" x="1698625" y="6092825"/>
          <p14:tracePt t="7405" x="1647825" y="6084888"/>
          <p14:tracePt t="7414" x="1606550" y="6076950"/>
          <p14:tracePt t="7421" x="1554163" y="6042025"/>
          <p14:tracePt t="7429" x="1520825" y="6016625"/>
          <p14:tracePt t="7437" x="1487488" y="5999163"/>
          <p14:tracePt t="7446" x="1444625" y="5973763"/>
          <p14:tracePt t="7453" x="1419225" y="5948363"/>
          <p14:tracePt t="7462" x="1409700" y="5932488"/>
          <p14:tracePt t="7469" x="1393825" y="5905500"/>
          <p14:tracePt t="7478" x="1376363" y="5889625"/>
          <p14:tracePt t="7485" x="1350963" y="5872163"/>
          <p14:tracePt t="7494" x="1333500" y="5846763"/>
          <p14:tracePt t="7501" x="1317625" y="5821363"/>
          <p14:tracePt t="7510" x="1290638" y="5795963"/>
          <p14:tracePt t="7517" x="1282700" y="5770563"/>
          <p14:tracePt t="7528" x="1265238" y="5761038"/>
          <p14:tracePt t="7533" x="1239838" y="5745163"/>
          <p14:tracePt t="7542" x="1214438" y="5727700"/>
          <p14:tracePt t="7549" x="1198563" y="5710238"/>
          <p14:tracePt t="7557" x="1181100" y="5694363"/>
          <p14:tracePt t="7565" x="1155700" y="5676900"/>
          <p14:tracePt t="7573" x="1138238" y="5668963"/>
          <p14:tracePt t="7581" x="1120775" y="5651500"/>
          <p14:tracePt t="7589" x="1095375" y="5634038"/>
          <p14:tracePt t="7598" x="1079500" y="5616575"/>
          <p14:tracePt t="7604" x="1062038" y="5600700"/>
          <p14:tracePt t="7614" x="1044575" y="5591175"/>
          <p14:tracePt t="7621" x="1019175" y="5565775"/>
          <p14:tracePt t="7630" x="993775" y="5540375"/>
          <p14:tracePt t="7637" x="985838" y="5524500"/>
          <p14:tracePt t="7646" x="968375" y="5507038"/>
          <p14:tracePt t="7653" x="950913" y="5481638"/>
          <p14:tracePt t="7662" x="935038" y="5464175"/>
          <p14:tracePt t="7669" x="917575" y="5438775"/>
          <p14:tracePt t="7678" x="900113" y="5413375"/>
          <p14:tracePt t="7685" x="892175" y="5395913"/>
          <p14:tracePt t="7693" x="892175" y="5380038"/>
          <p14:tracePt t="7701" x="884238" y="5362575"/>
          <p14:tracePt t="7709" x="884238" y="5353050"/>
          <p14:tracePt t="7716" x="884238" y="5345113"/>
          <p14:tracePt t="7726" x="874713" y="5337175"/>
          <p14:tracePt t="7733" x="866775" y="5327650"/>
          <p14:tracePt t="7748" x="866775" y="5319713"/>
          <p14:tracePt t="7757" x="866775" y="5311775"/>
          <p14:tracePt t="7765" x="866775" y="5302250"/>
          <p14:tracePt t="7773" x="866775" y="5294313"/>
          <p14:tracePt t="7781" x="866775" y="5276850"/>
          <p14:tracePt t="7797" x="866775" y="5268913"/>
          <p14:tracePt t="7805" x="858838" y="5260975"/>
          <p14:tracePt t="7813" x="858838" y="5251450"/>
          <p14:tracePt t="7830" x="858838" y="5243513"/>
          <p14:tracePt t="7836" x="858838" y="5235575"/>
          <p14:tracePt t="7869" x="858838" y="5226050"/>
          <p14:tracePt t="7885" x="858838" y="5218113"/>
          <p14:tracePt t="7893" x="858838" y="5208588"/>
          <p14:tracePt t="7916" x="858838" y="5200650"/>
          <p14:tracePt t="7933" x="858838" y="5192713"/>
          <p14:tracePt t="7941" x="866775" y="5192713"/>
          <p14:tracePt t="7949" x="874713" y="5192713"/>
          <p14:tracePt t="8655" x="892175" y="5192713"/>
          <p14:tracePt t="8663" x="917575" y="5192713"/>
          <p14:tracePt t="8670" x="942975" y="5192713"/>
          <p14:tracePt t="8679" x="985838" y="5192713"/>
          <p14:tracePt t="8685" x="1036638" y="5192713"/>
          <p14:tracePt t="8694" x="1079500" y="5200650"/>
          <p14:tracePt t="8701" x="1138238" y="5200650"/>
          <p14:tracePt t="8710" x="1198563" y="5208588"/>
          <p14:tracePt t="8717" x="1257300" y="5218113"/>
          <p14:tracePt t="8728" x="1325563" y="5218113"/>
          <p14:tracePt t="8733" x="1401763" y="5218113"/>
          <p14:tracePt t="8741" x="1470025" y="5218113"/>
          <p14:tracePt t="8749" x="1554163" y="5226050"/>
          <p14:tracePt t="8757" x="1647825" y="5243513"/>
          <p14:tracePt t="8765" x="1733550" y="5243513"/>
          <p14:tracePt t="8772" x="1817688" y="5251450"/>
          <p14:tracePt t="8781" x="1920875" y="5260975"/>
          <p14:tracePt t="8788" x="2012950" y="5260975"/>
          <p14:tracePt t="8797" x="2098675" y="5276850"/>
          <p14:tracePt t="8805" x="2174875" y="5286375"/>
          <p14:tracePt t="8814" x="2243138" y="5286375"/>
          <p14:tracePt t="8820" x="2336800" y="5286375"/>
          <p14:tracePt t="8830" x="2405063" y="5294313"/>
          <p14:tracePt t="8836" x="2481263" y="5302250"/>
          <p14:tracePt t="8847" x="2549525" y="5302250"/>
          <p14:tracePt t="8852" x="2590800" y="5302250"/>
          <p14:tracePt t="8862" x="2625725" y="5311775"/>
          <p14:tracePt t="8868" x="2659063" y="5319713"/>
          <p14:tracePt t="8878" x="2693988" y="5319713"/>
          <p14:tracePt t="8891" x="2709863" y="5319713"/>
          <p14:tracePt t="8895" x="2735263" y="5319713"/>
          <p14:tracePt t="8901" x="2760663" y="5319713"/>
          <p14:tracePt t="8909" x="2770188" y="5319713"/>
          <p14:tracePt t="8916" x="2786063" y="5319713"/>
          <p14:tracePt t="8926" x="2803525" y="5319713"/>
          <p14:tracePt t="8940" x="2811463" y="5319713"/>
          <p14:tracePt t="8949" x="2820988" y="5319713"/>
          <p14:tracePt t="8956" x="2838450" y="5319713"/>
          <p14:tracePt t="8964" x="2863850" y="5319713"/>
          <p14:tracePt t="8972" x="2879725" y="5319713"/>
          <p14:tracePt t="8981" x="2905125" y="5319713"/>
          <p14:tracePt t="8988" x="2940050" y="5319713"/>
          <p14:tracePt t="8996" x="2965450" y="5319713"/>
          <p14:tracePt t="9004" x="2982913" y="5319713"/>
          <p14:tracePt t="9013" x="3016250" y="5319713"/>
          <p14:tracePt t="9021" x="3041650" y="5319713"/>
          <p14:tracePt t="9030" x="3049588" y="5319713"/>
          <p14:tracePt t="9036" x="3074988" y="5311775"/>
          <p14:tracePt t="9046" x="3100388" y="5311775"/>
          <p14:tracePt t="9052" x="3109913" y="5311775"/>
          <p14:tracePt t="9063" x="3127375" y="5311775"/>
          <p14:tracePt t="9069" x="3143250" y="5302250"/>
          <p14:tracePt t="9085" x="3152775" y="5302250"/>
          <p14:tracePt t="9095" x="3160713" y="5302250"/>
          <p14:tracePt t="9100" x="3168650" y="5302250"/>
          <p14:tracePt t="9116" x="3178175" y="5302250"/>
          <p14:tracePt t="9128" x="3186113" y="5302250"/>
          <p14:tracePt t="9132" x="3186113" y="5294313"/>
          <p14:tracePt t="9141" x="3194050" y="5286375"/>
          <p14:tracePt t="9149" x="3203575" y="5286375"/>
          <p14:tracePt t="9156" x="3211513" y="5286375"/>
          <p14:tracePt t="9181" x="3219450" y="5286375"/>
          <p14:tracePt t="9197" x="3228975" y="5286375"/>
          <p14:tracePt t="9990" x="3236913" y="5286375"/>
          <p14:tracePt t="9998" x="3262313" y="5286375"/>
          <p14:tracePt t="10007" x="3297238" y="5286375"/>
          <p14:tracePt t="10015" x="3355975" y="5286375"/>
          <p14:tracePt t="10021" x="3432175" y="5276850"/>
          <p14:tracePt t="10029" x="3500438" y="5268913"/>
          <p14:tracePt t="10037" x="3594100" y="5260975"/>
          <p14:tracePt t="10046" x="3695700" y="5243513"/>
          <p14:tracePt t="10053" x="3789363" y="5235575"/>
          <p14:tracePt t="10062" x="3908425" y="5208588"/>
          <p14:tracePt t="10069" x="4017963" y="5200650"/>
          <p14:tracePt t="10079" x="4121150" y="5192713"/>
          <p14:tracePt t="10085" x="4222750" y="5175250"/>
          <p14:tracePt t="10094" x="4332288" y="5167313"/>
          <p14:tracePt t="10101" x="4451350" y="5157788"/>
          <p14:tracePt t="10110" x="4562475" y="5141913"/>
          <p14:tracePt t="10117" x="4664075" y="5132388"/>
          <p14:tracePt t="10126" x="4749800" y="5124450"/>
          <p14:tracePt t="10133" x="4833938" y="5106988"/>
          <p14:tracePt t="10143" x="4910138" y="5106988"/>
          <p14:tracePt t="10149" x="4978400" y="5106988"/>
          <p14:tracePt t="10157" x="5038725" y="5106988"/>
          <p14:tracePt t="10165" x="5097463" y="5099050"/>
          <p14:tracePt t="10173" x="5157788" y="5091113"/>
          <p14:tracePt t="10181" x="5199063" y="5091113"/>
          <p14:tracePt t="10189" x="5241925" y="5091113"/>
          <p14:tracePt t="10197" x="5276850" y="5091113"/>
          <p14:tracePt t="10205" x="5310188" y="5091113"/>
          <p14:tracePt t="10213" x="5335588" y="5081588"/>
          <p14:tracePt t="10221" x="5343525" y="5073650"/>
          <p14:tracePt t="10230" x="5360988" y="5073650"/>
          <p14:tracePt t="10237" x="5368925" y="5073650"/>
          <p14:tracePt t="11190" x="5386388" y="5073650"/>
          <p14:tracePt t="11198" x="5403850" y="5073650"/>
          <p14:tracePt t="11205" x="5437188" y="5073650"/>
          <p14:tracePt t="11214" x="5472113" y="5073650"/>
          <p14:tracePt t="11221" x="5513388" y="5073650"/>
          <p14:tracePt t="11229" x="5556250" y="5073650"/>
          <p14:tracePt t="11236" x="5599113" y="5073650"/>
          <p14:tracePt t="11246" x="5657850" y="5073650"/>
          <p14:tracePt t="11253" x="5726113" y="5073650"/>
          <p14:tracePt t="11262" x="5802313" y="5073650"/>
          <p14:tracePt t="11269" x="5862638" y="5073650"/>
          <p14:tracePt t="11278" x="5930900" y="5073650"/>
          <p14:tracePt t="11285" x="6015038" y="5073650"/>
          <p14:tracePt t="11295" x="6083300" y="5073650"/>
          <p14:tracePt t="11301" x="6159500" y="5073650"/>
          <p14:tracePt t="11311" x="6261100" y="5064125"/>
          <p14:tracePt t="11317" x="6346825" y="5056188"/>
          <p14:tracePt t="11327" x="6415088" y="5056188"/>
          <p14:tracePt t="11333" x="6499225" y="5056188"/>
          <p14:tracePt t="11344" x="6575425" y="5056188"/>
          <p14:tracePt t="11349" x="6643688" y="5056188"/>
          <p14:tracePt t="11357" x="6719888" y="5056188"/>
          <p14:tracePt t="11365" x="6770688" y="5056188"/>
          <p14:tracePt t="11373" x="6831013" y="5056188"/>
          <p14:tracePt t="11381" x="6873875" y="5056188"/>
          <p14:tracePt t="11389" x="6915150" y="5056188"/>
          <p14:tracePt t="11397" x="6975475" y="5056188"/>
          <p14:tracePt t="11405" x="7018338" y="5056188"/>
          <p14:tracePt t="11413" x="7051675" y="5056188"/>
          <p14:tracePt t="11421" x="7094538" y="5056188"/>
          <p14:tracePt t="11429" x="7137400" y="5056188"/>
          <p14:tracePt t="11437" x="7170738" y="5056188"/>
          <p14:tracePt t="11445" x="7204075" y="5056188"/>
          <p14:tracePt t="11452" x="7229475" y="5056188"/>
          <p14:tracePt t="11462" x="7264400" y="5056188"/>
          <p14:tracePt t="11469" x="7307263" y="5056188"/>
          <p14:tracePt t="11478" x="7348538" y="5056188"/>
          <p14:tracePt t="11484" x="7383463" y="5056188"/>
          <p14:tracePt t="11494" x="7416800" y="5056188"/>
          <p14:tracePt t="11501" x="7451725" y="5056188"/>
          <p14:tracePt t="11510" x="7477125" y="5056188"/>
          <p14:tracePt t="11516" x="7502525" y="5056188"/>
          <p14:tracePt t="11525" x="7518400" y="5056188"/>
          <p14:tracePt t="12350" x="7527925" y="5056188"/>
          <p14:tracePt t="12359" x="7535863" y="5056188"/>
          <p14:tracePt t="12367" x="7561263" y="5056188"/>
          <p14:tracePt t="12374" x="7596188" y="5056188"/>
          <p14:tracePt t="12381" x="7629525" y="5056188"/>
          <p14:tracePt t="12389" x="7654925" y="5056188"/>
          <p14:tracePt t="12397" x="7688263" y="5056188"/>
          <p14:tracePt t="12404" x="7723188" y="5056188"/>
          <p14:tracePt t="12412" x="7756525" y="5056188"/>
          <p14:tracePt t="12421" x="7781925" y="5056188"/>
          <p14:tracePt t="12428" x="7816850" y="5056188"/>
          <p14:tracePt t="12437" x="7850188" y="5056188"/>
          <p14:tracePt t="12445" x="7885113" y="5056188"/>
          <p14:tracePt t="12453" x="7910513" y="5056188"/>
          <p14:tracePt t="12461" x="7943850" y="5056188"/>
          <p14:tracePt t="12469" x="7977188" y="5056188"/>
          <p14:tracePt t="12478" x="8020050" y="5056188"/>
          <p14:tracePt t="12484" x="8062913" y="5056188"/>
          <p14:tracePt t="12494" x="8105775" y="5056188"/>
          <p14:tracePt t="12501" x="8147050" y="5056188"/>
          <p14:tracePt t="12510" x="8181975" y="5056188"/>
          <p14:tracePt t="12516" x="8224838" y="5056188"/>
          <p14:tracePt t="12526" x="8266113" y="5056188"/>
          <p14:tracePt t="12533" x="8308975" y="5056188"/>
          <p14:tracePt t="12542" x="8351838" y="5056188"/>
          <p14:tracePt t="12548" x="8402638" y="5056188"/>
          <p14:tracePt t="12558" x="8453438" y="5056188"/>
          <p14:tracePt t="12565" x="8513763" y="5056188"/>
          <p14:tracePt t="12573" x="8572500" y="5056188"/>
          <p14:tracePt t="12581" x="8632825" y="5056188"/>
          <p14:tracePt t="12589" x="8683625" y="5056188"/>
          <p14:tracePt t="12596" x="8742363" y="5056188"/>
          <p14:tracePt t="12605" x="8802688" y="5056188"/>
          <p14:tracePt t="12612" x="8861425" y="5056188"/>
          <p14:tracePt t="12620" x="8921750" y="5056188"/>
          <p14:tracePt t="12629" x="8980488" y="5064125"/>
          <p14:tracePt t="12636" x="9039225" y="5064125"/>
          <p14:tracePt t="12645" x="9082088" y="5064125"/>
          <p14:tracePt t="12653" x="9117013" y="5064125"/>
          <p14:tracePt t="12661" x="9142413" y="5064125"/>
          <p14:tracePt t="12668" x="9175750" y="5064125"/>
          <p14:tracePt t="12678" x="9201150" y="5064125"/>
          <p14:tracePt t="12684" x="9209088" y="5064125"/>
          <p14:tracePt t="12694" x="9218613" y="5073650"/>
          <p14:tracePt t="12742" x="9226550" y="5073650"/>
          <p14:tracePt t="12759" x="9236075" y="5073650"/>
          <p14:tracePt t="12768" x="9261475" y="5081588"/>
          <p14:tracePt t="12774" x="9294813" y="5099050"/>
          <p14:tracePt t="12781" x="9312275" y="5106988"/>
          <p14:tracePt t="12789" x="9337675" y="5116513"/>
          <p14:tracePt t="12797" x="9363075" y="5132388"/>
          <p14:tracePt t="12805" x="9388475" y="5141913"/>
          <p14:tracePt t="12813" x="9405938" y="5141913"/>
          <p14:tracePt t="12821" x="9421813" y="5149850"/>
          <p14:tracePt t="12830" x="9439275" y="5157788"/>
          <p14:tracePt t="13573" x="9447213" y="5157788"/>
          <p14:tracePt t="13581" x="9464675" y="5157788"/>
          <p14:tracePt t="13589" x="9482138" y="5157788"/>
          <p14:tracePt t="13597" x="9523413" y="5157788"/>
          <p14:tracePt t="13605" x="9583738" y="5157788"/>
          <p14:tracePt t="13613" x="9642475" y="5157788"/>
          <p14:tracePt t="13621" x="9702800" y="5157788"/>
          <p14:tracePt t="13629" x="9771063" y="5157788"/>
          <p14:tracePt t="13637" x="9855200" y="5149850"/>
          <p14:tracePt t="13645" x="9931400" y="5141913"/>
          <p14:tracePt t="13653" x="9999663" y="5141913"/>
          <p14:tracePt t="13661" x="10085388" y="5132388"/>
          <p14:tracePt t="13669" x="10161588" y="5116513"/>
          <p14:tracePt t="13678" x="10220325" y="5116513"/>
          <p14:tracePt t="13685" x="10280650" y="5116513"/>
          <p14:tracePt t="13694" x="10323513" y="5116513"/>
          <p14:tracePt t="13701" x="10364788" y="5116513"/>
          <p14:tracePt t="13710" x="10407650" y="5116513"/>
          <p14:tracePt t="13717" x="10442575" y="5116513"/>
          <p14:tracePt t="13727" x="10475913" y="5116513"/>
          <p14:tracePt t="13732" x="10501313" y="5116513"/>
          <p14:tracePt t="13741" x="10534650" y="5116513"/>
          <p14:tracePt t="13748" x="10569575" y="5116513"/>
          <p14:tracePt t="13759" x="10594975" y="5116513"/>
          <p14:tracePt t="13764" x="10645775" y="5106988"/>
          <p14:tracePt t="13773" x="10688638" y="5099050"/>
          <p14:tracePt t="13780" x="10721975" y="5099050"/>
          <p14:tracePt t="13788" x="10764838" y="5099050"/>
          <p14:tracePt t="13796" x="10807700" y="5099050"/>
          <p14:tracePt t="13804" x="10841038" y="5099050"/>
          <p14:tracePt t="13813" x="10883900" y="5099050"/>
          <p14:tracePt t="13821" x="10926763" y="5099050"/>
          <p14:tracePt t="13828" x="10968038" y="5099050"/>
          <p14:tracePt t="13836" x="11010900" y="5099050"/>
          <p14:tracePt t="13844" x="11053763" y="5099050"/>
          <p14:tracePt t="13853" x="11096625" y="5099050"/>
          <p14:tracePt t="13861" x="11129963" y="5099050"/>
          <p14:tracePt t="13869" x="11172825" y="5099050"/>
          <p14:tracePt t="13878" x="11206163" y="5099050"/>
          <p14:tracePt t="13894" x="11249025" y="5099050"/>
          <p14:tracePt t="13901" x="11266488" y="5099050"/>
          <p14:tracePt t="13910" x="11274425" y="5099050"/>
          <p14:tracePt t="13916" x="11291888" y="5099050"/>
          <p14:tracePt t="13926" x="11299825" y="5099050"/>
          <p14:tracePt t="13941" x="11307763" y="5099050"/>
          <p14:tracePt t="13973" x="11317288" y="5099050"/>
          <p14:tracePt t="13980" x="11325225" y="5099050"/>
          <p14:tracePt t="14678" x="11307763" y="5099050"/>
          <p14:tracePt t="14686" x="11266488" y="5099050"/>
          <p14:tracePt t="14695" x="11180763" y="5132388"/>
          <p14:tracePt t="14702" x="11061700" y="5183188"/>
          <p14:tracePt t="14710" x="10917238" y="5235575"/>
          <p14:tracePt t="14717" x="10739438" y="5286375"/>
          <p14:tracePt t="14727" x="10526713" y="5362575"/>
          <p14:tracePt t="14733" x="10288588" y="5456238"/>
          <p14:tracePt t="14742" x="9991725" y="5583238"/>
          <p14:tracePt t="14749" x="9677400" y="5745163"/>
          <p14:tracePt t="14758" x="9371013" y="5905500"/>
          <p14:tracePt t="14765" x="9064625" y="6049963"/>
          <p14:tracePt t="14775" x="8810625" y="6203950"/>
          <p14:tracePt t="14781" x="8564563" y="6338888"/>
          <p14:tracePt t="14789" x="8343900" y="6450013"/>
          <p14:tracePt t="14796" x="8147050" y="6551613"/>
          <p14:tracePt t="14805" x="7935913" y="6645275"/>
          <p14:tracePt t="14813" x="7715250" y="6738938"/>
          <p14:tracePt t="14821" x="7502525" y="6824663"/>
          <p14:tracePt t="15214" x="2514600" y="6832600"/>
          <p14:tracePt t="15222" x="2489200" y="6815138"/>
          <p14:tracePt t="15230" x="2463800" y="6799263"/>
          <p14:tracePt t="15237" x="2438400" y="6781800"/>
          <p14:tracePt t="15245" x="2413000" y="6772275"/>
          <p14:tracePt t="15253" x="2387600" y="6764338"/>
          <p14:tracePt t="15262" x="2344738" y="6746875"/>
          <p14:tracePt t="15269" x="2319338" y="6738938"/>
          <p14:tracePt t="15278" x="2293938" y="6731000"/>
          <p14:tracePt t="15285" x="2268538" y="6721475"/>
          <p14:tracePt t="15295" x="2235200" y="6713538"/>
          <p14:tracePt t="15301" x="2208213" y="6705600"/>
          <p14:tracePt t="15311" x="2192338" y="6696075"/>
          <p14:tracePt t="15317" x="2174875" y="6696075"/>
          <p14:tracePt t="15326" x="2166938" y="6688138"/>
          <p14:tracePt t="15333" x="2157413" y="6680200"/>
          <p14:tracePt t="15341" x="2141538" y="6670675"/>
          <p14:tracePt t="15349" x="2132013" y="6670675"/>
          <p14:tracePt t="15365" x="2124075" y="6662738"/>
          <p14:tracePt t="15376" x="2116138" y="6645275"/>
          <p14:tracePt t="15381" x="2098675" y="6645275"/>
          <p14:tracePt t="15389" x="2090738" y="6637338"/>
          <p14:tracePt t="15397" x="2073275" y="6619875"/>
          <p14:tracePt t="15405" x="2055813" y="6602413"/>
          <p14:tracePt t="15413" x="2038350" y="6586538"/>
          <p14:tracePt t="15421" x="2030413" y="6577013"/>
          <p14:tracePt t="15429" x="2022475" y="6561138"/>
          <p14:tracePt t="15437" x="2012950" y="6551613"/>
          <p14:tracePt t="15445" x="2005013" y="6551613"/>
          <p14:tracePt t="15453" x="2005013" y="6543675"/>
          <p14:tracePt t="15461" x="1997075" y="6543675"/>
          <p14:tracePt t="16350" x="2022475" y="6543675"/>
          <p14:tracePt t="16358" x="2065338" y="6543675"/>
          <p14:tracePt t="16367" x="2106613" y="6543675"/>
          <p14:tracePt t="16378" x="2166938" y="6543675"/>
          <p14:tracePt t="16381" x="2235200" y="6543675"/>
          <p14:tracePt t="16389" x="2311400" y="6543675"/>
          <p14:tracePt t="16397" x="2379663" y="6543675"/>
          <p14:tracePt t="16405" x="2463800" y="6543675"/>
          <p14:tracePt t="16413" x="2565400" y="6543675"/>
          <p14:tracePt t="16421" x="2676525" y="6543675"/>
          <p14:tracePt t="16429" x="2778125" y="6543675"/>
          <p14:tracePt t="16437" x="2889250" y="6543675"/>
          <p14:tracePt t="16445" x="3016250" y="6543675"/>
          <p14:tracePt t="16453" x="3127375" y="6561138"/>
          <p14:tracePt t="16462" x="3254375" y="6561138"/>
          <p14:tracePt t="16469" x="3381375" y="6561138"/>
          <p14:tracePt t="16477" x="3492500" y="6561138"/>
          <p14:tracePt t="16485" x="3611563" y="6561138"/>
          <p14:tracePt t="16494" x="3721100" y="6561138"/>
          <p14:tracePt t="16501" x="3822700" y="6561138"/>
          <p14:tracePt t="16510" x="3916363" y="6569075"/>
          <p14:tracePt t="16517" x="4010025" y="6577013"/>
          <p14:tracePt t="16527" x="4078288" y="6577013"/>
          <p14:tracePt t="16533" x="4162425" y="6577013"/>
          <p14:tracePt t="16542" x="4240213" y="6586538"/>
          <p14:tracePt t="16549" x="4306888" y="6602413"/>
          <p14:tracePt t="16558" x="4384675" y="6602413"/>
          <p14:tracePt t="16565" x="4451350" y="6602413"/>
          <p14:tracePt t="16575" x="4519613" y="6602413"/>
          <p14:tracePt t="16581" x="4579938" y="6611938"/>
          <p14:tracePt t="16589" x="4656138" y="6619875"/>
          <p14:tracePt t="16597" x="4732338" y="6619875"/>
          <p14:tracePt t="16605" x="4800600" y="6619875"/>
          <p14:tracePt t="16613" x="4876800" y="6627813"/>
          <p14:tracePt t="16621" x="4945063" y="6637338"/>
          <p14:tracePt t="16629" x="5003800" y="6637338"/>
          <p14:tracePt t="16637" x="5064125" y="6637338"/>
          <p14:tracePt t="16645" x="5132388" y="6637338"/>
          <p14:tracePt t="16653" x="5191125" y="6637338"/>
          <p14:tracePt t="16661" x="5233988" y="6637338"/>
          <p14:tracePt t="16669" x="5276850" y="6637338"/>
          <p14:tracePt t="16678" x="5327650" y="6654800"/>
          <p14:tracePt t="16685" x="5353050" y="6654800"/>
          <p14:tracePt t="16694" x="5386388" y="6654800"/>
          <p14:tracePt t="16701" x="5411788" y="6654800"/>
          <p14:tracePt t="16710" x="5437188" y="6662738"/>
          <p14:tracePt t="16717" x="5462588" y="6670675"/>
          <p14:tracePt t="16726" x="5497513" y="6670675"/>
          <p14:tracePt t="16733" x="5522913" y="6680200"/>
          <p14:tracePt t="16742" x="5548313" y="6688138"/>
          <p14:tracePt t="16749" x="5565775" y="6688138"/>
          <p14:tracePt t="16758" x="5581650" y="6688138"/>
          <p14:tracePt t="16765" x="5599113" y="6688138"/>
          <p14:tracePt t="16775" x="5607050" y="6696075"/>
          <p14:tracePt t="16781" x="5616575" y="6705600"/>
          <p14:tracePt t="17935" x="5624513" y="6705600"/>
          <p14:tracePt t="17942" x="5632450" y="6705600"/>
          <p14:tracePt t="17948" x="5667375" y="6705600"/>
          <p14:tracePt t="17958" x="5718175" y="6705600"/>
          <p14:tracePt t="17964" x="5794375" y="6705600"/>
          <p14:tracePt t="17976" x="5895975" y="6688138"/>
          <p14:tracePt t="17980" x="5989638" y="6680200"/>
          <p14:tracePt t="17990" x="6108700" y="6670675"/>
          <p14:tracePt t="17996" x="6235700" y="6670675"/>
          <p14:tracePt t="18005" x="6346825" y="6654800"/>
          <p14:tracePt t="18013" x="6473825" y="6645275"/>
          <p14:tracePt t="18021" x="6600825" y="6645275"/>
          <p14:tracePt t="18029" x="6745288" y="6645275"/>
          <p14:tracePt t="18036" x="6899275" y="6645275"/>
          <p14:tracePt t="18044" x="7034213" y="6645275"/>
          <p14:tracePt t="18053" x="7178675" y="6645275"/>
          <p14:tracePt t="18061" x="7315200" y="6645275"/>
          <p14:tracePt t="18068" x="7459663" y="6645275"/>
          <p14:tracePt t="18077" x="7604125" y="6645275"/>
          <p14:tracePt t="18084" x="7723188" y="6645275"/>
          <p14:tracePt t="18093" x="7842250" y="6645275"/>
          <p14:tracePt t="18101" x="7951788" y="6645275"/>
          <p14:tracePt t="18110" x="8054975" y="6637338"/>
          <p14:tracePt t="18117" x="8121650" y="6619875"/>
          <p14:tracePt t="18126" x="8181975" y="6619875"/>
          <p14:tracePt t="18133" x="8224838" y="6619875"/>
          <p14:tracePt t="18142" x="8258175" y="6611938"/>
          <p14:tracePt t="18149" x="8283575" y="6602413"/>
          <p14:tracePt t="18158" x="8318500" y="6602413"/>
          <p14:tracePt t="18165" x="8359775" y="6602413"/>
          <p14:tracePt t="18175" x="8402638" y="6594475"/>
          <p14:tracePt t="18180" x="8453438" y="6586538"/>
          <p14:tracePt t="18191" x="8496300" y="6586538"/>
          <p14:tracePt t="18197" x="8547100" y="6586538"/>
          <p14:tracePt t="18205" x="8605838" y="6586538"/>
          <p14:tracePt t="18212" x="8666163" y="6586538"/>
          <p14:tracePt t="18221" x="8709025" y="6586538"/>
          <p14:tracePt t="18228" x="8767763" y="6586538"/>
          <p14:tracePt t="18237" x="8810625" y="6577013"/>
          <p14:tracePt t="18244" x="8843963" y="6569075"/>
          <p14:tracePt t="18253" x="8886825" y="6569075"/>
          <p14:tracePt t="18262" x="8937625" y="6569075"/>
          <p14:tracePt t="18269" x="8980488" y="6569075"/>
          <p14:tracePt t="18277" x="9023350" y="6569075"/>
          <p14:tracePt t="18285" x="9064625" y="6561138"/>
          <p14:tracePt t="18294" x="9117013" y="6551613"/>
          <p14:tracePt t="18300" x="9158288" y="6551613"/>
          <p14:tracePt t="18310" x="9193213" y="6551613"/>
          <p14:tracePt t="18317" x="9218613" y="6551613"/>
          <p14:tracePt t="18326" x="9251950" y="6543675"/>
          <p14:tracePt t="18332" x="9277350" y="6535738"/>
          <p14:tracePt t="18342" x="9294813" y="6535738"/>
          <p14:tracePt t="18357" x="9302750" y="6535738"/>
          <p14:tracePt t="18365" x="9312275" y="6535738"/>
          <p14:tracePt t="18997" x="9312275" y="6551613"/>
          <p14:tracePt t="19005" x="9312275" y="6611938"/>
          <p14:tracePt t="19013" x="9261475" y="6713538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89934" l="2146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913" y="-996391"/>
            <a:ext cx="8918056" cy="86766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15081" y="3876675"/>
            <a:ext cx="12161838" cy="2981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040824" y="-189761"/>
            <a:ext cx="2648234" cy="163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202762" y="-170871"/>
            <a:ext cx="3289079" cy="20347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00201" y="2152478"/>
            <a:ext cx="5410200" cy="1236671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algn="ctr" defTabSz="914282">
              <a:lnSpc>
                <a:spcPct val="115000"/>
              </a:lnSpc>
              <a:spcAft>
                <a:spcPts val="1000"/>
              </a:spcAft>
              <a:defRPr/>
            </a:pPr>
            <a:r>
              <a:rPr lang="en-US" sz="7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3. </a:t>
            </a:r>
            <a:r>
              <a:rPr lang="en-US" sz="7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Tô</a:t>
            </a:r>
            <a:r>
              <a:rPr lang="en-US" sz="7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7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và</a:t>
            </a:r>
            <a:r>
              <a:rPr lang="en-US" sz="7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7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viết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pic>
        <p:nvPicPr>
          <p:cNvPr id="8" name="Google Shape;99;p2"/>
          <p:cNvPicPr preferRelativeResize="0"/>
          <p:nvPr/>
        </p:nvPicPr>
        <p:blipFill rotWithShape="1">
          <a:blip r:embed="rId7">
            <a:alphaModFix/>
          </a:blip>
          <a:srcRect t="63870" r="26742"/>
          <a:stretch/>
        </p:blipFill>
        <p:spPr>
          <a:xfrm>
            <a:off x="6553201" y="2676477"/>
            <a:ext cx="5133328" cy="4087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00;p2"/>
          <p:cNvPicPr preferRelativeResize="0"/>
          <p:nvPr/>
        </p:nvPicPr>
        <p:blipFill rotWithShape="1">
          <a:blip r:embed="rId8">
            <a:alphaModFix/>
          </a:blip>
          <a:srcRect t="63870" r="26742"/>
          <a:stretch/>
        </p:blipFill>
        <p:spPr>
          <a:xfrm flipH="1">
            <a:off x="8926450" y="3944260"/>
            <a:ext cx="3565388" cy="28375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437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277"/>
    </mc:Choice>
    <mc:Fallback xmlns="">
      <p:transition advTm="7277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448" objId="10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3|17.3|2.8|3.3|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0.3|23.7|8.6|1.1|3.6|3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6|7.9|37.6|42|9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  <p:tag name="TIMING" val="|1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28.2|2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5.6|2.7|0.9|4.5|4.5|0.6|6.5|7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2.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737</TotalTime>
  <Words>319</Words>
  <Application>Microsoft Office PowerPoint</Application>
  <PresentationFormat>Widescreen</PresentationFormat>
  <Paragraphs>94</Paragraphs>
  <Slides>21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21</vt:i4>
      </vt:variant>
    </vt:vector>
  </HeadingPairs>
  <TitlesOfParts>
    <vt:vector size="42" baseType="lpstr">
      <vt:lpstr>微软雅黑</vt:lpstr>
      <vt:lpstr>宋体</vt:lpstr>
      <vt:lpstr>宋体</vt:lpstr>
      <vt:lpstr>.VnAvant</vt:lpstr>
      <vt:lpstr>.VnCooper</vt:lpstr>
      <vt:lpstr>Arial</vt:lpstr>
      <vt:lpstr>Arial Rounded MT Bold</vt:lpstr>
      <vt:lpstr>Arial-Rounded</vt:lpstr>
      <vt:lpstr>Arial-SGK-TV</vt:lpstr>
      <vt:lpstr>Arrus-Black</vt:lpstr>
      <vt:lpstr>Calibri</vt:lpstr>
      <vt:lpstr>Calibri Light</vt:lpstr>
      <vt:lpstr>等线</vt:lpstr>
      <vt:lpstr>Times New Roman</vt:lpstr>
      <vt:lpstr>Office 主题</vt:lpstr>
      <vt:lpstr>1_Office 主题</vt:lpstr>
      <vt:lpstr>1_Default Design</vt:lpstr>
      <vt:lpstr>Chủ đề Office</vt:lpstr>
      <vt:lpstr>1_默认设计模板</vt:lpstr>
      <vt:lpstr>2_Office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Windows User</cp:lastModifiedBy>
  <cp:revision>174</cp:revision>
  <dcterms:created xsi:type="dcterms:W3CDTF">2020-08-07T01:41:03Z</dcterms:created>
  <dcterms:modified xsi:type="dcterms:W3CDTF">2021-11-21T03:26:32Z</dcterms:modified>
</cp:coreProperties>
</file>