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9" r:id="rId5"/>
    <p:sldMasterId id="2147483718" r:id="rId6"/>
  </p:sldMasterIdLst>
  <p:notesMasterIdLst>
    <p:notesMasterId r:id="rId34"/>
  </p:notesMasterIdLst>
  <p:sldIdLst>
    <p:sldId id="329" r:id="rId7"/>
    <p:sldId id="343" r:id="rId8"/>
    <p:sldId id="344" r:id="rId9"/>
    <p:sldId id="345" r:id="rId10"/>
    <p:sldId id="349" r:id="rId11"/>
    <p:sldId id="330" r:id="rId12"/>
    <p:sldId id="259" r:id="rId13"/>
    <p:sldId id="333" r:id="rId14"/>
    <p:sldId id="331" r:id="rId15"/>
    <p:sldId id="260" r:id="rId16"/>
    <p:sldId id="282" r:id="rId17"/>
    <p:sldId id="283" r:id="rId18"/>
    <p:sldId id="284" r:id="rId19"/>
    <p:sldId id="265" r:id="rId20"/>
    <p:sldId id="340" r:id="rId21"/>
    <p:sldId id="332" r:id="rId22"/>
    <p:sldId id="351" r:id="rId23"/>
    <p:sldId id="352" r:id="rId24"/>
    <p:sldId id="353" r:id="rId25"/>
    <p:sldId id="314" r:id="rId26"/>
    <p:sldId id="354" r:id="rId27"/>
    <p:sldId id="341" r:id="rId28"/>
    <p:sldId id="272" r:id="rId29"/>
    <p:sldId id="342" r:id="rId30"/>
    <p:sldId id="274" r:id="rId31"/>
    <p:sldId id="275" r:id="rId32"/>
    <p:sldId id="348" r:id="rId3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80" d="100"/>
          <a:sy n="80" d="100"/>
        </p:scale>
        <p:origin x="763" y="53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0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quả khế để đi đến câu hỏi</a:t>
            </a:r>
          </a:p>
          <a:p>
            <a:r>
              <a:rPr lang="en-US" baseline="0" smtClean="0"/>
              <a:t>Tại slide câu hỏi, click vào con chim để quay về slide này</a:t>
            </a:r>
          </a:p>
          <a:p>
            <a:r>
              <a:rPr lang="en-US" baseline="0" smtClean="0"/>
              <a:t>Chơi xong thì enter để xuất hiên người nông dân hạnh phúc</a:t>
            </a:r>
          </a:p>
          <a:p>
            <a:r>
              <a:rPr lang="en-US" baseline="0" smtClean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2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5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5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3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5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70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4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4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4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5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4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2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4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1" y="6444481"/>
            <a:ext cx="12072577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7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8143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652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9730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2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07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29456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0303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27079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1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76630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34208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0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0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19794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0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6"/>
            <a:ext cx="3851249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6"/>
            <a:ext cx="2837762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38586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81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998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027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392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881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19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11/3/2021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779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4231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31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45127E"/>
                </a:solidFill>
              </a:rPr>
              <a:pPr/>
              <a:t>‹#›</a:t>
            </a:fld>
            <a:endParaRPr lang="en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439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497999" y="-112633"/>
            <a:ext cx="6799171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591420" y="3790567"/>
            <a:ext cx="4067512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01546" y="4385600"/>
            <a:ext cx="3847259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22654" y="2407333"/>
            <a:ext cx="2805043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3700" y="123441"/>
            <a:ext cx="4450150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56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4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395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1B78667-E865-4580-9C06-63F58C228D54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11/3/2021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srgbClr val="45127E"/>
                </a:solidFill>
              </a:rPr>
              <a:pPr/>
              <a:t>‹#›</a:t>
            </a:fld>
            <a:endParaRPr lang="en-US">
              <a:solidFill>
                <a:srgbClr val="4512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2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7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7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7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7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7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3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9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2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6"/>
            <a:ext cx="385124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6"/>
            <a:ext cx="2837762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9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428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016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slide" Target="slide6.xml"/><Relationship Id="rId3" Type="http://schemas.openxmlformats.org/officeDocument/2006/relationships/image" Target="../media/image9.jpg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24" Type="http://schemas.openxmlformats.org/officeDocument/2006/relationships/slide" Target="slide7.xml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23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Relationship Id="rId14" Type="http://schemas.openxmlformats.org/officeDocument/2006/relationships/slide" Target="slide4.xml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1" y="102086"/>
            <a:ext cx="11602785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4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1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4" y="163812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2" y="725654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5" y="498244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6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6" y="2601689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0"/>
            <a:ext cx="629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69" cy="4027718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7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41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9704" y="567992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62035" y="56799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08514" y="5683413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72160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403302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29651" y="568341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0272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101941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0656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85929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21287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83896" y="5505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11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8" y="533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6" y="566810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5" y="566810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4"/>
          <a:stretch/>
        </p:blipFill>
        <p:spPr bwMode="auto">
          <a:xfrm>
            <a:off x="137320" y="-830582"/>
            <a:ext cx="6580434" cy="5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50291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44309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conchồn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52119" y="4724401"/>
            <a:ext cx="6858000" cy="25908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32919" y="4953001"/>
            <a:ext cx="4072638" cy="22860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" y="413301"/>
            <a:ext cx="5714999" cy="34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6042821" y="457204"/>
            <a:ext cx="6057901" cy="338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2050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22" y="5820509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81000"/>
            <a:ext cx="4995994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381000"/>
            <a:ext cx="6632220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5" y="4929915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2" y="-214218"/>
            <a:ext cx="6693645" cy="45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9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2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19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7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8" y="797383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701"/>
            <a:ext cx="12024520" cy="266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92" y="0"/>
            <a:ext cx="11264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93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92" y="0"/>
            <a:ext cx="1111162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032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919" y="274639"/>
            <a:ext cx="11125200" cy="603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03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6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85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26" y="79287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55913" y="235314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65" y="3200399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9383" y="3687123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2" y="179546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0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2" y="3800269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292725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84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09" y="90222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73" y="217164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491" y="2295606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59" y="198193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59" y="1447800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59" y="1514475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71" y="154668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983" y="1945217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32" y="379323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khế 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25" y="1736923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9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26070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0"/>
            <a:ext cx="11582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5" y="3876675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19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1"/>
          <a:stretch/>
        </p:blipFill>
        <p:spPr>
          <a:xfrm>
            <a:off x="348459" y="1993055"/>
            <a:ext cx="4220811" cy="4822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19" y="2492884"/>
            <a:ext cx="4089249" cy="4511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22" y="61905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22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157119" y="3657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14119" y="4748404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19" y="2152477"/>
            <a:ext cx="5410200" cy="14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7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8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621816" y="3810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1889919" y="1162358"/>
            <a:ext cx="926092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8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80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13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5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4" name="Rectangle 3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899319" y="2256502"/>
            <a:ext cx="10828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	nhàn		gàn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lan		bẩn		thận</a:t>
            </a:r>
          </a:p>
        </p:txBody>
      </p:sp>
    </p:spTree>
    <p:extLst>
      <p:ext uri="{BB962C8B-B14F-4D97-AF65-F5344CB8AC3E}">
        <p14:creationId xmlns:p14="http://schemas.microsoft.com/office/powerpoint/2010/main" val="39051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92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0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3"/>
            <a:ext cx="90678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24809" y="1676400"/>
            <a:ext cx="10828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àn ghế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ạn bè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vi-VN" sz="7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hăn đỏ</a:t>
            </a:r>
          </a:p>
        </p:txBody>
      </p:sp>
    </p:spTree>
    <p:extLst>
      <p:ext uri="{BB962C8B-B14F-4D97-AF65-F5344CB8AC3E}">
        <p14:creationId xmlns:p14="http://schemas.microsoft.com/office/powerpoint/2010/main" val="37551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49889" y="2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319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94519" y="511984"/>
            <a:ext cx="9525000" cy="4953000"/>
            <a:chOff x="823119" y="685800"/>
            <a:chExt cx="9067800" cy="4953000"/>
          </a:xfrm>
        </p:grpSpPr>
        <p:sp>
          <p:nvSpPr>
            <p:cNvPr id="7" name="Rectangle 6"/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63E0DF-133D-4B36-916E-E1E0E7E778EF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1051720" y="1738313"/>
            <a:ext cx="906779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 khen bé cẩn thận.</a:t>
            </a:r>
          </a:p>
          <a:p>
            <a:pPr marL="571500" indent="-571500">
              <a:buFontTx/>
              <a:buChar char="-"/>
              <a:defRPr/>
            </a:pPr>
            <a:r>
              <a:rPr lang="vi-VN" sz="4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Vân vẽ chú ngựa vằn.  </a:t>
            </a:r>
            <a:endParaRPr lang="vi-VN" sz="4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4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80" y="3231586"/>
            <a:ext cx="3617452" cy="3626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119" y="2152477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1.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Nhận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biết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BA9A1E5E-6B6C-44E7-A904-68F7483B8A9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881" y="6324600"/>
            <a:ext cx="2763004" cy="71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2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16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von: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con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khôn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9375" y="5409869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74826" y="496085"/>
            <a:ext cx="10420915" cy="49971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1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8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r>
              <a:rPr lang="en-US" sz="88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8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19" y="2057400"/>
            <a:ext cx="2514600" cy="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1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78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19" y="1852865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 </a:t>
            </a:r>
            <a:r>
              <a:rPr lang="en-US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55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3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316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3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0319" y="2813215"/>
            <a:ext cx="2552700" cy="2215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380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08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9422" y="2819404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5622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3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3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3800" dirty="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69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43119" y="2813215"/>
            <a:ext cx="2552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" y="382532"/>
            <a:ext cx="1471787" cy="7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279</Words>
  <Application>Microsoft Office PowerPoint</Application>
  <PresentationFormat>Custom</PresentationFormat>
  <Paragraphs>94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微软雅黑</vt:lpstr>
      <vt:lpstr>宋体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Karla</vt:lpstr>
      <vt:lpstr>Karla Regular</vt:lpstr>
      <vt:lpstr>Luckiest Guy</vt:lpstr>
      <vt:lpstr>Times New Roman</vt:lpstr>
      <vt:lpstr>UTM Avo</vt:lpstr>
      <vt:lpstr>UTM Cookies</vt:lpstr>
      <vt:lpstr>Office Theme</vt:lpstr>
      <vt:lpstr>Office 主题</vt:lpstr>
      <vt:lpstr>1_Office 主题</vt:lpstr>
      <vt:lpstr>1_Default Design</vt:lpstr>
      <vt:lpstr>Building Siblings Relationships by Slidesgo</vt:lpstr>
      <vt:lpstr>1_Building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262</cp:revision>
  <dcterms:created xsi:type="dcterms:W3CDTF">2021-05-08T14:00:55Z</dcterms:created>
  <dcterms:modified xsi:type="dcterms:W3CDTF">2021-11-03T08:21:16Z</dcterms:modified>
</cp:coreProperties>
</file>