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sldIdLst>
    <p:sldId id="278" r:id="rId2"/>
    <p:sldId id="330" r:id="rId3"/>
    <p:sldId id="257" r:id="rId4"/>
    <p:sldId id="258" r:id="rId5"/>
    <p:sldId id="259" r:id="rId6"/>
    <p:sldId id="332" r:id="rId7"/>
    <p:sldId id="331" r:id="rId8"/>
    <p:sldId id="333" r:id="rId9"/>
    <p:sldId id="260" r:id="rId10"/>
    <p:sldId id="334" r:id="rId11"/>
    <p:sldId id="261" r:id="rId12"/>
    <p:sldId id="335" r:id="rId13"/>
    <p:sldId id="266" r:id="rId14"/>
    <p:sldId id="294" r:id="rId15"/>
    <p:sldId id="295" r:id="rId16"/>
    <p:sldId id="296" r:id="rId17"/>
    <p:sldId id="297" r:id="rId18"/>
    <p:sldId id="321" r:id="rId19"/>
    <p:sldId id="323" r:id="rId20"/>
    <p:sldId id="338" r:id="rId21"/>
    <p:sldId id="339" r:id="rId22"/>
    <p:sldId id="326" r:id="rId23"/>
    <p:sldId id="309" r:id="rId24"/>
    <p:sldId id="327" r:id="rId25"/>
    <p:sldId id="301" r:id="rId26"/>
    <p:sldId id="303" r:id="rId27"/>
    <p:sldId id="262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893A"/>
    <a:srgbClr val="337D45"/>
    <a:srgbClr val="3C7447"/>
    <a:srgbClr val="446C4C"/>
    <a:srgbClr val="0000FF"/>
    <a:srgbClr val="EFF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5C161-AB57-4B24-9837-8925A0BE8F5D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DC7CB-22CF-46C1-8CC7-50B205A9A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8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0932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3279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DC7CB-22CF-46C1-8CC7-50B205A9A76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22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6992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2052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7306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152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1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89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0001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7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9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3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7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0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3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9C6D-705B-4CB3-A477-E559EA636457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g"/><Relationship Id="rId7" Type="http://schemas.openxmlformats.org/officeDocument/2006/relationships/slide" Target="slide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slide" Target="slide11.xml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g"/><Relationship Id="rId7" Type="http://schemas.openxmlformats.org/officeDocument/2006/relationships/slide" Target="slide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12" Type="http://schemas.openxmlformats.org/officeDocument/2006/relationships/slide" Target="slide9.xml"/><Relationship Id="rId17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.png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slide" Target="slide5.xml"/><Relationship Id="rId4" Type="http://schemas.openxmlformats.org/officeDocument/2006/relationships/image" Target="../media/image5.jpg"/><Relationship Id="rId9" Type="http://schemas.openxmlformats.org/officeDocument/2006/relationships/image" Target="../media/image14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slide" Target="slide13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7.xml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slide" Target="slide9.xml"/><Relationship Id="rId1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5.jpg"/><Relationship Id="rId7" Type="http://schemas.openxmlformats.org/officeDocument/2006/relationships/slide" Target="slide13.xml"/><Relationship Id="rId12" Type="http://schemas.openxmlformats.org/officeDocument/2006/relationships/slide" Target="slide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slide" Target="slide4.xml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14F768-6D4C-410D-A6AB-AA3C9D9D738F}"/>
              </a:ext>
            </a:extLst>
          </p:cNvPr>
          <p:cNvSpPr txBox="1">
            <a:spLocks/>
          </p:cNvSpPr>
          <p:nvPr/>
        </p:nvSpPr>
        <p:spPr>
          <a:xfrm>
            <a:off x="1302281" y="3374532"/>
            <a:ext cx="6858000" cy="793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E87BE8-089C-43EC-8E4D-3C597175C225}"/>
              </a:ext>
            </a:extLst>
          </p:cNvPr>
          <p:cNvSpPr/>
          <p:nvPr/>
        </p:nvSpPr>
        <p:spPr>
          <a:xfrm>
            <a:off x="3302685" y="4419600"/>
            <a:ext cx="2857193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44: IU - ƯU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C67685-B546-4725-8874-12D206EF6C0D}"/>
              </a:ext>
            </a:extLst>
          </p:cNvPr>
          <p:cNvSpPr txBox="1"/>
          <p:nvPr/>
        </p:nvSpPr>
        <p:spPr>
          <a:xfrm>
            <a:off x="897191" y="2497369"/>
            <a:ext cx="78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73616A-E216-49B1-B336-133A9C7533EC}"/>
              </a:ext>
            </a:extLst>
          </p:cNvPr>
          <p:cNvSpPr/>
          <p:nvPr/>
        </p:nvSpPr>
        <p:spPr>
          <a:xfrm>
            <a:off x="3014557" y="1308211"/>
            <a:ext cx="3114892" cy="415498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25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5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5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25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5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25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5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250" b="1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96F5E0-E023-4C8C-BD28-CA736FC0F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0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205">
        <p14:window dir="vert"/>
        <p:sndAc>
          <p:stSnd>
            <p:snd r:embed="rId4" name="applause.wav"/>
          </p:stSnd>
        </p:sndAc>
      </p:transition>
    </mc:Choice>
    <mc:Fallback xmlns="">
      <p:transition spd="slow" advTm="13205">
        <p:fade/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1097" y="4232126"/>
            <a:ext cx="1920769" cy="169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1640" y="4257666"/>
            <a:ext cx="1833855" cy="178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537" y="5253861"/>
            <a:ext cx="1724932" cy="958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94" y="857251"/>
            <a:ext cx="1008112" cy="102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22878" y="-124434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74176" y="4232126"/>
            <a:ext cx="1254482" cy="626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944527"/>
      </p:ext>
    </p:extLst>
  </p:cSld>
  <p:clrMapOvr>
    <a:masterClrMapping/>
  </p:clrMapOvr>
  <p:transition spd="slow" advClick="0" advTm="16836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/>
          <p:nvPr/>
        </p:nvSpPr>
        <p:spPr>
          <a:xfrm>
            <a:off x="539552" y="2564904"/>
            <a:ext cx="8208912" cy="1813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82308" y="5047429"/>
            <a:ext cx="2138211" cy="10679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2;p18">
            <a:extLst>
              <a:ext uri="{FF2B5EF4-FFF2-40B4-BE49-F238E27FC236}">
                <a16:creationId xmlns:a16="http://schemas.microsoft.com/office/drawing/2014/main" id="{3D24C647-CD19-4C85-8D8D-138DFE24D488}"/>
              </a:ext>
            </a:extLst>
          </p:cNvPr>
          <p:cNvSpPr txBox="1"/>
          <p:nvPr/>
        </p:nvSpPr>
        <p:spPr>
          <a:xfrm>
            <a:off x="762000" y="3050873"/>
            <a:ext cx="798646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máy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giấy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sz="4400" b="1" kern="0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239">
        <p:split orient="vert"/>
      </p:transition>
    </mc:Choice>
    <mc:Fallback xmlns="">
      <p:transition spd="slow" advTm="1523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1097" y="4232126"/>
            <a:ext cx="1920769" cy="169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1640" y="4257666"/>
            <a:ext cx="1833855" cy="178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537" y="5253861"/>
            <a:ext cx="1724932" cy="958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94" y="857251"/>
            <a:ext cx="1008112" cy="1028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899813"/>
      </p:ext>
    </p:extLst>
  </p:cSld>
  <p:clrMapOvr>
    <a:masterClrMapping/>
  </p:clrMapOvr>
  <p:transition spd="slow" advClick="0" advTm="4254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43809" y="3857193"/>
            <a:ext cx="2280809" cy="2008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16216" y="3611319"/>
            <a:ext cx="2376498" cy="231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91446" y="4861586"/>
            <a:ext cx="1717421" cy="113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4894" y="857251"/>
            <a:ext cx="1008112" cy="102845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1"/>
          <p:cNvSpPr/>
          <p:nvPr/>
        </p:nvSpPr>
        <p:spPr>
          <a:xfrm>
            <a:off x="5508104" y="1052736"/>
            <a:ext cx="3503808" cy="2016224"/>
          </a:xfrm>
          <a:prstGeom prst="cloudCallout">
            <a:avLst>
              <a:gd name="adj1" fmla="val -73273"/>
              <a:gd name="adj2" fmla="val 87522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Yeah!!!</a:t>
            </a:r>
            <a:endParaRPr/>
          </a:p>
          <a:p>
            <a:pPr algn="ctr"/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Bãi biển đẹp quá!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Tm="10522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4876801"/>
            <a:ext cx="7600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Bµ ®· </a:t>
            </a:r>
            <a:r>
              <a:rPr lang="en-US" sz="3600" dirty="0" err="1">
                <a:latin typeface=".VnAvant" panose="020B7200000000000000" pitchFamily="34" charset="0"/>
              </a:rPr>
              <a:t>nghØ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h</a:t>
            </a:r>
            <a:r>
              <a:rPr lang="en-US" sz="4400" dirty="0" err="1">
                <a:latin typeface=".VnAvant" panose="020B7200000000000000" pitchFamily="34" charset="0"/>
              </a:rPr>
              <a:t>ư</a:t>
            </a:r>
            <a:r>
              <a:rPr lang="en-US" sz="3600" dirty="0" err="1">
                <a:latin typeface=".VnAvant" panose="020B7200000000000000" pitchFamily="34" charset="0"/>
              </a:rPr>
              <a:t>u</a:t>
            </a:r>
            <a:r>
              <a:rPr lang="en-US" sz="3600" dirty="0">
                <a:latin typeface=".VnAvant" panose="020B7200000000000000" pitchFamily="34" charset="0"/>
              </a:rPr>
              <a:t> mµ </a:t>
            </a:r>
            <a:r>
              <a:rPr lang="en-US" sz="3600" dirty="0" err="1">
                <a:latin typeface=".VnAvant" panose="020B7200000000000000" pitchFamily="34" charset="0"/>
              </a:rPr>
              <a:t>lu«n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bËn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bÞu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24564" y="4876800"/>
            <a:ext cx="8050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360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59534" y="4941855"/>
            <a:ext cx="558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iu</a:t>
            </a:r>
            <a:endParaRPr 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t="9330" r="258" b="67337"/>
          <a:stretch/>
        </p:blipFill>
        <p:spPr>
          <a:xfrm>
            <a:off x="5644" y="0"/>
            <a:ext cx="9138356" cy="472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756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76"/>
    </mc:Choice>
    <mc:Fallback xmlns="">
      <p:transition spd="slow" advTm="63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37191" r="76552" b="57076"/>
          <a:stretch/>
        </p:blipFill>
        <p:spPr bwMode="auto">
          <a:xfrm>
            <a:off x="457200" y="381000"/>
            <a:ext cx="1922180" cy="103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89890" y="1611355"/>
            <a:ext cx="766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9740" y="2734270"/>
            <a:ext cx="106985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9739" y="3857185"/>
            <a:ext cx="2312171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h</a:t>
            </a:r>
            <a:r>
              <a:rPr lang="vi-VN" sz="60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54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3533" y="2682675"/>
            <a:ext cx="1098378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54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3000" y="1523369"/>
            <a:ext cx="10983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54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B1BAEA-F7BE-4DCC-AA1E-6AAD20467254}"/>
              </a:ext>
            </a:extLst>
          </p:cNvPr>
          <p:cNvSpPr txBox="1"/>
          <p:nvPr/>
        </p:nvSpPr>
        <p:spPr>
          <a:xfrm>
            <a:off x="3089889" y="1611355"/>
            <a:ext cx="766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i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761643-9973-41F3-BDAF-26ADEC2303C0}"/>
              </a:ext>
            </a:extLst>
          </p:cNvPr>
          <p:cNvSpPr txBox="1"/>
          <p:nvPr/>
        </p:nvSpPr>
        <p:spPr>
          <a:xfrm>
            <a:off x="4952999" y="1526688"/>
            <a:ext cx="10983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ư</a:t>
            </a:r>
            <a:r>
              <a:rPr lang="vi-VN" sz="54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90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86"/>
    </mc:Choice>
    <mc:Fallback xmlns="">
      <p:transition spd="slow" advTm="119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3" grpId="0"/>
      <p:bldP spid="12" grpId="0"/>
      <p:bldP spid="12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898" y="2448838"/>
            <a:ext cx="3773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dÞu      ®Þu      xÝu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2312359"/>
            <a:ext cx="3467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iu   </a:t>
            </a:r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    iu        iu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8123" y="2394223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h­</a:t>
            </a:r>
            <a:r>
              <a:rPr lang="vi-VN" sz="4400" b="1">
                <a:latin typeface=".VnAvant" pitchFamily="34" charset="0"/>
              </a:rPr>
              <a:t>ư</a:t>
            </a:r>
            <a:r>
              <a:rPr lang="vi-VN" sz="3600" b="1">
                <a:latin typeface=".VnAvant" pitchFamily="34" charset="0"/>
              </a:rPr>
              <a:t>u</a:t>
            </a:r>
            <a:r>
              <a:rPr lang="en-US" sz="3600" b="1">
                <a:latin typeface=".VnAvant" pitchFamily="34" charset="0"/>
              </a:rPr>
              <a:t>     m</a:t>
            </a:r>
            <a:r>
              <a:rPr lang="vi-VN" sz="4400" b="1">
                <a:latin typeface=".VnAvant" pitchFamily="34" charset="0"/>
              </a:rPr>
              <a:t>ư</a:t>
            </a:r>
            <a:r>
              <a:rPr lang="vi-VN" sz="3600" b="1">
                <a:latin typeface=".VnAvant" pitchFamily="34" charset="0"/>
              </a:rPr>
              <a:t>u</a:t>
            </a:r>
            <a:r>
              <a:rPr lang="en-US" sz="3600" b="1">
                <a:latin typeface=".VnAvant" pitchFamily="34" charset="0"/>
              </a:rPr>
              <a:t>      l</a:t>
            </a:r>
            <a:r>
              <a:rPr lang="vi-VN" sz="4000" b="1">
                <a:latin typeface=".VnAvant" pitchFamily="34" charset="0"/>
              </a:rPr>
              <a:t>ư</a:t>
            </a:r>
            <a:r>
              <a:rPr lang="vi-VN" sz="3200" b="1">
                <a:latin typeface=".VnAvant" pitchFamily="34" charset="0"/>
              </a:rPr>
              <a:t>u</a:t>
            </a:r>
            <a:endParaRPr lang="vi-VN" sz="3600" b="1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5114" y="2386705"/>
            <a:ext cx="41264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36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3200" b="1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    </a:t>
            </a:r>
            <a:r>
              <a:rPr lang="vi-VN" sz="4400" b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36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       </a:t>
            </a:r>
            <a:r>
              <a:rPr lang="vi-VN" sz="4000" b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vi-VN" sz="3200" b="1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vi-VN" sz="36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0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00"/>
    </mc:Choice>
    <mc:Fallback xmlns="">
      <p:transition spd="slow" advTm="1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8" grpId="0" build="allAtOnce"/>
      <p:bldP spid="6" grpId="0" build="allAtOnce"/>
      <p:bldP spid="10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9926" y="1969630"/>
            <a:ext cx="1579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c¸i r×u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048000" y="1874380"/>
            <a:ext cx="937917" cy="836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6441" y="4993850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qu¶ lùu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46419" y="4913404"/>
            <a:ext cx="969978" cy="7267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326674" y="1995535"/>
            <a:ext cx="1717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c¸i ®Þu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179131" y="1900286"/>
            <a:ext cx="1114247" cy="836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3" t="58895" r="69246" b="32357"/>
          <a:stretch/>
        </p:blipFill>
        <p:spPr>
          <a:xfrm>
            <a:off x="1962765" y="56157"/>
            <a:ext cx="2133600" cy="177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1" t="58241" r="48838" b="33011"/>
          <a:stretch/>
        </p:blipFill>
        <p:spPr>
          <a:xfrm>
            <a:off x="5144538" y="33867"/>
            <a:ext cx="2133600" cy="177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4" t="58930" r="29065" b="32322"/>
          <a:stretch/>
        </p:blipFill>
        <p:spPr>
          <a:xfrm>
            <a:off x="1981200" y="3062674"/>
            <a:ext cx="2133600" cy="177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4" t="58688" r="7695" b="32564"/>
          <a:stretch/>
        </p:blipFill>
        <p:spPr>
          <a:xfrm>
            <a:off x="5144538" y="3096541"/>
            <a:ext cx="2133600" cy="177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57154" y="500605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con cõu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372852" y="4956084"/>
            <a:ext cx="969978" cy="7267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688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86"/>
    </mc:Choice>
    <mc:Fallback xmlns="">
      <p:transition spd="slow" advTm="182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  <p:bldP spid="12" grpId="0" animBg="1"/>
      <p:bldP spid="13" grpId="0"/>
      <p:bldP spid="15" grpId="0" animBg="1"/>
      <p:bldP spid="19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7BA17155-9182-4BA5-BE89-8F9F46EA3C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/>
          <a:stretch/>
        </p:blipFill>
        <p:spPr>
          <a:xfrm>
            <a:off x="304800" y="609600"/>
            <a:ext cx="86106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18"/>
    </mc:Choice>
    <mc:Fallback xmlns="">
      <p:transition spd="slow" advTm="1941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93294" y="1102063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37" y="3829050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553" y="3019351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151304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6"/>
    </mc:Choice>
    <mc:Fallback xmlns="">
      <p:transition spd="slow" advTm="627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4DF753-5A8A-4147-82AD-633FB9A85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5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8"/>
    </mc:Choice>
    <mc:Fallback xmlns="">
      <p:transition spd="slow" advTm="8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0"/>
            <a:ext cx="92964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68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78930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6"/>
    </mc:Choice>
    <mc:Fallback xmlns="">
      <p:transition spd="slow" advTm="1159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93294" y="1102063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37" y="3829050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3019351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6"/>
    </mc:Choice>
    <mc:Fallback xmlns="">
      <p:transition spd="slow" advTm="899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u the ngoi">
            <a:extLst>
              <a:ext uri="{FF2B5EF4-FFF2-40B4-BE49-F238E27FC236}">
                <a16:creationId xmlns:a16="http://schemas.microsoft.com/office/drawing/2014/main" id="{371E63DA-1436-4C48-B0E3-5E8042F5FE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85800"/>
            <a:ext cx="4878388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97"/>
    </mc:Choice>
    <mc:Fallback xmlns="">
      <p:transition spd="slow" advTm="1379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24D5B0C5-7AE5-4A7D-BD61-50E18CE65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27528" r="12367" b="50586"/>
          <a:stretch/>
        </p:blipFill>
        <p:spPr>
          <a:xfrm>
            <a:off x="533400" y="457200"/>
            <a:ext cx="8305800" cy="5715000"/>
          </a:xfrm>
        </p:spPr>
      </p:pic>
    </p:spTree>
    <p:extLst>
      <p:ext uri="{BB962C8B-B14F-4D97-AF65-F5344CB8AC3E}">
        <p14:creationId xmlns:p14="http://schemas.microsoft.com/office/powerpoint/2010/main" val="89058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40"/>
    </mc:Choice>
    <mc:Fallback xmlns="">
      <p:transition spd="slow" advTm="6314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1084" y="4508599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  Bµ ®·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nghØ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h­</a:t>
            </a:r>
            <a:r>
              <a:rPr lang="en-US" sz="5200" b="1" dirty="0" err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Ngµy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ngµy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, bµ ®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i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chî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nÊu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¨n vµ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ch¨m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lo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cho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con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ch¸u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Mçi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lÇn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®</a:t>
            </a:r>
            <a:r>
              <a:rPr lang="en-US" sz="5200" b="1" dirty="0" err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­a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bÐ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®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i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d¹o, bµ hay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kÓ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vÒ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ngµy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x</a:t>
            </a:r>
            <a:r>
              <a:rPr lang="en-US" sz="5700" b="1" dirty="0" err="1">
                <a:solidFill>
                  <a:srgbClr val="0000FF"/>
                </a:solidFill>
                <a:latin typeface=".VnAvant" panose="020B7200000000000000" pitchFamily="34" charset="0"/>
                <a:ea typeface="+mn-ea"/>
                <a:cs typeface="Times New Roman" pitchFamily="18" charset="0"/>
              </a:rPr>
              <a:t>ư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­a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Lêi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bµ 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dÞu</a:t>
            </a:r>
            <a:r>
              <a:rPr lang="en-US" b="1" dirty="0">
                <a:solidFill>
                  <a:srgbClr val="0000FF"/>
                </a:solidFill>
                <a:latin typeface=".VnAvant" pitchFamily="34" charset="0"/>
              </a:rPr>
              <a:t> ªm.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" t="6667" r="6616" b="64444"/>
          <a:stretch/>
        </p:blipFill>
        <p:spPr>
          <a:xfrm>
            <a:off x="-1" y="152400"/>
            <a:ext cx="9143999" cy="424542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8741BC8-4EF2-4FEE-835F-15715F9AB8E2}"/>
              </a:ext>
            </a:extLst>
          </p:cNvPr>
          <p:cNvCxnSpPr/>
          <p:nvPr/>
        </p:nvCxnSpPr>
        <p:spPr>
          <a:xfrm flipH="1">
            <a:off x="4191000" y="4508599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62F748-8933-4F55-A51C-5339601508E7}"/>
              </a:ext>
            </a:extLst>
          </p:cNvPr>
          <p:cNvCxnSpPr/>
          <p:nvPr/>
        </p:nvCxnSpPr>
        <p:spPr>
          <a:xfrm flipH="1">
            <a:off x="4114800" y="4508598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A4B73C1-78E2-4392-8892-3F8ED87F4BEB}"/>
              </a:ext>
            </a:extLst>
          </p:cNvPr>
          <p:cNvCxnSpPr/>
          <p:nvPr/>
        </p:nvCxnSpPr>
        <p:spPr>
          <a:xfrm flipH="1">
            <a:off x="7620000" y="5029201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DCEFB3-B70D-4EC4-9E44-270E1A964F89}"/>
              </a:ext>
            </a:extLst>
          </p:cNvPr>
          <p:cNvCxnSpPr/>
          <p:nvPr/>
        </p:nvCxnSpPr>
        <p:spPr>
          <a:xfrm flipH="1">
            <a:off x="7543800" y="5029200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6F0B054-4E57-4614-8EF5-68510187F1F7}"/>
              </a:ext>
            </a:extLst>
          </p:cNvPr>
          <p:cNvCxnSpPr>
            <a:cxnSpLocks/>
          </p:cNvCxnSpPr>
          <p:nvPr/>
        </p:nvCxnSpPr>
        <p:spPr>
          <a:xfrm flipH="1">
            <a:off x="1524000" y="6019801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140E6B-1D48-4155-AED1-22F3686713CD}"/>
              </a:ext>
            </a:extLst>
          </p:cNvPr>
          <p:cNvCxnSpPr>
            <a:cxnSpLocks/>
          </p:cNvCxnSpPr>
          <p:nvPr/>
        </p:nvCxnSpPr>
        <p:spPr>
          <a:xfrm flipH="1">
            <a:off x="1447800" y="6019800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42636E-3170-4DB7-97A9-ACD3DAF6E55D}"/>
              </a:ext>
            </a:extLst>
          </p:cNvPr>
          <p:cNvCxnSpPr/>
          <p:nvPr/>
        </p:nvCxnSpPr>
        <p:spPr>
          <a:xfrm flipH="1">
            <a:off x="4656667" y="6019801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90A5695-9F29-4D4E-9566-51A8A0D5092D}"/>
              </a:ext>
            </a:extLst>
          </p:cNvPr>
          <p:cNvCxnSpPr/>
          <p:nvPr/>
        </p:nvCxnSpPr>
        <p:spPr>
          <a:xfrm flipH="1">
            <a:off x="4580467" y="6019800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A04F0BC-DF63-4D64-B85A-A1AA46A1FDD0}"/>
              </a:ext>
            </a:extLst>
          </p:cNvPr>
          <p:cNvCxnSpPr/>
          <p:nvPr/>
        </p:nvCxnSpPr>
        <p:spPr>
          <a:xfrm flipH="1">
            <a:off x="6687255" y="4508598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851052B-416A-4BC5-96B8-EEF0E7212B93}"/>
              </a:ext>
            </a:extLst>
          </p:cNvPr>
          <p:cNvCxnSpPr/>
          <p:nvPr/>
        </p:nvCxnSpPr>
        <p:spPr>
          <a:xfrm flipH="1">
            <a:off x="9009942" y="4508597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06E1B74-1B4D-4399-A9E8-DA44A3D1719B}"/>
              </a:ext>
            </a:extLst>
          </p:cNvPr>
          <p:cNvCxnSpPr/>
          <p:nvPr/>
        </p:nvCxnSpPr>
        <p:spPr>
          <a:xfrm flipH="1">
            <a:off x="4435122" y="5434609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3C73C5F-E086-4E38-AE8E-004E9E796EE8}"/>
              </a:ext>
            </a:extLst>
          </p:cNvPr>
          <p:cNvSpPr txBox="1"/>
          <p:nvPr/>
        </p:nvSpPr>
        <p:spPr>
          <a:xfrm>
            <a:off x="457200" y="4453798"/>
            <a:ext cx="60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AD0B8B-A29A-482A-9F57-E28AEB8085A8}"/>
              </a:ext>
            </a:extLst>
          </p:cNvPr>
          <p:cNvSpPr txBox="1"/>
          <p:nvPr/>
        </p:nvSpPr>
        <p:spPr>
          <a:xfrm>
            <a:off x="4001910" y="4519886"/>
            <a:ext cx="60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A560E1-AA31-4A27-AE1B-9AD23463168F}"/>
              </a:ext>
            </a:extLst>
          </p:cNvPr>
          <p:cNvSpPr txBox="1"/>
          <p:nvPr/>
        </p:nvSpPr>
        <p:spPr>
          <a:xfrm>
            <a:off x="7446432" y="4952998"/>
            <a:ext cx="60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627A57-1327-4BCF-A594-B725B8D5AF09}"/>
              </a:ext>
            </a:extLst>
          </p:cNvPr>
          <p:cNvSpPr txBox="1"/>
          <p:nvPr/>
        </p:nvSpPr>
        <p:spPr>
          <a:xfrm>
            <a:off x="1295400" y="5936783"/>
            <a:ext cx="60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89A2DF-16BF-4053-A8D6-602DADA87B3C}"/>
              </a:ext>
            </a:extLst>
          </p:cNvPr>
          <p:cNvSpPr/>
          <p:nvPr/>
        </p:nvSpPr>
        <p:spPr>
          <a:xfrm>
            <a:off x="3130449" y="5881226"/>
            <a:ext cx="572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iu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EDD3187-5A97-44BE-ACE8-647898DB0B36}"/>
              </a:ext>
            </a:extLst>
          </p:cNvPr>
          <p:cNvSpPr/>
          <p:nvPr/>
        </p:nvSpPr>
        <p:spPr>
          <a:xfrm>
            <a:off x="3330108" y="4414225"/>
            <a:ext cx="7938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035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23"/>
    </mc:Choice>
    <mc:Fallback xmlns="">
      <p:transition spd="slow" advTm="133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49778" r="7768" b="4074"/>
          <a:stretch/>
        </p:blipFill>
        <p:spPr>
          <a:xfrm>
            <a:off x="0" y="-19050"/>
            <a:ext cx="9195158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2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89"/>
    </mc:Choice>
    <mc:Fallback xmlns="">
      <p:transition spd="slow" advTm="55289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0655B3C-9A1D-4126-81C8-2A7B11A46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892E0F-BFD4-4358-9EA3-F830BA069E82}"/>
              </a:ext>
            </a:extLst>
          </p:cNvPr>
          <p:cNvSpPr/>
          <p:nvPr/>
        </p:nvSpPr>
        <p:spPr>
          <a:xfrm>
            <a:off x="1370649" y="2192255"/>
            <a:ext cx="6911187" cy="1627369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CON HỌC SINH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 MẠNH KHỎE, HẠNH PHÚC</a:t>
            </a:r>
          </a:p>
        </p:txBody>
      </p:sp>
    </p:spTree>
    <p:extLst>
      <p:ext uri="{BB962C8B-B14F-4D97-AF65-F5344CB8AC3E}">
        <p14:creationId xmlns:p14="http://schemas.microsoft.com/office/powerpoint/2010/main" val="61409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8"/>
    </mc:Choice>
    <mc:Fallback xmlns="">
      <p:transition spd="slow" advTm="959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524328" y="857251"/>
            <a:ext cx="1512168" cy="130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3588774"/>
            <a:ext cx="2566088" cy="2495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88224" y="3616898"/>
            <a:ext cx="2770008" cy="243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87624" y="4813857"/>
            <a:ext cx="1224136" cy="111602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/>
          <p:nvPr/>
        </p:nvSpPr>
        <p:spPr>
          <a:xfrm>
            <a:off x="1619672" y="1628800"/>
            <a:ext cx="6975768" cy="13681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2060"/>
                </a:solidFill>
                <a:latin typeface="Calibri"/>
              </a:rPr>
              <a:t>Giải cứu bãi biển</a:t>
            </a: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24328" y="-63474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77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624">
        <p:circle/>
      </p:transition>
    </mc:Choice>
    <mc:Fallback xmlns="">
      <p:transition spd="slow" advTm="762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01097" y="4232126"/>
            <a:ext cx="1920769" cy="169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31640" y="4257666"/>
            <a:ext cx="1833855" cy="178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537" y="5253861"/>
            <a:ext cx="1724932" cy="958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4894" y="857251"/>
            <a:ext cx="1008112" cy="102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57385" y="3393330"/>
            <a:ext cx="582362" cy="239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690166" y="3807154"/>
            <a:ext cx="868409" cy="576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 l="25542" r="22601"/>
          <a:stretch/>
        </p:blipFill>
        <p:spPr>
          <a:xfrm rot="-4549777">
            <a:off x="8716623" y="4056389"/>
            <a:ext cx="427556" cy="72143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/>
          <p:nvPr/>
        </p:nvSpPr>
        <p:spPr>
          <a:xfrm>
            <a:off x="1514200" y="857251"/>
            <a:ext cx="5508612" cy="2655799"/>
          </a:xfrm>
          <a:prstGeom prst="cloudCallout">
            <a:avLst>
              <a:gd name="adj1" fmla="val -51742"/>
              <a:gd name="adj2" fmla="val 69030"/>
            </a:avLst>
          </a:prstGeom>
          <a:solidFill>
            <a:schemeClr val="lt1"/>
          </a:solidFill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dirty="0" err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Bãi</a:t>
            </a:r>
            <a:r>
              <a:rPr lang="en-US" sz="44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biển</a:t>
            </a:r>
            <a:r>
              <a:rPr lang="en-US" sz="44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có</a:t>
            </a:r>
            <a:r>
              <a:rPr lang="en-US" sz="44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nhiều</a:t>
            </a:r>
            <a:r>
              <a:rPr lang="en-US" sz="44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rác</a:t>
            </a:r>
            <a:r>
              <a:rPr lang="en-US" sz="44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quá</a:t>
            </a:r>
            <a:r>
              <a:rPr lang="en-US" sz="4400" dirty="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4400" dirty="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/>
          <p:nvPr/>
        </p:nvSpPr>
        <p:spPr>
          <a:xfrm>
            <a:off x="3541609" y="957314"/>
            <a:ext cx="5229134" cy="2655799"/>
          </a:xfrm>
          <a:prstGeom prst="cloudCallout">
            <a:avLst>
              <a:gd name="adj1" fmla="val -62865"/>
              <a:gd name="adj2" fmla="val 84465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Chúng</a:t>
            </a:r>
            <a:r>
              <a:rPr lang="en-US" sz="4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ta </a:t>
            </a:r>
            <a:r>
              <a:rPr lang="en-US" sz="44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cùng</a:t>
            </a:r>
            <a:r>
              <a:rPr lang="en-US" sz="4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nhau</a:t>
            </a:r>
            <a:r>
              <a:rPr lang="en-US" sz="4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dọn</a:t>
            </a:r>
            <a:r>
              <a:rPr lang="en-US" sz="4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dẹp</a:t>
            </a:r>
            <a:r>
              <a:rPr lang="en-US" sz="4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nào</a:t>
            </a:r>
            <a:r>
              <a:rPr lang="en-US" sz="4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440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722878" y="-124434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774176" y="4232126"/>
            <a:ext cx="1254482" cy="62657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slow" advClick="0" advTm="2201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1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/>
          <p:nvPr/>
        </p:nvSpPr>
        <p:spPr>
          <a:xfrm>
            <a:off x="539552" y="2564904"/>
            <a:ext cx="8208912" cy="1813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16508" y="-1388690"/>
            <a:ext cx="808020" cy="80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06211" y="5257256"/>
            <a:ext cx="1808324" cy="7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5;p16">
            <a:extLst>
              <a:ext uri="{FF2B5EF4-FFF2-40B4-BE49-F238E27FC236}">
                <a16:creationId xmlns:a16="http://schemas.microsoft.com/office/drawing/2014/main" id="{302D6D64-4B05-4177-9245-24728C74F61F}"/>
              </a:ext>
            </a:extLst>
          </p:cNvPr>
          <p:cNvSpPr txBox="1"/>
          <p:nvPr/>
        </p:nvSpPr>
        <p:spPr>
          <a:xfrm>
            <a:off x="228600" y="2705725"/>
            <a:ext cx="4638491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6600" dirty="0" err="1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tem</a:t>
            </a:r>
            <a:r>
              <a:rPr lang="en-US" sz="6600" dirty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dirty="0" err="1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thư</a:t>
            </a:r>
            <a:endParaRPr b="1" kern="0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" name="Google Shape;124;p16">
            <a:extLst>
              <a:ext uri="{FF2B5EF4-FFF2-40B4-BE49-F238E27FC236}">
                <a16:creationId xmlns:a16="http://schemas.microsoft.com/office/drawing/2014/main" id="{508D457C-3238-480E-98C6-4C45C2A4D1C5}"/>
              </a:ext>
            </a:extLst>
          </p:cNvPr>
          <p:cNvSpPr txBox="1"/>
          <p:nvPr/>
        </p:nvSpPr>
        <p:spPr>
          <a:xfrm>
            <a:off x="4256445" y="2638282"/>
            <a:ext cx="447790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7200" dirty="0" err="1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lem</a:t>
            </a:r>
            <a:r>
              <a:rPr lang="en-US" sz="7200" dirty="0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dirty="0" err="1">
                <a:solidFill>
                  <a:srgbClr val="0033CC"/>
                </a:solidFill>
                <a:latin typeface="Arial-SGK-TV" pitchFamily="2" charset="0"/>
                <a:cs typeface="Arial-SGK-TV" pitchFamily="2" charset="0"/>
              </a:rPr>
              <a:t>nhem</a:t>
            </a:r>
            <a:endParaRPr b="1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117">
        <p:split orient="vert"/>
      </p:transition>
    </mc:Choice>
    <mc:Fallback xmlns="">
      <p:transition spd="slow" advTm="1911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1097" y="4232126"/>
            <a:ext cx="1920769" cy="169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1640" y="4257666"/>
            <a:ext cx="1833855" cy="178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537" y="5253861"/>
            <a:ext cx="1724932" cy="958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94" y="857251"/>
            <a:ext cx="1008112" cy="102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0166" y="3807154"/>
            <a:ext cx="868409" cy="576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 l="25542" r="22601"/>
          <a:stretch/>
        </p:blipFill>
        <p:spPr>
          <a:xfrm rot="-4549777">
            <a:off x="8716623" y="4056389"/>
            <a:ext cx="427556" cy="72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722878" y="-124434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774176" y="4232126"/>
            <a:ext cx="1254482" cy="626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303761"/>
      </p:ext>
    </p:extLst>
  </p:cSld>
  <p:clrMapOvr>
    <a:masterClrMapping/>
  </p:clrMapOvr>
  <p:transition spd="slow" advClick="0" advTm="10781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/>
          <p:nvPr/>
        </p:nvSpPr>
        <p:spPr>
          <a:xfrm>
            <a:off x="467544" y="2316931"/>
            <a:ext cx="8208912" cy="1813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7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25542" r="22601"/>
          <a:stretch/>
        </p:blipFill>
        <p:spPr>
          <a:xfrm rot="-4549777">
            <a:off x="7529208" y="4454377"/>
            <a:ext cx="1240999" cy="2094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61;p18">
            <a:extLst>
              <a:ext uri="{FF2B5EF4-FFF2-40B4-BE49-F238E27FC236}">
                <a16:creationId xmlns:a16="http://schemas.microsoft.com/office/drawing/2014/main" id="{0D09AEC3-6A3C-4456-AAC6-0993B63430CF}"/>
              </a:ext>
            </a:extLst>
          </p:cNvPr>
          <p:cNvSpPr txBox="1"/>
          <p:nvPr/>
        </p:nvSpPr>
        <p:spPr>
          <a:xfrm>
            <a:off x="762000" y="2828835"/>
            <a:ext cx="76962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mái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ngói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lề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mề</a:t>
            </a:r>
            <a:endParaRPr sz="5400" b="1" kern="0" dirty="0"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350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077">
        <p:split orient="vert"/>
      </p:transition>
    </mc:Choice>
    <mc:Fallback xmlns="">
      <p:transition spd="slow" advTm="1107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1097" y="4232126"/>
            <a:ext cx="1920769" cy="169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1640" y="4257666"/>
            <a:ext cx="1833855" cy="178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537" y="5253861"/>
            <a:ext cx="1724932" cy="958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94" y="857251"/>
            <a:ext cx="1008112" cy="102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0166" y="3807154"/>
            <a:ext cx="868409" cy="576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722878" y="-124434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74176" y="4232126"/>
            <a:ext cx="1254482" cy="626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1740712"/>
      </p:ext>
    </p:extLst>
  </p:cSld>
  <p:clrMapOvr>
    <a:masterClrMapping/>
  </p:clrMapOvr>
  <p:transition spd="slow" advClick="0" advTm="10663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/>
          <p:nvPr/>
        </p:nvSpPr>
        <p:spPr>
          <a:xfrm>
            <a:off x="539552" y="2564904"/>
            <a:ext cx="8208912" cy="1813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16508" y="-1388690"/>
            <a:ext cx="808020" cy="808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96295" y="4725144"/>
            <a:ext cx="2141433" cy="14220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4;p17">
            <a:extLst>
              <a:ext uri="{FF2B5EF4-FFF2-40B4-BE49-F238E27FC236}">
                <a16:creationId xmlns:a16="http://schemas.microsoft.com/office/drawing/2014/main" id="{A4D61399-53A3-464B-AC60-9B9A67B8FA17}"/>
              </a:ext>
            </a:extLst>
          </p:cNvPr>
          <p:cNvSpPr txBox="1"/>
          <p:nvPr/>
        </p:nvSpPr>
        <p:spPr>
          <a:xfrm>
            <a:off x="36689" y="2877618"/>
            <a:ext cx="530816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6000" b="1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6000" b="1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chồn</a:t>
            </a:r>
            <a:endParaRPr lang="en-US" sz="6000" dirty="0"/>
          </a:p>
          <a:p>
            <a:pPr algn="ctr">
              <a:buClr>
                <a:srgbClr val="000000"/>
              </a:buClr>
            </a:pPr>
            <a:r>
              <a:rPr lang="en-US" sz="6000" b="1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sz="8000" b="1" kern="0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" name="Google Shape;143;p17">
            <a:extLst>
              <a:ext uri="{FF2B5EF4-FFF2-40B4-BE49-F238E27FC236}">
                <a16:creationId xmlns:a16="http://schemas.microsoft.com/office/drawing/2014/main" id="{3314C098-5BC7-49EC-BB3D-9B9E2E3E7615}"/>
              </a:ext>
            </a:extLst>
          </p:cNvPr>
          <p:cNvSpPr txBox="1"/>
          <p:nvPr/>
        </p:nvSpPr>
        <p:spPr>
          <a:xfrm>
            <a:off x="4643156" y="2809884"/>
            <a:ext cx="387335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khăn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rằn</a:t>
            </a:r>
            <a:endParaRPr sz="6600" b="1" kern="0" dirty="0"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758">
        <p:split orient="vert"/>
      </p:transition>
    </mc:Choice>
    <mc:Fallback xmlns="">
      <p:transition spd="slow" advTm="1075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TIẾNG VIỆT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 - &amp;quot;TIẾNG VIỆT&amp;quot;&quot;/&gt;&lt;property id=&quot;20307&quot; value=&quot;264&quot;/&gt;&lt;/object&gt;&lt;object type=&quot;3&quot; unique_id=&quot;10011&quot;&gt;&lt;property id=&quot;20148&quot; value=&quot;5&quot;/&gt;&lt;property id=&quot;20300&quot; value=&quot;Slide 9 - &amp;quot;ViÕt vë&amp;quot;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 - &amp;quot;TIẾNG VIỆT&amp;quot;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 - &amp;quot;TIẾNG VIỆT&amp;quot;&quot;/&gt;&lt;property id=&quot;20307&quot; value=&quot;275&quot;/&gt;&lt;/object&gt;&lt;object type=&quot;3&quot; unique_id=&quot;10022&quot;&gt;&lt;property id=&quot;20148&quot; value=&quot;5&quot;/&gt;&lt;property id=&quot;20300&quot; value=&quot;Slide 20 - &amp;quot;ViÕt vë&amp;quot;&quot;/&gt;&lt;property id=&quot;20307&quot; value=&quot;276&quot;/&gt;&lt;/object&gt;&lt;object type=&quot;3&quot; unique_id=&quot;10023&quot;&gt;&lt;property id=&quot;20148&quot; value=&quot;5&quot;/&gt;&lt;property id=&quot;20300&quot; value=&quot;Slide 21&quot;/&gt;&lt;property id=&quot;20307&quot; value=&quot;277&quot;/&gt;&lt;/object&gt;&lt;object type=&quot;3&quot; unique_id=&quot;10024&quot;&gt;&lt;property id=&quot;20148&quot; value=&quot;5&quot;/&gt;&lt;property id=&quot;20300&quot; value=&quot;Slide 22&quot;/&gt;&lt;property id=&quot;20307&quot; value=&quot;278&quot;/&gt;&lt;/object&gt;&lt;object type=&quot;3&quot; unique_id=&quot;10025&quot;&gt;&lt;property id=&quot;20148&quot; value=&quot;5&quot;/&gt;&lt;property id=&quot;20300&quot; value=&quot;Slide 23&quot;/&gt;&lt;property id=&quot;20307&quot; value=&quot;279&quot;/&gt;&lt;/object&gt;&lt;object type=&quot;3&quot; unique_id=&quot;10026&quot;&gt;&lt;property id=&quot;20148&quot; value=&quot;5&quot;/&gt;&lt;property id=&quot;20300&quot; value=&quot;Slide 24 - &amp;quot;TIẾNG VIỆT&amp;quot;&quot;/&gt;&lt;property id=&quot;20307&quot; value=&quot;280&quot;/&gt;&lt;/object&gt;&lt;object type=&quot;3&quot; unique_id=&quot;10027&quot;&gt;&lt;property id=&quot;20148&quot; value=&quot;5&quot;/&gt;&lt;property id=&quot;20300&quot; value=&quot;Slide 25&quot;/&gt;&lt;property id=&quot;20307&quot; value=&quot;281&quot;/&gt;&lt;/object&gt;&lt;object type=&quot;3&quot; unique_id=&quot;10028&quot;&gt;&lt;property id=&quot;20148&quot; value=&quot;5&quot;/&gt;&lt;property id=&quot;20300&quot; value=&quot;Slide 26&quot;/&gt;&lt;property id=&quot;20307&quot; value=&quot;282&quot;/&gt;&lt;/object&gt;&lt;object type=&quot;3&quot; unique_id=&quot;10029&quot;&gt;&lt;property id=&quot;20148&quot; value=&quot;5&quot;/&gt;&lt;property id=&quot;20300&quot; value=&quot;Slide 27&quot;/&gt;&lt;property id=&quot;20307&quot; value=&quot;283&quot;/&gt;&lt;/object&gt;&lt;object type=&quot;3&quot; unique_id=&quot;10030&quot;&gt;&lt;property id=&quot;20148&quot; value=&quot;5&quot;/&gt;&lt;property id=&quot;20300&quot; value=&quot;Slide 28&quot;/&gt;&lt;property id=&quot;20307&quot; value=&quot;284&quot;/&gt;&lt;/object&gt;&lt;object type=&quot;3&quot; unique_id=&quot;10031&quot;&gt;&lt;property id=&quot;20148&quot; value=&quot;5&quot;/&gt;&lt;property id=&quot;20300&quot; value=&quot;Slide 29&quot;/&gt;&lt;property id=&quot;20307&quot; value=&quot;285&quot;/&gt;&lt;/object&gt;&lt;object type=&quot;3&quot; unique_id=&quot;10032&quot;&gt;&lt;property id=&quot;20148&quot; value=&quot;5&quot;/&gt;&lt;property id=&quot;20300&quot; value=&quot;Slide 30 - &amp;quot;TIẾNG VIỆT&amp;quot;&quot;/&gt;&lt;property id=&quot;20307&quot; value=&quot;286&quot;/&gt;&lt;/object&gt;&lt;object type=&quot;3&quot; unique_id=&quot;10033&quot;&gt;&lt;property id=&quot;20148&quot; value=&quot;5&quot;/&gt;&lt;property id=&quot;20300&quot; value=&quot;Slide 31 - &amp;quot;ViÕt vë&amp;quot;&quot;/&gt;&lt;property id=&quot;20307&quot; value=&quot;287&quot;/&gt;&lt;/object&gt;&lt;object type=&quot;3&quot; unique_id=&quot;10034&quot;&gt;&lt;property id=&quot;20148&quot; value=&quot;5&quot;/&gt;&lt;property id=&quot;20300&quot; value=&quot;Slide 32&quot;/&gt;&lt;property id=&quot;20307&quot; value=&quot;288&quot;/&gt;&lt;/object&gt;&lt;object type=&quot;3&quot; unique_id=&quot;10035&quot;&gt;&lt;property id=&quot;20148&quot; value=&quot;5&quot;/&gt;&lt;property id=&quot;20300&quot; value=&quot;Slide 33&quot;/&gt;&lt;property id=&quot;20307&quot; value=&quot;290&quot;/&gt;&lt;/object&gt;&lt;object type=&quot;3&quot; unique_id=&quot;10036&quot;&gt;&lt;property id=&quot;20148&quot; value=&quot;5&quot;/&gt;&lt;property id=&quot;20300&quot; value=&quot;Slide 34&quot;/&gt;&lt;property id=&quot;20307&quot; value=&quot;289&quot;/&gt;&lt;/object&gt;&lt;object type=&quot;3&quot; unique_id=&quot;10037&quot;&gt;&lt;property id=&quot;20148&quot; value=&quot;5&quot;/&gt;&lt;property id=&quot;20300&quot; value=&quot;Slide 35&quot;/&gt;&lt;property id=&quot;20307&quot; value=&quot;291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13.4|10.9|12.5|33.6|12.1|18.5|18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7.4|18.4|18.6|1.3|2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20.8|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7.4|31.6|18.2|2|4|7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8.1|7.4|4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</TotalTime>
  <Words>195</Words>
  <Application>Microsoft Office PowerPoint</Application>
  <PresentationFormat>On-screen Show (4:3)</PresentationFormat>
  <Paragraphs>49</Paragraphs>
  <Slides>27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.VnAvant</vt:lpstr>
      <vt:lpstr>Arial</vt:lpstr>
      <vt:lpstr>Arial-SGK-TV</vt:lpstr>
      <vt:lpstr>Calibri</vt:lpstr>
      <vt:lpstr>Questrial</vt:lpstr>
      <vt:lpstr>Times New Roman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Windows User</cp:lastModifiedBy>
  <cp:revision>54</cp:revision>
  <dcterms:created xsi:type="dcterms:W3CDTF">2020-08-12T07:49:48Z</dcterms:created>
  <dcterms:modified xsi:type="dcterms:W3CDTF">2021-11-21T03:27:17Z</dcterms:modified>
</cp:coreProperties>
</file>