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3" r:id="rId3"/>
    <p:sldMasterId id="2147483706" r:id="rId4"/>
    <p:sldMasterId id="2147483719" r:id="rId5"/>
    <p:sldMasterId id="2147483732" r:id="rId6"/>
    <p:sldMasterId id="2147483744" r:id="rId7"/>
    <p:sldMasterId id="2147483794" r:id="rId8"/>
    <p:sldMasterId id="2147483818" r:id="rId9"/>
  </p:sldMasterIdLst>
  <p:notesMasterIdLst>
    <p:notesMasterId r:id="rId34"/>
  </p:notesMasterIdLst>
  <p:sldIdLst>
    <p:sldId id="257" r:id="rId10"/>
    <p:sldId id="301" r:id="rId11"/>
    <p:sldId id="385" r:id="rId12"/>
    <p:sldId id="359" r:id="rId13"/>
    <p:sldId id="379" r:id="rId14"/>
    <p:sldId id="311" r:id="rId15"/>
    <p:sldId id="312" r:id="rId16"/>
    <p:sldId id="361" r:id="rId17"/>
    <p:sldId id="371" r:id="rId18"/>
    <p:sldId id="382" r:id="rId19"/>
    <p:sldId id="363" r:id="rId20"/>
    <p:sldId id="381" r:id="rId21"/>
    <p:sldId id="321" r:id="rId22"/>
    <p:sldId id="386" r:id="rId23"/>
    <p:sldId id="387" r:id="rId24"/>
    <p:sldId id="388" r:id="rId25"/>
    <p:sldId id="267" r:id="rId26"/>
    <p:sldId id="374" r:id="rId27"/>
    <p:sldId id="384" r:id="rId28"/>
    <p:sldId id="366" r:id="rId29"/>
    <p:sldId id="375" r:id="rId30"/>
    <p:sldId id="271" r:id="rId31"/>
    <p:sldId id="288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03D9-84C6-4524-AE6E-8C526BC6D66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8C8C-C9F3-4E0E-8DCF-2D0182D7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3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So </a:t>
            </a:r>
            <a:r>
              <a:rPr lang="en-US" altLang="zh-CN" dirty="0" err="1"/>
              <a:t>sánh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giống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vần</a:t>
            </a:r>
            <a:endParaRPr lang="en-US" altLang="zh-CN" dirty="0"/>
          </a:p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31193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4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821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9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81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19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5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55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071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89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7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9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1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8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9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8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5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1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27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61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8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629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97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913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21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67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65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8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38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7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5986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46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278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7716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081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030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1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4056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71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477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7728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7220"/>
      </p:ext>
    </p:extLst>
  </p:cSld>
  <p:clrMapOvr>
    <a:masterClrMapping/>
  </p:clrMapOvr>
  <p:transition spd="med" advClick="0" advTm="10000">
    <p:blinds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25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75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22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8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84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3969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10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44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60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133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6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5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9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9044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8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33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0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2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2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032861" y="245763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9510" y="3666313"/>
            <a:ext cx="5610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kumimoji="0" lang="en-US" altLang="zh-CN" sz="5400" b="1" i="0" u="none" strike="noStrike" kern="1200" cap="none" spc="0" normalizeH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54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: 1</a:t>
            </a:r>
            <a:endParaRPr kumimoji="0" lang="zh-CN" altLang="en-US" sz="54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B7C578-A9A9-4D7F-A758-6DB3DF19EBE8}"/>
              </a:ext>
            </a:extLst>
          </p:cNvPr>
          <p:cNvGrpSpPr/>
          <p:nvPr/>
        </p:nvGrpSpPr>
        <p:grpSpPr>
          <a:xfrm>
            <a:off x="-5208951" y="3378977"/>
            <a:ext cx="5448300" cy="3479023"/>
            <a:chOff x="-5208951" y="3378977"/>
            <a:chExt cx="5448300" cy="3479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5208951" y="3378977"/>
              <a:ext cx="5448300" cy="34790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ECDC8F-63E1-40AF-B987-71A493DFE6F4}"/>
                </a:ext>
              </a:extLst>
            </p:cNvPr>
            <p:cNvSpPr txBox="1"/>
            <p:nvPr/>
          </p:nvSpPr>
          <p:spPr>
            <a:xfrm>
              <a:off x="-3629383" y="5342235"/>
              <a:ext cx="1976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 VIỆT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repeatCount="2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repeatCount="2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18564" y="152400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047969" y="4081135"/>
            <a:ext cx="10381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047969" y="5358236"/>
            <a:ext cx="9660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8178ED-F294-43C3-AC46-F6C0239B377B}"/>
              </a:ext>
            </a:extLst>
          </p:cNvPr>
          <p:cNvGrpSpPr/>
          <p:nvPr/>
        </p:nvGrpSpPr>
        <p:grpSpPr>
          <a:xfrm>
            <a:off x="4328185" y="1257300"/>
            <a:ext cx="5046930" cy="2583808"/>
            <a:chOff x="4342220" y="1209929"/>
            <a:chExt cx="5046930" cy="25838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E5F0CE-0339-4507-8101-2135DA3D3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2220" y="1209929"/>
              <a:ext cx="5046930" cy="258380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C44073-9A7A-49B2-8601-B85A79629A8E}"/>
                </a:ext>
              </a:extLst>
            </p:cNvPr>
            <p:cNvSpPr/>
            <p:nvPr/>
          </p:nvSpPr>
          <p:spPr>
            <a:xfrm>
              <a:off x="6985000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757FBD-5EE4-47AF-AEBE-52C6D49FD4BB}"/>
                </a:ext>
              </a:extLst>
            </p:cNvPr>
            <p:cNvSpPr/>
            <p:nvPr/>
          </p:nvSpPr>
          <p:spPr>
            <a:xfrm>
              <a:off x="5647301" y="2549204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119D8D-C4C6-4633-9187-A549FDEF9594}"/>
                </a:ext>
              </a:extLst>
            </p:cNvPr>
            <p:cNvSpPr/>
            <p:nvPr/>
          </p:nvSpPr>
          <p:spPr>
            <a:xfrm>
              <a:off x="4508829" y="1257300"/>
              <a:ext cx="2108200" cy="1143000"/>
            </a:xfrm>
            <a:prstGeom prst="rect">
              <a:avLst/>
            </a:prstGeom>
            <a:solidFill>
              <a:srgbClr val="E0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A2298-2900-4610-AB64-5D11872F12CD}"/>
              </a:ext>
            </a:extLst>
          </p:cNvPr>
          <p:cNvSpPr/>
          <p:nvPr/>
        </p:nvSpPr>
        <p:spPr>
          <a:xfrm>
            <a:off x="6985000" y="1262966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74752-5B06-4842-B35F-80D2ED460DCC}"/>
              </a:ext>
            </a:extLst>
          </p:cNvPr>
          <p:cNvSpPr/>
          <p:nvPr/>
        </p:nvSpPr>
        <p:spPr>
          <a:xfrm>
            <a:off x="4542750" y="1257300"/>
            <a:ext cx="2108200" cy="1143000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7C8D-28E7-499A-B231-4BB2EB417D61}"/>
              </a:ext>
            </a:extLst>
          </p:cNvPr>
          <p:cNvSpPr/>
          <p:nvPr/>
        </p:nvSpPr>
        <p:spPr>
          <a:xfrm>
            <a:off x="5797550" y="2654286"/>
            <a:ext cx="2108200" cy="1037918"/>
          </a:xfrm>
          <a:prstGeom prst="rect">
            <a:avLst/>
          </a:prstGeom>
          <a:solidFill>
            <a:srgbClr val="E0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90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1403">
        <p15:prstTrans prst="drape"/>
      </p:transition>
    </mc:Choice>
    <mc:Fallback xmlns="">
      <p:transition spd="slow" advTm="91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2" grpId="0" animBg="1"/>
      <p:bldP spid="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357319" y="273132"/>
            <a:ext cx="1147736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77362"/>
                      <a:gd name="connsiteY0" fmla="*/ 0 h 6412676"/>
                      <a:gd name="connsiteX1" fmla="*/ 229547 w 11477362"/>
                      <a:gd name="connsiteY1" fmla="*/ 0 h 6412676"/>
                      <a:gd name="connsiteX2" fmla="*/ 459094 w 11477362"/>
                      <a:gd name="connsiteY2" fmla="*/ 0 h 6412676"/>
                      <a:gd name="connsiteX3" fmla="*/ 1147736 w 11477362"/>
                      <a:gd name="connsiteY3" fmla="*/ 0 h 6412676"/>
                      <a:gd name="connsiteX4" fmla="*/ 1951151 w 11477362"/>
                      <a:gd name="connsiteY4" fmla="*/ 0 h 6412676"/>
                      <a:gd name="connsiteX5" fmla="*/ 2525019 w 11477362"/>
                      <a:gd name="connsiteY5" fmla="*/ 0 h 6412676"/>
                      <a:gd name="connsiteX6" fmla="*/ 3328434 w 11477362"/>
                      <a:gd name="connsiteY6" fmla="*/ 0 h 6412676"/>
                      <a:gd name="connsiteX7" fmla="*/ 4131850 w 11477362"/>
                      <a:gd name="connsiteY7" fmla="*/ 0 h 6412676"/>
                      <a:gd name="connsiteX8" fmla="*/ 4476171 w 11477362"/>
                      <a:gd name="connsiteY8" fmla="*/ 0 h 6412676"/>
                      <a:gd name="connsiteX9" fmla="*/ 5279586 w 11477362"/>
                      <a:gd name="connsiteY9" fmla="*/ 0 h 6412676"/>
                      <a:gd name="connsiteX10" fmla="*/ 5968228 w 11477362"/>
                      <a:gd name="connsiteY10" fmla="*/ 0 h 6412676"/>
                      <a:gd name="connsiteX11" fmla="*/ 6656869 w 11477362"/>
                      <a:gd name="connsiteY11" fmla="*/ 0 h 6412676"/>
                      <a:gd name="connsiteX12" fmla="*/ 7460285 w 11477362"/>
                      <a:gd name="connsiteY12" fmla="*/ 0 h 6412676"/>
                      <a:gd name="connsiteX13" fmla="*/ 7919379 w 11477362"/>
                      <a:gd name="connsiteY13" fmla="*/ 0 h 6412676"/>
                      <a:gd name="connsiteX14" fmla="*/ 8493247 w 11477362"/>
                      <a:gd name="connsiteY14" fmla="*/ 0 h 6412676"/>
                      <a:gd name="connsiteX15" fmla="*/ 9067115 w 11477362"/>
                      <a:gd name="connsiteY15" fmla="*/ 0 h 6412676"/>
                      <a:gd name="connsiteX16" fmla="*/ 9411436 w 11477362"/>
                      <a:gd name="connsiteY16" fmla="*/ 0 h 6412676"/>
                      <a:gd name="connsiteX17" fmla="*/ 10214852 w 11477362"/>
                      <a:gd name="connsiteY17" fmla="*/ 0 h 6412676"/>
                      <a:gd name="connsiteX18" fmla="*/ 10673946 w 11477362"/>
                      <a:gd name="connsiteY18" fmla="*/ 0 h 6412676"/>
                      <a:gd name="connsiteX19" fmla="*/ 11477362 w 11477362"/>
                      <a:gd name="connsiteY19" fmla="*/ 0 h 6412676"/>
                      <a:gd name="connsiteX20" fmla="*/ 11477362 w 11477362"/>
                      <a:gd name="connsiteY20" fmla="*/ 711224 h 6412676"/>
                      <a:gd name="connsiteX21" fmla="*/ 11477362 w 11477362"/>
                      <a:gd name="connsiteY21" fmla="*/ 1294195 h 6412676"/>
                      <a:gd name="connsiteX22" fmla="*/ 11477362 w 11477362"/>
                      <a:gd name="connsiteY22" fmla="*/ 1748912 h 6412676"/>
                      <a:gd name="connsiteX23" fmla="*/ 11477362 w 11477362"/>
                      <a:gd name="connsiteY23" fmla="*/ 2203629 h 6412676"/>
                      <a:gd name="connsiteX24" fmla="*/ 11477362 w 11477362"/>
                      <a:gd name="connsiteY24" fmla="*/ 2850726 h 6412676"/>
                      <a:gd name="connsiteX25" fmla="*/ 11477362 w 11477362"/>
                      <a:gd name="connsiteY25" fmla="*/ 3241316 h 6412676"/>
                      <a:gd name="connsiteX26" fmla="*/ 11477362 w 11477362"/>
                      <a:gd name="connsiteY26" fmla="*/ 3952540 h 6412676"/>
                      <a:gd name="connsiteX27" fmla="*/ 11477362 w 11477362"/>
                      <a:gd name="connsiteY27" fmla="*/ 4535511 h 6412676"/>
                      <a:gd name="connsiteX28" fmla="*/ 11477362 w 11477362"/>
                      <a:gd name="connsiteY28" fmla="*/ 4990228 h 6412676"/>
                      <a:gd name="connsiteX29" fmla="*/ 11477362 w 11477362"/>
                      <a:gd name="connsiteY29" fmla="*/ 5380818 h 6412676"/>
                      <a:gd name="connsiteX30" fmla="*/ 11477362 w 11477362"/>
                      <a:gd name="connsiteY30" fmla="*/ 6412676 h 6412676"/>
                      <a:gd name="connsiteX31" fmla="*/ 11247814 w 11477362"/>
                      <a:gd name="connsiteY31" fmla="*/ 6412676 h 6412676"/>
                      <a:gd name="connsiteX32" fmla="*/ 10903493 w 11477362"/>
                      <a:gd name="connsiteY32" fmla="*/ 6412676 h 6412676"/>
                      <a:gd name="connsiteX33" fmla="*/ 10444399 w 11477362"/>
                      <a:gd name="connsiteY33" fmla="*/ 6412676 h 6412676"/>
                      <a:gd name="connsiteX34" fmla="*/ 9640984 w 11477362"/>
                      <a:gd name="connsiteY34" fmla="*/ 6412676 h 6412676"/>
                      <a:gd name="connsiteX35" fmla="*/ 9067115 w 11477362"/>
                      <a:gd name="connsiteY35" fmla="*/ 6412676 h 6412676"/>
                      <a:gd name="connsiteX36" fmla="*/ 8608021 w 11477362"/>
                      <a:gd name="connsiteY36" fmla="*/ 6412676 h 6412676"/>
                      <a:gd name="connsiteX37" fmla="*/ 8263700 w 11477362"/>
                      <a:gd name="connsiteY37" fmla="*/ 6412676 h 6412676"/>
                      <a:gd name="connsiteX38" fmla="*/ 7804606 w 11477362"/>
                      <a:gd name="connsiteY38" fmla="*/ 6412676 h 6412676"/>
                      <a:gd name="connsiteX39" fmla="*/ 7345511 w 11477362"/>
                      <a:gd name="connsiteY39" fmla="*/ 6412676 h 6412676"/>
                      <a:gd name="connsiteX40" fmla="*/ 6656869 w 11477362"/>
                      <a:gd name="connsiteY40" fmla="*/ 6412676 h 6412676"/>
                      <a:gd name="connsiteX41" fmla="*/ 6197775 w 11477362"/>
                      <a:gd name="connsiteY41" fmla="*/ 6412676 h 6412676"/>
                      <a:gd name="connsiteX42" fmla="*/ 5509133 w 11477362"/>
                      <a:gd name="connsiteY42" fmla="*/ 6412676 h 6412676"/>
                      <a:gd name="connsiteX43" fmla="*/ 5279586 w 11477362"/>
                      <a:gd name="connsiteY43" fmla="*/ 6412676 h 6412676"/>
                      <a:gd name="connsiteX44" fmla="*/ 4476171 w 11477362"/>
                      <a:gd name="connsiteY44" fmla="*/ 6412676 h 6412676"/>
                      <a:gd name="connsiteX45" fmla="*/ 4131850 w 11477362"/>
                      <a:gd name="connsiteY45" fmla="*/ 6412676 h 6412676"/>
                      <a:gd name="connsiteX46" fmla="*/ 3557982 w 11477362"/>
                      <a:gd name="connsiteY46" fmla="*/ 6412676 h 6412676"/>
                      <a:gd name="connsiteX47" fmla="*/ 3098887 w 11477362"/>
                      <a:gd name="connsiteY47" fmla="*/ 6412676 h 6412676"/>
                      <a:gd name="connsiteX48" fmla="*/ 2525019 w 11477362"/>
                      <a:gd name="connsiteY48" fmla="*/ 6412676 h 6412676"/>
                      <a:gd name="connsiteX49" fmla="*/ 1721604 w 11477362"/>
                      <a:gd name="connsiteY49" fmla="*/ 6412676 h 6412676"/>
                      <a:gd name="connsiteX50" fmla="*/ 1377283 w 11477362"/>
                      <a:gd name="connsiteY50" fmla="*/ 6412676 h 6412676"/>
                      <a:gd name="connsiteX51" fmla="*/ 918188 w 11477362"/>
                      <a:gd name="connsiteY51" fmla="*/ 6412676 h 6412676"/>
                      <a:gd name="connsiteX52" fmla="*/ 688641 w 11477362"/>
                      <a:gd name="connsiteY52" fmla="*/ 6412676 h 6412676"/>
                      <a:gd name="connsiteX53" fmla="*/ 0 w 11477362"/>
                      <a:gd name="connsiteY53" fmla="*/ 6412676 h 6412676"/>
                      <a:gd name="connsiteX54" fmla="*/ 0 w 11477362"/>
                      <a:gd name="connsiteY54" fmla="*/ 5765579 h 6412676"/>
                      <a:gd name="connsiteX55" fmla="*/ 0 w 11477362"/>
                      <a:gd name="connsiteY55" fmla="*/ 5310862 h 6412676"/>
                      <a:gd name="connsiteX56" fmla="*/ 0 w 11477362"/>
                      <a:gd name="connsiteY56" fmla="*/ 4920271 h 6412676"/>
                      <a:gd name="connsiteX57" fmla="*/ 0 w 11477362"/>
                      <a:gd name="connsiteY57" fmla="*/ 4465554 h 6412676"/>
                      <a:gd name="connsiteX58" fmla="*/ 0 w 11477362"/>
                      <a:gd name="connsiteY58" fmla="*/ 3818457 h 6412676"/>
                      <a:gd name="connsiteX59" fmla="*/ 0 w 11477362"/>
                      <a:gd name="connsiteY59" fmla="*/ 3427867 h 6412676"/>
                      <a:gd name="connsiteX60" fmla="*/ 0 w 11477362"/>
                      <a:gd name="connsiteY60" fmla="*/ 2780770 h 6412676"/>
                      <a:gd name="connsiteX61" fmla="*/ 0 w 11477362"/>
                      <a:gd name="connsiteY61" fmla="*/ 2390179 h 6412676"/>
                      <a:gd name="connsiteX62" fmla="*/ 0 w 11477362"/>
                      <a:gd name="connsiteY62" fmla="*/ 1743082 h 6412676"/>
                      <a:gd name="connsiteX63" fmla="*/ 0 w 11477362"/>
                      <a:gd name="connsiteY63" fmla="*/ 1224238 h 6412676"/>
                      <a:gd name="connsiteX64" fmla="*/ 0 w 11477362"/>
                      <a:gd name="connsiteY64" fmla="*/ 641268 h 6412676"/>
                      <a:gd name="connsiteX65" fmla="*/ 0 w 11477362"/>
                      <a:gd name="connsiteY65" fmla="*/ 0 h 6412676"/>
                      <a:gd name="connsiteX0" fmla="*/ 0 w 11477362"/>
                      <a:gd name="connsiteY0" fmla="*/ 0 h 6412676"/>
                      <a:gd name="connsiteX1" fmla="*/ 803415 w 11477362"/>
                      <a:gd name="connsiteY1" fmla="*/ 0 h 6412676"/>
                      <a:gd name="connsiteX2" fmla="*/ 1032962 w 11477362"/>
                      <a:gd name="connsiteY2" fmla="*/ 0 h 6412676"/>
                      <a:gd name="connsiteX3" fmla="*/ 1721604 w 11477362"/>
                      <a:gd name="connsiteY3" fmla="*/ 0 h 6412676"/>
                      <a:gd name="connsiteX4" fmla="*/ 2180698 w 11477362"/>
                      <a:gd name="connsiteY4" fmla="*/ 0 h 6412676"/>
                      <a:gd name="connsiteX5" fmla="*/ 2639793 w 11477362"/>
                      <a:gd name="connsiteY5" fmla="*/ 0 h 6412676"/>
                      <a:gd name="connsiteX6" fmla="*/ 3213661 w 11477362"/>
                      <a:gd name="connsiteY6" fmla="*/ 0 h 6412676"/>
                      <a:gd name="connsiteX7" fmla="*/ 3443208 w 11477362"/>
                      <a:gd name="connsiteY7" fmla="*/ 0 h 6412676"/>
                      <a:gd name="connsiteX8" fmla="*/ 4017076 w 11477362"/>
                      <a:gd name="connsiteY8" fmla="*/ 0 h 6412676"/>
                      <a:gd name="connsiteX9" fmla="*/ 4476171 w 11477362"/>
                      <a:gd name="connsiteY9" fmla="*/ 0 h 6412676"/>
                      <a:gd name="connsiteX10" fmla="*/ 4820492 w 11477362"/>
                      <a:gd name="connsiteY10" fmla="*/ 0 h 6412676"/>
                      <a:gd name="connsiteX11" fmla="*/ 5509133 w 11477362"/>
                      <a:gd name="connsiteY11" fmla="*/ 0 h 6412676"/>
                      <a:gd name="connsiteX12" fmla="*/ 5738681 w 11477362"/>
                      <a:gd name="connsiteY12" fmla="*/ 0 h 6412676"/>
                      <a:gd name="connsiteX13" fmla="*/ 6312549 w 11477362"/>
                      <a:gd name="connsiteY13" fmla="*/ 0 h 6412676"/>
                      <a:gd name="connsiteX14" fmla="*/ 6542096 w 11477362"/>
                      <a:gd name="connsiteY14" fmla="*/ 0 h 6412676"/>
                      <a:gd name="connsiteX15" fmla="*/ 7230738 w 11477362"/>
                      <a:gd name="connsiteY15" fmla="*/ 0 h 6412676"/>
                      <a:gd name="connsiteX16" fmla="*/ 8034153 w 11477362"/>
                      <a:gd name="connsiteY16" fmla="*/ 0 h 6412676"/>
                      <a:gd name="connsiteX17" fmla="*/ 8378474 w 11477362"/>
                      <a:gd name="connsiteY17" fmla="*/ 0 h 6412676"/>
                      <a:gd name="connsiteX18" fmla="*/ 8952342 w 11477362"/>
                      <a:gd name="connsiteY18" fmla="*/ 0 h 6412676"/>
                      <a:gd name="connsiteX19" fmla="*/ 9640984 w 11477362"/>
                      <a:gd name="connsiteY19" fmla="*/ 0 h 6412676"/>
                      <a:gd name="connsiteX20" fmla="*/ 10329625 w 11477362"/>
                      <a:gd name="connsiteY20" fmla="*/ 0 h 6412676"/>
                      <a:gd name="connsiteX21" fmla="*/ 11477362 w 11477362"/>
                      <a:gd name="connsiteY21" fmla="*/ 0 h 6412676"/>
                      <a:gd name="connsiteX22" fmla="*/ 11477362 w 11477362"/>
                      <a:gd name="connsiteY22" fmla="*/ 711224 h 6412676"/>
                      <a:gd name="connsiteX23" fmla="*/ 11477362 w 11477362"/>
                      <a:gd name="connsiteY23" fmla="*/ 1358321 h 6412676"/>
                      <a:gd name="connsiteX24" fmla="*/ 11477362 w 11477362"/>
                      <a:gd name="connsiteY24" fmla="*/ 2005419 h 6412676"/>
                      <a:gd name="connsiteX25" fmla="*/ 11477362 w 11477362"/>
                      <a:gd name="connsiteY25" fmla="*/ 2716643 h 6412676"/>
                      <a:gd name="connsiteX26" fmla="*/ 11477362 w 11477362"/>
                      <a:gd name="connsiteY26" fmla="*/ 3235487 h 6412676"/>
                      <a:gd name="connsiteX27" fmla="*/ 11477362 w 11477362"/>
                      <a:gd name="connsiteY27" fmla="*/ 3946711 h 6412676"/>
                      <a:gd name="connsiteX28" fmla="*/ 11477362 w 11477362"/>
                      <a:gd name="connsiteY28" fmla="*/ 4465554 h 6412676"/>
                      <a:gd name="connsiteX29" fmla="*/ 11477362 w 11477362"/>
                      <a:gd name="connsiteY29" fmla="*/ 5112652 h 6412676"/>
                      <a:gd name="connsiteX30" fmla="*/ 11477362 w 11477362"/>
                      <a:gd name="connsiteY30" fmla="*/ 5695622 h 6412676"/>
                      <a:gd name="connsiteX31" fmla="*/ 11477362 w 11477362"/>
                      <a:gd name="connsiteY31" fmla="*/ 6412676 h 6412676"/>
                      <a:gd name="connsiteX32" fmla="*/ 11247814 w 11477362"/>
                      <a:gd name="connsiteY32" fmla="*/ 6412676 h 6412676"/>
                      <a:gd name="connsiteX33" fmla="*/ 10788720 w 11477362"/>
                      <a:gd name="connsiteY33" fmla="*/ 6412676 h 6412676"/>
                      <a:gd name="connsiteX34" fmla="*/ 10329625 w 11477362"/>
                      <a:gd name="connsiteY34" fmla="*/ 6412676 h 6412676"/>
                      <a:gd name="connsiteX35" fmla="*/ 9755757 w 11477362"/>
                      <a:gd name="connsiteY35" fmla="*/ 6412676 h 6412676"/>
                      <a:gd name="connsiteX36" fmla="*/ 9411436 w 11477362"/>
                      <a:gd name="connsiteY36" fmla="*/ 6412676 h 6412676"/>
                      <a:gd name="connsiteX37" fmla="*/ 8608021 w 11477362"/>
                      <a:gd name="connsiteY37" fmla="*/ 6412676 h 6412676"/>
                      <a:gd name="connsiteX38" fmla="*/ 8034153 w 11477362"/>
                      <a:gd name="connsiteY38" fmla="*/ 6412676 h 6412676"/>
                      <a:gd name="connsiteX39" fmla="*/ 7575058 w 11477362"/>
                      <a:gd name="connsiteY39" fmla="*/ 6412676 h 6412676"/>
                      <a:gd name="connsiteX40" fmla="*/ 7345511 w 11477362"/>
                      <a:gd name="connsiteY40" fmla="*/ 6412676 h 6412676"/>
                      <a:gd name="connsiteX41" fmla="*/ 6656869 w 11477362"/>
                      <a:gd name="connsiteY41" fmla="*/ 6412676 h 6412676"/>
                      <a:gd name="connsiteX42" fmla="*/ 5968228 w 11477362"/>
                      <a:gd name="connsiteY42" fmla="*/ 6412676 h 6412676"/>
                      <a:gd name="connsiteX43" fmla="*/ 5164812 w 11477362"/>
                      <a:gd name="connsiteY43" fmla="*/ 6412676 h 6412676"/>
                      <a:gd name="connsiteX44" fmla="*/ 4361397 w 11477362"/>
                      <a:gd name="connsiteY44" fmla="*/ 6412676 h 6412676"/>
                      <a:gd name="connsiteX45" fmla="*/ 3787529 w 11477362"/>
                      <a:gd name="connsiteY45" fmla="*/ 6412676 h 6412676"/>
                      <a:gd name="connsiteX46" fmla="*/ 3098887 w 11477362"/>
                      <a:gd name="connsiteY46" fmla="*/ 6412676 h 6412676"/>
                      <a:gd name="connsiteX47" fmla="*/ 2639793 w 11477362"/>
                      <a:gd name="connsiteY47" fmla="*/ 6412676 h 6412676"/>
                      <a:gd name="connsiteX48" fmla="*/ 1951151 w 11477362"/>
                      <a:gd name="connsiteY48" fmla="*/ 6412676 h 6412676"/>
                      <a:gd name="connsiteX49" fmla="*/ 1606830 w 11477362"/>
                      <a:gd name="connsiteY49" fmla="*/ 6412676 h 6412676"/>
                      <a:gd name="connsiteX50" fmla="*/ 1262509 w 11477362"/>
                      <a:gd name="connsiteY50" fmla="*/ 6412676 h 6412676"/>
                      <a:gd name="connsiteX51" fmla="*/ 803415 w 11477362"/>
                      <a:gd name="connsiteY51" fmla="*/ 6412676 h 6412676"/>
                      <a:gd name="connsiteX52" fmla="*/ 0 w 11477362"/>
                      <a:gd name="connsiteY52" fmla="*/ 6412676 h 6412676"/>
                      <a:gd name="connsiteX53" fmla="*/ 0 w 11477362"/>
                      <a:gd name="connsiteY53" fmla="*/ 5829705 h 6412676"/>
                      <a:gd name="connsiteX54" fmla="*/ 0 w 11477362"/>
                      <a:gd name="connsiteY54" fmla="*/ 5246735 h 6412676"/>
                      <a:gd name="connsiteX55" fmla="*/ 0 w 11477362"/>
                      <a:gd name="connsiteY55" fmla="*/ 4856145 h 6412676"/>
                      <a:gd name="connsiteX56" fmla="*/ 0 w 11477362"/>
                      <a:gd name="connsiteY56" fmla="*/ 4209047 h 6412676"/>
                      <a:gd name="connsiteX57" fmla="*/ 0 w 11477362"/>
                      <a:gd name="connsiteY57" fmla="*/ 3626077 h 6412676"/>
                      <a:gd name="connsiteX58" fmla="*/ 0 w 11477362"/>
                      <a:gd name="connsiteY58" fmla="*/ 3043106 h 6412676"/>
                      <a:gd name="connsiteX59" fmla="*/ 0 w 11477362"/>
                      <a:gd name="connsiteY59" fmla="*/ 2588389 h 6412676"/>
                      <a:gd name="connsiteX60" fmla="*/ 0 w 11477362"/>
                      <a:gd name="connsiteY60" fmla="*/ 2133672 h 6412676"/>
                      <a:gd name="connsiteX61" fmla="*/ 0 w 11477362"/>
                      <a:gd name="connsiteY61" fmla="*/ 1614828 h 6412676"/>
                      <a:gd name="connsiteX62" fmla="*/ 0 w 11477362"/>
                      <a:gd name="connsiteY62" fmla="*/ 1095985 h 6412676"/>
                      <a:gd name="connsiteX63" fmla="*/ 0 w 11477362"/>
                      <a:gd name="connsiteY63" fmla="*/ 577141 h 6412676"/>
                      <a:gd name="connsiteX64" fmla="*/ 0 w 1147736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77362" h="6412676" fill="none" extrusionOk="0">
                        <a:moveTo>
                          <a:pt x="0" y="0"/>
                        </a:moveTo>
                        <a:cubicBezTo>
                          <a:pt x="96356" y="-2434"/>
                          <a:pt x="168942" y="16332"/>
                          <a:pt x="229547" y="0"/>
                        </a:cubicBezTo>
                        <a:cubicBezTo>
                          <a:pt x="292202" y="-14183"/>
                          <a:pt x="400923" y="25436"/>
                          <a:pt x="459094" y="0"/>
                        </a:cubicBezTo>
                        <a:cubicBezTo>
                          <a:pt x="490196" y="-33802"/>
                          <a:pt x="891041" y="32469"/>
                          <a:pt x="1147736" y="0"/>
                        </a:cubicBezTo>
                        <a:cubicBezTo>
                          <a:pt x="1430831" y="-34296"/>
                          <a:pt x="1638688" y="22028"/>
                          <a:pt x="1951151" y="0"/>
                        </a:cubicBezTo>
                        <a:cubicBezTo>
                          <a:pt x="2229315" y="-33436"/>
                          <a:pt x="2293904" y="95603"/>
                          <a:pt x="2525019" y="0"/>
                        </a:cubicBezTo>
                        <a:cubicBezTo>
                          <a:pt x="2740385" y="-122311"/>
                          <a:pt x="3162808" y="84430"/>
                          <a:pt x="3328434" y="0"/>
                        </a:cubicBezTo>
                        <a:cubicBezTo>
                          <a:pt x="3476605" y="-70894"/>
                          <a:pt x="3809227" y="82812"/>
                          <a:pt x="4131850" y="0"/>
                        </a:cubicBezTo>
                        <a:cubicBezTo>
                          <a:pt x="4427651" y="-40520"/>
                          <a:pt x="4389839" y="23721"/>
                          <a:pt x="4476171" y="0"/>
                        </a:cubicBezTo>
                        <a:cubicBezTo>
                          <a:pt x="4594557" y="-20978"/>
                          <a:pt x="5108580" y="101025"/>
                          <a:pt x="5279586" y="0"/>
                        </a:cubicBezTo>
                        <a:cubicBezTo>
                          <a:pt x="5451380" y="-88387"/>
                          <a:pt x="5815341" y="105333"/>
                          <a:pt x="5968228" y="0"/>
                        </a:cubicBezTo>
                        <a:cubicBezTo>
                          <a:pt x="6141162" y="-130220"/>
                          <a:pt x="6358048" y="19623"/>
                          <a:pt x="6656869" y="0"/>
                        </a:cubicBezTo>
                        <a:cubicBezTo>
                          <a:pt x="6888654" y="-33117"/>
                          <a:pt x="7155796" y="18705"/>
                          <a:pt x="7460285" y="0"/>
                        </a:cubicBezTo>
                        <a:cubicBezTo>
                          <a:pt x="7815848" y="-28090"/>
                          <a:pt x="7770144" y="44036"/>
                          <a:pt x="7919379" y="0"/>
                        </a:cubicBezTo>
                        <a:cubicBezTo>
                          <a:pt x="8064930" y="-33729"/>
                          <a:pt x="8289235" y="59905"/>
                          <a:pt x="8493247" y="0"/>
                        </a:cubicBezTo>
                        <a:cubicBezTo>
                          <a:pt x="8718740" y="-47019"/>
                          <a:pt x="8798929" y="18410"/>
                          <a:pt x="9067115" y="0"/>
                        </a:cubicBezTo>
                        <a:cubicBezTo>
                          <a:pt x="9292284" y="-50794"/>
                          <a:pt x="9256842" y="40493"/>
                          <a:pt x="9411436" y="0"/>
                        </a:cubicBezTo>
                        <a:cubicBezTo>
                          <a:pt x="9598217" y="-10284"/>
                          <a:pt x="9865863" y="61549"/>
                          <a:pt x="10214852" y="0"/>
                        </a:cubicBezTo>
                        <a:cubicBezTo>
                          <a:pt x="10500455" y="-24153"/>
                          <a:pt x="10520304" y="46193"/>
                          <a:pt x="10673946" y="0"/>
                        </a:cubicBezTo>
                        <a:cubicBezTo>
                          <a:pt x="10847059" y="-51132"/>
                          <a:pt x="11313302" y="95646"/>
                          <a:pt x="11477362" y="0"/>
                        </a:cubicBezTo>
                        <a:cubicBezTo>
                          <a:pt x="11512698" y="191470"/>
                          <a:pt x="11414934" y="452698"/>
                          <a:pt x="11477362" y="711224"/>
                        </a:cubicBezTo>
                        <a:cubicBezTo>
                          <a:pt x="11532922" y="967671"/>
                          <a:pt x="11460245" y="1111262"/>
                          <a:pt x="11477362" y="1294195"/>
                        </a:cubicBezTo>
                        <a:cubicBezTo>
                          <a:pt x="11516493" y="1472371"/>
                          <a:pt x="11419043" y="1543522"/>
                          <a:pt x="11477362" y="1748912"/>
                        </a:cubicBezTo>
                        <a:cubicBezTo>
                          <a:pt x="11535140" y="1922615"/>
                          <a:pt x="11440948" y="2038386"/>
                          <a:pt x="11477362" y="2203629"/>
                        </a:cubicBezTo>
                        <a:cubicBezTo>
                          <a:pt x="11510301" y="2381651"/>
                          <a:pt x="11412060" y="2552481"/>
                          <a:pt x="11477362" y="2850726"/>
                        </a:cubicBezTo>
                        <a:cubicBezTo>
                          <a:pt x="11536546" y="3159485"/>
                          <a:pt x="11467180" y="3121096"/>
                          <a:pt x="11477362" y="3241316"/>
                        </a:cubicBezTo>
                        <a:cubicBezTo>
                          <a:pt x="11468398" y="3317161"/>
                          <a:pt x="11436045" y="3634662"/>
                          <a:pt x="11477362" y="3952540"/>
                        </a:cubicBezTo>
                        <a:cubicBezTo>
                          <a:pt x="11507571" y="4295645"/>
                          <a:pt x="11454375" y="4306104"/>
                          <a:pt x="11477362" y="4535511"/>
                        </a:cubicBezTo>
                        <a:cubicBezTo>
                          <a:pt x="11487994" y="4762609"/>
                          <a:pt x="11448120" y="4843574"/>
                          <a:pt x="11477362" y="4990228"/>
                        </a:cubicBezTo>
                        <a:cubicBezTo>
                          <a:pt x="11516590" y="5128544"/>
                          <a:pt x="11460750" y="5275152"/>
                          <a:pt x="11477362" y="5380818"/>
                        </a:cubicBezTo>
                        <a:cubicBezTo>
                          <a:pt x="11580175" y="5515012"/>
                          <a:pt x="11425824" y="6085882"/>
                          <a:pt x="11477362" y="6412676"/>
                        </a:cubicBezTo>
                        <a:cubicBezTo>
                          <a:pt x="11432056" y="6426418"/>
                          <a:pt x="11334440" y="6405916"/>
                          <a:pt x="11247814" y="6412676"/>
                        </a:cubicBezTo>
                        <a:cubicBezTo>
                          <a:pt x="11147752" y="6404818"/>
                          <a:pt x="11070056" y="6403853"/>
                          <a:pt x="10903493" y="6412676"/>
                        </a:cubicBezTo>
                        <a:cubicBezTo>
                          <a:pt x="10720397" y="6426502"/>
                          <a:pt x="10545795" y="6404860"/>
                          <a:pt x="10444399" y="6412676"/>
                        </a:cubicBezTo>
                        <a:cubicBezTo>
                          <a:pt x="10352014" y="6432747"/>
                          <a:pt x="9834469" y="6348184"/>
                          <a:pt x="9640984" y="6412676"/>
                        </a:cubicBezTo>
                        <a:cubicBezTo>
                          <a:pt x="9403628" y="6490515"/>
                          <a:pt x="9247152" y="6363602"/>
                          <a:pt x="9067115" y="6412676"/>
                        </a:cubicBezTo>
                        <a:cubicBezTo>
                          <a:pt x="8867331" y="6431216"/>
                          <a:pt x="8838118" y="6390318"/>
                          <a:pt x="8608021" y="6412676"/>
                        </a:cubicBezTo>
                        <a:cubicBezTo>
                          <a:pt x="8388165" y="6429291"/>
                          <a:pt x="8400313" y="6393020"/>
                          <a:pt x="8263700" y="6412676"/>
                        </a:cubicBezTo>
                        <a:cubicBezTo>
                          <a:pt x="8133688" y="6449133"/>
                          <a:pt x="8008918" y="6396168"/>
                          <a:pt x="7804606" y="6412676"/>
                        </a:cubicBezTo>
                        <a:cubicBezTo>
                          <a:pt x="7615179" y="6411108"/>
                          <a:pt x="7513044" y="6354501"/>
                          <a:pt x="7345511" y="6412676"/>
                        </a:cubicBezTo>
                        <a:cubicBezTo>
                          <a:pt x="7168312" y="6459744"/>
                          <a:pt x="6923068" y="6382234"/>
                          <a:pt x="6656869" y="6412676"/>
                        </a:cubicBezTo>
                        <a:cubicBezTo>
                          <a:pt x="6387962" y="6431385"/>
                          <a:pt x="6329629" y="6381905"/>
                          <a:pt x="6197775" y="6412676"/>
                        </a:cubicBezTo>
                        <a:cubicBezTo>
                          <a:pt x="6017158" y="6467200"/>
                          <a:pt x="5636344" y="6346768"/>
                          <a:pt x="5509133" y="6412676"/>
                        </a:cubicBezTo>
                        <a:cubicBezTo>
                          <a:pt x="5355573" y="6474698"/>
                          <a:pt x="5330995" y="6409872"/>
                          <a:pt x="5279586" y="6412676"/>
                        </a:cubicBezTo>
                        <a:cubicBezTo>
                          <a:pt x="5279237" y="6441741"/>
                          <a:pt x="4748082" y="6428688"/>
                          <a:pt x="4476171" y="6412676"/>
                        </a:cubicBezTo>
                        <a:cubicBezTo>
                          <a:pt x="4179838" y="6427573"/>
                          <a:pt x="4293886" y="6433913"/>
                          <a:pt x="4131850" y="6412676"/>
                        </a:cubicBezTo>
                        <a:cubicBezTo>
                          <a:pt x="4004377" y="6424360"/>
                          <a:pt x="3744461" y="6342814"/>
                          <a:pt x="3557982" y="6412676"/>
                        </a:cubicBezTo>
                        <a:cubicBezTo>
                          <a:pt x="3346347" y="6452554"/>
                          <a:pt x="3292724" y="6385966"/>
                          <a:pt x="3098887" y="6412676"/>
                        </a:cubicBezTo>
                        <a:cubicBezTo>
                          <a:pt x="2894583" y="6494920"/>
                          <a:pt x="2694616" y="6337888"/>
                          <a:pt x="2525019" y="6412676"/>
                        </a:cubicBezTo>
                        <a:cubicBezTo>
                          <a:pt x="2380425" y="6485213"/>
                          <a:pt x="1881156" y="6328992"/>
                          <a:pt x="1721604" y="6412676"/>
                        </a:cubicBezTo>
                        <a:cubicBezTo>
                          <a:pt x="1545598" y="6463597"/>
                          <a:pt x="1456004" y="6397462"/>
                          <a:pt x="1377283" y="6412676"/>
                        </a:cubicBezTo>
                        <a:cubicBezTo>
                          <a:pt x="1260034" y="6458451"/>
                          <a:pt x="1085256" y="6400508"/>
                          <a:pt x="918188" y="6412676"/>
                        </a:cubicBezTo>
                        <a:cubicBezTo>
                          <a:pt x="746342" y="6414167"/>
                          <a:pt x="737897" y="6397412"/>
                          <a:pt x="688641" y="6412676"/>
                        </a:cubicBezTo>
                        <a:cubicBezTo>
                          <a:pt x="652511" y="6352377"/>
                          <a:pt x="274147" y="6348795"/>
                          <a:pt x="0" y="6412676"/>
                        </a:cubicBezTo>
                        <a:cubicBezTo>
                          <a:pt x="3313" y="6186887"/>
                          <a:pt x="34743" y="6098576"/>
                          <a:pt x="0" y="5765579"/>
                        </a:cubicBezTo>
                        <a:cubicBezTo>
                          <a:pt x="-20398" y="5483557"/>
                          <a:pt x="47761" y="5437279"/>
                          <a:pt x="0" y="5310862"/>
                        </a:cubicBezTo>
                        <a:cubicBezTo>
                          <a:pt x="-42561" y="5181475"/>
                          <a:pt x="60188" y="5031549"/>
                          <a:pt x="0" y="4920271"/>
                        </a:cubicBezTo>
                        <a:cubicBezTo>
                          <a:pt x="-57797" y="4814792"/>
                          <a:pt x="30291" y="4591719"/>
                          <a:pt x="0" y="4465554"/>
                        </a:cubicBezTo>
                        <a:cubicBezTo>
                          <a:pt x="-17421" y="4362822"/>
                          <a:pt x="12723" y="3975425"/>
                          <a:pt x="0" y="3818457"/>
                        </a:cubicBezTo>
                        <a:cubicBezTo>
                          <a:pt x="4212" y="3662341"/>
                          <a:pt x="511" y="3523415"/>
                          <a:pt x="0" y="3427867"/>
                        </a:cubicBezTo>
                        <a:cubicBezTo>
                          <a:pt x="45005" y="3327716"/>
                          <a:pt x="83708" y="3014191"/>
                          <a:pt x="0" y="2780770"/>
                        </a:cubicBezTo>
                        <a:cubicBezTo>
                          <a:pt x="-29278" y="2514539"/>
                          <a:pt x="3235" y="2563399"/>
                          <a:pt x="0" y="2390179"/>
                        </a:cubicBezTo>
                        <a:cubicBezTo>
                          <a:pt x="37039" y="2233564"/>
                          <a:pt x="46860" y="2050698"/>
                          <a:pt x="0" y="1743082"/>
                        </a:cubicBezTo>
                        <a:cubicBezTo>
                          <a:pt x="-20289" y="1483371"/>
                          <a:pt x="25420" y="1394423"/>
                          <a:pt x="0" y="1224238"/>
                        </a:cubicBezTo>
                        <a:cubicBezTo>
                          <a:pt x="-19991" y="1047176"/>
                          <a:pt x="42108" y="833214"/>
                          <a:pt x="0" y="641268"/>
                        </a:cubicBezTo>
                        <a:cubicBezTo>
                          <a:pt x="-55631" y="450602"/>
                          <a:pt x="43360" y="223239"/>
                          <a:pt x="0" y="0"/>
                        </a:cubicBezTo>
                        <a:close/>
                      </a:path>
                      <a:path w="11477362" h="6412676" stroke="0" extrusionOk="0">
                        <a:moveTo>
                          <a:pt x="0" y="0"/>
                        </a:moveTo>
                        <a:cubicBezTo>
                          <a:pt x="240455" y="-73272"/>
                          <a:pt x="503054" y="98046"/>
                          <a:pt x="803415" y="0"/>
                        </a:cubicBezTo>
                        <a:cubicBezTo>
                          <a:pt x="1125522" y="-57966"/>
                          <a:pt x="920503" y="4292"/>
                          <a:pt x="1032962" y="0"/>
                        </a:cubicBezTo>
                        <a:cubicBezTo>
                          <a:pt x="1169187" y="30579"/>
                          <a:pt x="1571540" y="1982"/>
                          <a:pt x="1721604" y="0"/>
                        </a:cubicBezTo>
                        <a:cubicBezTo>
                          <a:pt x="1846126" y="-42465"/>
                          <a:pt x="2102345" y="44466"/>
                          <a:pt x="2180698" y="0"/>
                        </a:cubicBezTo>
                        <a:cubicBezTo>
                          <a:pt x="2247272" y="-31929"/>
                          <a:pt x="2495346" y="18796"/>
                          <a:pt x="2639793" y="0"/>
                        </a:cubicBezTo>
                        <a:cubicBezTo>
                          <a:pt x="2761633" y="-40417"/>
                          <a:pt x="2947137" y="60019"/>
                          <a:pt x="3213661" y="0"/>
                        </a:cubicBezTo>
                        <a:cubicBezTo>
                          <a:pt x="3437385" y="-50244"/>
                          <a:pt x="3355395" y="11039"/>
                          <a:pt x="3443208" y="0"/>
                        </a:cubicBezTo>
                        <a:cubicBezTo>
                          <a:pt x="3550204" y="32267"/>
                          <a:pt x="3808106" y="73557"/>
                          <a:pt x="4017076" y="0"/>
                        </a:cubicBezTo>
                        <a:cubicBezTo>
                          <a:pt x="4197297" y="-87923"/>
                          <a:pt x="4370539" y="5136"/>
                          <a:pt x="4476171" y="0"/>
                        </a:cubicBezTo>
                        <a:cubicBezTo>
                          <a:pt x="4565053" y="6534"/>
                          <a:pt x="4663749" y="19924"/>
                          <a:pt x="4820492" y="0"/>
                        </a:cubicBezTo>
                        <a:cubicBezTo>
                          <a:pt x="4959460" y="-16281"/>
                          <a:pt x="5273475" y="44823"/>
                          <a:pt x="5509133" y="0"/>
                        </a:cubicBezTo>
                        <a:cubicBezTo>
                          <a:pt x="5747350" y="-51170"/>
                          <a:pt x="5626942" y="4466"/>
                          <a:pt x="5738681" y="0"/>
                        </a:cubicBezTo>
                        <a:cubicBezTo>
                          <a:pt x="5838528" y="-42199"/>
                          <a:pt x="6203586" y="57059"/>
                          <a:pt x="6312549" y="0"/>
                        </a:cubicBezTo>
                        <a:cubicBezTo>
                          <a:pt x="6424627" y="-58624"/>
                          <a:pt x="6506689" y="13893"/>
                          <a:pt x="6542096" y="0"/>
                        </a:cubicBezTo>
                        <a:cubicBezTo>
                          <a:pt x="6583403" y="-3452"/>
                          <a:pt x="7065242" y="82613"/>
                          <a:pt x="7230738" y="0"/>
                        </a:cubicBezTo>
                        <a:cubicBezTo>
                          <a:pt x="7377307" y="-68385"/>
                          <a:pt x="7622693" y="40906"/>
                          <a:pt x="8034153" y="0"/>
                        </a:cubicBezTo>
                        <a:cubicBezTo>
                          <a:pt x="8406873" y="-6496"/>
                          <a:pt x="8284309" y="67574"/>
                          <a:pt x="8378474" y="0"/>
                        </a:cubicBezTo>
                        <a:cubicBezTo>
                          <a:pt x="8437146" y="-92392"/>
                          <a:pt x="8763567" y="14000"/>
                          <a:pt x="8952342" y="0"/>
                        </a:cubicBezTo>
                        <a:cubicBezTo>
                          <a:pt x="9226923" y="-4086"/>
                          <a:pt x="9421934" y="89719"/>
                          <a:pt x="9640984" y="0"/>
                        </a:cubicBezTo>
                        <a:cubicBezTo>
                          <a:pt x="9866157" y="-73032"/>
                          <a:pt x="10060559" y="8988"/>
                          <a:pt x="10329625" y="0"/>
                        </a:cubicBezTo>
                        <a:cubicBezTo>
                          <a:pt x="10640543" y="15922"/>
                          <a:pt x="11189267" y="74140"/>
                          <a:pt x="11477362" y="0"/>
                        </a:cubicBezTo>
                        <a:cubicBezTo>
                          <a:pt x="11595657" y="211309"/>
                          <a:pt x="11418628" y="393476"/>
                          <a:pt x="11477362" y="711224"/>
                        </a:cubicBezTo>
                        <a:cubicBezTo>
                          <a:pt x="11538915" y="1058471"/>
                          <a:pt x="11441403" y="1209263"/>
                          <a:pt x="11477362" y="1358321"/>
                        </a:cubicBezTo>
                        <a:cubicBezTo>
                          <a:pt x="11477580" y="1479958"/>
                          <a:pt x="11366472" y="1832184"/>
                          <a:pt x="11477362" y="2005419"/>
                        </a:cubicBezTo>
                        <a:cubicBezTo>
                          <a:pt x="11585777" y="2133826"/>
                          <a:pt x="11428608" y="2474476"/>
                          <a:pt x="11477362" y="2716643"/>
                        </a:cubicBezTo>
                        <a:cubicBezTo>
                          <a:pt x="11553528" y="2989172"/>
                          <a:pt x="11429624" y="3033452"/>
                          <a:pt x="11477362" y="3235487"/>
                        </a:cubicBezTo>
                        <a:cubicBezTo>
                          <a:pt x="11505882" y="3460967"/>
                          <a:pt x="11450677" y="3794399"/>
                          <a:pt x="11477362" y="3946711"/>
                        </a:cubicBezTo>
                        <a:cubicBezTo>
                          <a:pt x="11532151" y="4114160"/>
                          <a:pt x="11445404" y="4217190"/>
                          <a:pt x="11477362" y="4465554"/>
                        </a:cubicBezTo>
                        <a:cubicBezTo>
                          <a:pt x="11538513" y="4693313"/>
                          <a:pt x="11455584" y="4888903"/>
                          <a:pt x="11477362" y="5112652"/>
                        </a:cubicBezTo>
                        <a:cubicBezTo>
                          <a:pt x="11520570" y="5314901"/>
                          <a:pt x="11449468" y="5493751"/>
                          <a:pt x="11477362" y="5695622"/>
                        </a:cubicBezTo>
                        <a:cubicBezTo>
                          <a:pt x="11512426" y="5908280"/>
                          <a:pt x="11419250" y="6131480"/>
                          <a:pt x="11477362" y="6412676"/>
                        </a:cubicBezTo>
                        <a:cubicBezTo>
                          <a:pt x="11439279" y="6417237"/>
                          <a:pt x="11304726" y="6386514"/>
                          <a:pt x="11247814" y="6412676"/>
                        </a:cubicBezTo>
                        <a:cubicBezTo>
                          <a:pt x="11184432" y="6436177"/>
                          <a:pt x="10981043" y="6384433"/>
                          <a:pt x="10788720" y="6412676"/>
                        </a:cubicBezTo>
                        <a:cubicBezTo>
                          <a:pt x="10565903" y="6443270"/>
                          <a:pt x="10530033" y="6390302"/>
                          <a:pt x="10329625" y="6412676"/>
                        </a:cubicBezTo>
                        <a:cubicBezTo>
                          <a:pt x="10130837" y="6425847"/>
                          <a:pt x="9992959" y="6375214"/>
                          <a:pt x="9755757" y="6412676"/>
                        </a:cubicBezTo>
                        <a:cubicBezTo>
                          <a:pt x="9511119" y="6450527"/>
                          <a:pt x="9546243" y="6390444"/>
                          <a:pt x="9411436" y="6412676"/>
                        </a:cubicBezTo>
                        <a:cubicBezTo>
                          <a:pt x="9293483" y="6465107"/>
                          <a:pt x="8871411" y="6342941"/>
                          <a:pt x="8608021" y="6412676"/>
                        </a:cubicBezTo>
                        <a:cubicBezTo>
                          <a:pt x="8279040" y="6478930"/>
                          <a:pt x="8293610" y="6334350"/>
                          <a:pt x="8034153" y="6412676"/>
                        </a:cubicBezTo>
                        <a:cubicBezTo>
                          <a:pt x="7814977" y="6484662"/>
                          <a:pt x="7809348" y="6390872"/>
                          <a:pt x="7575058" y="6412676"/>
                        </a:cubicBezTo>
                        <a:cubicBezTo>
                          <a:pt x="7353249" y="6425726"/>
                          <a:pt x="7469725" y="6402418"/>
                          <a:pt x="7345511" y="6412676"/>
                        </a:cubicBezTo>
                        <a:cubicBezTo>
                          <a:pt x="7255952" y="6410724"/>
                          <a:pt x="6931074" y="6371957"/>
                          <a:pt x="6656869" y="6412676"/>
                        </a:cubicBezTo>
                        <a:cubicBezTo>
                          <a:pt x="6369813" y="6448197"/>
                          <a:pt x="6291288" y="6393901"/>
                          <a:pt x="5968228" y="6412676"/>
                        </a:cubicBezTo>
                        <a:cubicBezTo>
                          <a:pt x="5678863" y="6432521"/>
                          <a:pt x="5352094" y="6361006"/>
                          <a:pt x="5164812" y="6412676"/>
                        </a:cubicBezTo>
                        <a:cubicBezTo>
                          <a:pt x="4975117" y="6415356"/>
                          <a:pt x="4514564" y="6369719"/>
                          <a:pt x="4361397" y="6412676"/>
                        </a:cubicBezTo>
                        <a:cubicBezTo>
                          <a:pt x="4220004" y="6474581"/>
                          <a:pt x="3975211" y="6359358"/>
                          <a:pt x="3787529" y="6412676"/>
                        </a:cubicBezTo>
                        <a:cubicBezTo>
                          <a:pt x="3675554" y="6461326"/>
                          <a:pt x="3334501" y="6355454"/>
                          <a:pt x="3098887" y="6412676"/>
                        </a:cubicBezTo>
                        <a:cubicBezTo>
                          <a:pt x="2839797" y="6497959"/>
                          <a:pt x="2794861" y="6410489"/>
                          <a:pt x="2639793" y="6412676"/>
                        </a:cubicBezTo>
                        <a:cubicBezTo>
                          <a:pt x="2432166" y="6464205"/>
                          <a:pt x="2235498" y="6336531"/>
                          <a:pt x="1951151" y="6412676"/>
                        </a:cubicBezTo>
                        <a:cubicBezTo>
                          <a:pt x="1619593" y="6496148"/>
                          <a:pt x="1740230" y="6388790"/>
                          <a:pt x="1606830" y="6412676"/>
                        </a:cubicBezTo>
                        <a:cubicBezTo>
                          <a:pt x="1476104" y="6433802"/>
                          <a:pt x="1403465" y="6391278"/>
                          <a:pt x="1262509" y="6412676"/>
                        </a:cubicBezTo>
                        <a:cubicBezTo>
                          <a:pt x="1112445" y="6486480"/>
                          <a:pt x="925075" y="6400662"/>
                          <a:pt x="803415" y="6412676"/>
                        </a:cubicBezTo>
                        <a:cubicBezTo>
                          <a:pt x="703658" y="6437085"/>
                          <a:pt x="234071" y="6265987"/>
                          <a:pt x="0" y="6412676"/>
                        </a:cubicBezTo>
                        <a:cubicBezTo>
                          <a:pt x="-46147" y="6217947"/>
                          <a:pt x="42797" y="6057535"/>
                          <a:pt x="0" y="5829705"/>
                        </a:cubicBezTo>
                        <a:cubicBezTo>
                          <a:pt x="-28477" y="5592491"/>
                          <a:pt x="24995" y="5509754"/>
                          <a:pt x="0" y="5246735"/>
                        </a:cubicBezTo>
                        <a:cubicBezTo>
                          <a:pt x="-14673" y="4994844"/>
                          <a:pt x="25537" y="4979559"/>
                          <a:pt x="0" y="4856145"/>
                        </a:cubicBezTo>
                        <a:cubicBezTo>
                          <a:pt x="10155" y="4727108"/>
                          <a:pt x="59594" y="4393404"/>
                          <a:pt x="0" y="4209047"/>
                        </a:cubicBezTo>
                        <a:cubicBezTo>
                          <a:pt x="-69979" y="3986935"/>
                          <a:pt x="85770" y="3895596"/>
                          <a:pt x="0" y="3626077"/>
                        </a:cubicBezTo>
                        <a:cubicBezTo>
                          <a:pt x="-53745" y="3364264"/>
                          <a:pt x="53750" y="3334277"/>
                          <a:pt x="0" y="3043106"/>
                        </a:cubicBezTo>
                        <a:cubicBezTo>
                          <a:pt x="-52646" y="2762776"/>
                          <a:pt x="39728" y="2791313"/>
                          <a:pt x="0" y="2588389"/>
                        </a:cubicBezTo>
                        <a:cubicBezTo>
                          <a:pt x="-32832" y="2387357"/>
                          <a:pt x="45943" y="2258411"/>
                          <a:pt x="0" y="2133672"/>
                        </a:cubicBezTo>
                        <a:cubicBezTo>
                          <a:pt x="-38099" y="2032260"/>
                          <a:pt x="1764" y="1772630"/>
                          <a:pt x="0" y="1614828"/>
                        </a:cubicBezTo>
                        <a:cubicBezTo>
                          <a:pt x="-34140" y="1491021"/>
                          <a:pt x="24210" y="1270792"/>
                          <a:pt x="0" y="1095985"/>
                        </a:cubicBezTo>
                        <a:cubicBezTo>
                          <a:pt x="-2751" y="937115"/>
                          <a:pt x="30563" y="696543"/>
                          <a:pt x="0" y="577141"/>
                        </a:cubicBezTo>
                        <a:cubicBezTo>
                          <a:pt x="16564" y="474648"/>
                          <a:pt x="18522" y="201672"/>
                          <a:pt x="0" y="0"/>
                        </a:cubicBezTo>
                        <a:close/>
                      </a:path>
                      <a:path w="11477362" h="6412676" fill="none" stroke="0" extrusionOk="0">
                        <a:moveTo>
                          <a:pt x="0" y="0"/>
                        </a:moveTo>
                        <a:cubicBezTo>
                          <a:pt x="84122" y="-8664"/>
                          <a:pt x="178114" y="29865"/>
                          <a:pt x="229547" y="0"/>
                        </a:cubicBezTo>
                        <a:cubicBezTo>
                          <a:pt x="280543" y="-7097"/>
                          <a:pt x="400817" y="28193"/>
                          <a:pt x="459094" y="0"/>
                        </a:cubicBezTo>
                        <a:cubicBezTo>
                          <a:pt x="548343" y="33467"/>
                          <a:pt x="866983" y="37826"/>
                          <a:pt x="1147736" y="0"/>
                        </a:cubicBezTo>
                        <a:cubicBezTo>
                          <a:pt x="1406439" y="46197"/>
                          <a:pt x="1718185" y="4024"/>
                          <a:pt x="1951151" y="0"/>
                        </a:cubicBezTo>
                        <a:cubicBezTo>
                          <a:pt x="2226548" y="-49758"/>
                          <a:pt x="2303548" y="70072"/>
                          <a:pt x="2525019" y="0"/>
                        </a:cubicBezTo>
                        <a:cubicBezTo>
                          <a:pt x="2704255" y="-80475"/>
                          <a:pt x="3079172" y="11531"/>
                          <a:pt x="3328434" y="0"/>
                        </a:cubicBezTo>
                        <a:cubicBezTo>
                          <a:pt x="3572923" y="-43712"/>
                          <a:pt x="3868114" y="39550"/>
                          <a:pt x="4131850" y="0"/>
                        </a:cubicBezTo>
                        <a:cubicBezTo>
                          <a:pt x="4397304" y="-44386"/>
                          <a:pt x="4374578" y="36744"/>
                          <a:pt x="4476171" y="0"/>
                        </a:cubicBezTo>
                        <a:cubicBezTo>
                          <a:pt x="4523873" y="-55631"/>
                          <a:pt x="5094701" y="77871"/>
                          <a:pt x="5279586" y="0"/>
                        </a:cubicBezTo>
                        <a:cubicBezTo>
                          <a:pt x="5454904" y="-76493"/>
                          <a:pt x="5813528" y="80050"/>
                          <a:pt x="5968228" y="0"/>
                        </a:cubicBezTo>
                        <a:cubicBezTo>
                          <a:pt x="6162194" y="-120548"/>
                          <a:pt x="6407403" y="25397"/>
                          <a:pt x="6656869" y="0"/>
                        </a:cubicBezTo>
                        <a:cubicBezTo>
                          <a:pt x="6920510" y="-13793"/>
                          <a:pt x="7129504" y="24328"/>
                          <a:pt x="7460285" y="0"/>
                        </a:cubicBezTo>
                        <a:cubicBezTo>
                          <a:pt x="7810233" y="-43586"/>
                          <a:pt x="7777448" y="51423"/>
                          <a:pt x="7919379" y="0"/>
                        </a:cubicBezTo>
                        <a:cubicBezTo>
                          <a:pt x="8037652" y="-43282"/>
                          <a:pt x="8277362" y="32700"/>
                          <a:pt x="8493247" y="0"/>
                        </a:cubicBezTo>
                        <a:cubicBezTo>
                          <a:pt x="8706048" y="-20799"/>
                          <a:pt x="8822975" y="42040"/>
                          <a:pt x="9067115" y="0"/>
                        </a:cubicBezTo>
                        <a:cubicBezTo>
                          <a:pt x="9299351" y="-45001"/>
                          <a:pt x="9259752" y="41418"/>
                          <a:pt x="9411436" y="0"/>
                        </a:cubicBezTo>
                        <a:cubicBezTo>
                          <a:pt x="9542015" y="-42154"/>
                          <a:pt x="10015361" y="31653"/>
                          <a:pt x="10214852" y="0"/>
                        </a:cubicBezTo>
                        <a:cubicBezTo>
                          <a:pt x="10507130" y="-31811"/>
                          <a:pt x="10531204" y="47647"/>
                          <a:pt x="10673946" y="0"/>
                        </a:cubicBezTo>
                        <a:cubicBezTo>
                          <a:pt x="10801604" y="-26860"/>
                          <a:pt x="11361646" y="86946"/>
                          <a:pt x="11477362" y="0"/>
                        </a:cubicBezTo>
                        <a:cubicBezTo>
                          <a:pt x="11464334" y="185509"/>
                          <a:pt x="11423224" y="471258"/>
                          <a:pt x="11477362" y="711224"/>
                        </a:cubicBezTo>
                        <a:cubicBezTo>
                          <a:pt x="11508083" y="1015605"/>
                          <a:pt x="11458080" y="1088551"/>
                          <a:pt x="11477362" y="1294195"/>
                        </a:cubicBezTo>
                        <a:cubicBezTo>
                          <a:pt x="11470777" y="1464811"/>
                          <a:pt x="11437691" y="1575923"/>
                          <a:pt x="11477362" y="1748912"/>
                        </a:cubicBezTo>
                        <a:cubicBezTo>
                          <a:pt x="11509942" y="1950018"/>
                          <a:pt x="11440155" y="2047990"/>
                          <a:pt x="11477362" y="2203629"/>
                        </a:cubicBezTo>
                        <a:cubicBezTo>
                          <a:pt x="11510942" y="2322211"/>
                          <a:pt x="11439754" y="2570427"/>
                          <a:pt x="11477362" y="2850726"/>
                        </a:cubicBezTo>
                        <a:cubicBezTo>
                          <a:pt x="11532405" y="3167260"/>
                          <a:pt x="11472524" y="3114890"/>
                          <a:pt x="11477362" y="3241316"/>
                        </a:cubicBezTo>
                        <a:cubicBezTo>
                          <a:pt x="11489753" y="3354061"/>
                          <a:pt x="11432485" y="3613746"/>
                          <a:pt x="11477362" y="3952540"/>
                        </a:cubicBezTo>
                        <a:cubicBezTo>
                          <a:pt x="11515791" y="4292267"/>
                          <a:pt x="11450920" y="4299072"/>
                          <a:pt x="11477362" y="4535511"/>
                        </a:cubicBezTo>
                        <a:cubicBezTo>
                          <a:pt x="11508013" y="4744279"/>
                          <a:pt x="11447997" y="4845743"/>
                          <a:pt x="11477362" y="4990228"/>
                        </a:cubicBezTo>
                        <a:cubicBezTo>
                          <a:pt x="11497887" y="5156827"/>
                          <a:pt x="11431405" y="5289694"/>
                          <a:pt x="11477362" y="5380818"/>
                        </a:cubicBezTo>
                        <a:cubicBezTo>
                          <a:pt x="11514711" y="5580901"/>
                          <a:pt x="11361397" y="6106048"/>
                          <a:pt x="11477362" y="6412676"/>
                        </a:cubicBezTo>
                        <a:cubicBezTo>
                          <a:pt x="11433664" y="6443110"/>
                          <a:pt x="11336056" y="6389159"/>
                          <a:pt x="11247814" y="6412676"/>
                        </a:cubicBezTo>
                        <a:cubicBezTo>
                          <a:pt x="11153555" y="6425506"/>
                          <a:pt x="11057319" y="6379522"/>
                          <a:pt x="10903493" y="6412676"/>
                        </a:cubicBezTo>
                        <a:cubicBezTo>
                          <a:pt x="10753809" y="6435009"/>
                          <a:pt x="10535882" y="6398529"/>
                          <a:pt x="10444399" y="6412676"/>
                        </a:cubicBezTo>
                        <a:cubicBezTo>
                          <a:pt x="10417285" y="6393877"/>
                          <a:pt x="9934490" y="6382251"/>
                          <a:pt x="9640984" y="6412676"/>
                        </a:cubicBezTo>
                        <a:cubicBezTo>
                          <a:pt x="9375604" y="6471499"/>
                          <a:pt x="9267384" y="6387400"/>
                          <a:pt x="9067115" y="6412676"/>
                        </a:cubicBezTo>
                        <a:cubicBezTo>
                          <a:pt x="8863720" y="6452179"/>
                          <a:pt x="8831491" y="6402190"/>
                          <a:pt x="8608021" y="6412676"/>
                        </a:cubicBezTo>
                        <a:cubicBezTo>
                          <a:pt x="8384804" y="6416737"/>
                          <a:pt x="8409595" y="6396475"/>
                          <a:pt x="8263700" y="6412676"/>
                        </a:cubicBezTo>
                        <a:cubicBezTo>
                          <a:pt x="8109109" y="6420959"/>
                          <a:pt x="8011947" y="6381892"/>
                          <a:pt x="7804606" y="6412676"/>
                        </a:cubicBezTo>
                        <a:cubicBezTo>
                          <a:pt x="7583143" y="6419949"/>
                          <a:pt x="7486992" y="6371975"/>
                          <a:pt x="7345511" y="6412676"/>
                        </a:cubicBezTo>
                        <a:cubicBezTo>
                          <a:pt x="7193850" y="6535591"/>
                          <a:pt x="6953982" y="6369990"/>
                          <a:pt x="6656869" y="6412676"/>
                        </a:cubicBezTo>
                        <a:cubicBezTo>
                          <a:pt x="6407623" y="6437953"/>
                          <a:pt x="6349088" y="6380180"/>
                          <a:pt x="6197775" y="6412676"/>
                        </a:cubicBezTo>
                        <a:cubicBezTo>
                          <a:pt x="6046592" y="6422051"/>
                          <a:pt x="5630430" y="6316022"/>
                          <a:pt x="5509133" y="6412676"/>
                        </a:cubicBezTo>
                        <a:cubicBezTo>
                          <a:pt x="5353287" y="6486584"/>
                          <a:pt x="5324447" y="6406332"/>
                          <a:pt x="5279586" y="6412676"/>
                        </a:cubicBezTo>
                        <a:cubicBezTo>
                          <a:pt x="5269556" y="6467834"/>
                          <a:pt x="4763403" y="6376490"/>
                          <a:pt x="4476171" y="6412676"/>
                        </a:cubicBezTo>
                        <a:cubicBezTo>
                          <a:pt x="4223293" y="6444745"/>
                          <a:pt x="4325402" y="6416208"/>
                          <a:pt x="4131850" y="6412676"/>
                        </a:cubicBezTo>
                        <a:cubicBezTo>
                          <a:pt x="3962167" y="6405337"/>
                          <a:pt x="3823024" y="6403804"/>
                          <a:pt x="3557982" y="6412676"/>
                        </a:cubicBezTo>
                        <a:cubicBezTo>
                          <a:pt x="3346858" y="6456412"/>
                          <a:pt x="3319364" y="6372436"/>
                          <a:pt x="3098887" y="6412676"/>
                        </a:cubicBezTo>
                        <a:cubicBezTo>
                          <a:pt x="2900689" y="6446967"/>
                          <a:pt x="2664819" y="6304404"/>
                          <a:pt x="2525019" y="6412676"/>
                        </a:cubicBezTo>
                        <a:cubicBezTo>
                          <a:pt x="2362803" y="6496545"/>
                          <a:pt x="1854814" y="6314975"/>
                          <a:pt x="1721604" y="6412676"/>
                        </a:cubicBezTo>
                        <a:cubicBezTo>
                          <a:pt x="1566502" y="6482150"/>
                          <a:pt x="1514669" y="6389021"/>
                          <a:pt x="1377283" y="6412676"/>
                        </a:cubicBezTo>
                        <a:cubicBezTo>
                          <a:pt x="1282891" y="6477323"/>
                          <a:pt x="1063843" y="6401915"/>
                          <a:pt x="918188" y="6412676"/>
                        </a:cubicBezTo>
                        <a:cubicBezTo>
                          <a:pt x="742325" y="6419427"/>
                          <a:pt x="738351" y="6402760"/>
                          <a:pt x="688641" y="6412676"/>
                        </a:cubicBezTo>
                        <a:cubicBezTo>
                          <a:pt x="647133" y="6443341"/>
                          <a:pt x="274933" y="6400927"/>
                          <a:pt x="0" y="6412676"/>
                        </a:cubicBezTo>
                        <a:cubicBezTo>
                          <a:pt x="-3385" y="6229548"/>
                          <a:pt x="46989" y="6045562"/>
                          <a:pt x="0" y="5765579"/>
                        </a:cubicBezTo>
                        <a:cubicBezTo>
                          <a:pt x="-13627" y="5470090"/>
                          <a:pt x="60490" y="5436529"/>
                          <a:pt x="0" y="5310862"/>
                        </a:cubicBezTo>
                        <a:cubicBezTo>
                          <a:pt x="-42512" y="5208059"/>
                          <a:pt x="55563" y="5016472"/>
                          <a:pt x="0" y="4920271"/>
                        </a:cubicBezTo>
                        <a:cubicBezTo>
                          <a:pt x="-48652" y="4802291"/>
                          <a:pt x="57197" y="4574742"/>
                          <a:pt x="0" y="4465554"/>
                        </a:cubicBezTo>
                        <a:cubicBezTo>
                          <a:pt x="-43463" y="4361651"/>
                          <a:pt x="38073" y="4001030"/>
                          <a:pt x="0" y="3818457"/>
                        </a:cubicBezTo>
                        <a:cubicBezTo>
                          <a:pt x="-37698" y="3658683"/>
                          <a:pt x="32500" y="3507457"/>
                          <a:pt x="0" y="3427867"/>
                        </a:cubicBezTo>
                        <a:cubicBezTo>
                          <a:pt x="5448" y="3285297"/>
                          <a:pt x="98556" y="3041685"/>
                          <a:pt x="0" y="2780770"/>
                        </a:cubicBezTo>
                        <a:cubicBezTo>
                          <a:pt x="-29112" y="2516264"/>
                          <a:pt x="-7634" y="2560640"/>
                          <a:pt x="0" y="2390179"/>
                        </a:cubicBezTo>
                        <a:cubicBezTo>
                          <a:pt x="-43645" y="2193663"/>
                          <a:pt x="7075" y="2027089"/>
                          <a:pt x="0" y="1743082"/>
                        </a:cubicBezTo>
                        <a:cubicBezTo>
                          <a:pt x="5643" y="1466023"/>
                          <a:pt x="15081" y="1369145"/>
                          <a:pt x="0" y="1224238"/>
                        </a:cubicBezTo>
                        <a:cubicBezTo>
                          <a:pt x="692" y="1045706"/>
                          <a:pt x="11420" y="805142"/>
                          <a:pt x="0" y="641268"/>
                        </a:cubicBezTo>
                        <a:cubicBezTo>
                          <a:pt x="-50532" y="504794"/>
                          <a:pt x="48941" y="2632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18F0EB-6879-405E-B4A3-85FC2211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0" y="494725"/>
            <a:ext cx="1411607" cy="622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79C5B-3937-4362-9EF4-F7A34F7D0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914175"/>
            <a:ext cx="3085785" cy="335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17FFF1-FFAD-4396-8E96-40ABB35E3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865" y="2000854"/>
            <a:ext cx="2965784" cy="31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78F63-3FB3-4283-92AC-3CD2321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410" y="2000854"/>
            <a:ext cx="2592949" cy="3178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459790" y="222662"/>
            <a:ext cx="11415532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custGeom>
                    <a:avLst/>
                    <a:gdLst>
                      <a:gd name="connsiteX0" fmla="*/ 0 w 11415532"/>
                      <a:gd name="connsiteY0" fmla="*/ 0 h 6412676"/>
                      <a:gd name="connsiteX1" fmla="*/ 228310 w 11415532"/>
                      <a:gd name="connsiteY1" fmla="*/ 0 h 6412676"/>
                      <a:gd name="connsiteX2" fmla="*/ 456621 w 11415532"/>
                      <a:gd name="connsiteY2" fmla="*/ 0 h 6412676"/>
                      <a:gd name="connsiteX3" fmla="*/ 1141553 w 11415532"/>
                      <a:gd name="connsiteY3" fmla="*/ 0 h 6412676"/>
                      <a:gd name="connsiteX4" fmla="*/ 1940640 w 11415532"/>
                      <a:gd name="connsiteY4" fmla="*/ 0 h 6412676"/>
                      <a:gd name="connsiteX5" fmla="*/ 2511417 w 11415532"/>
                      <a:gd name="connsiteY5" fmla="*/ 0 h 6412676"/>
                      <a:gd name="connsiteX6" fmla="*/ 3310504 w 11415532"/>
                      <a:gd name="connsiteY6" fmla="*/ 0 h 6412676"/>
                      <a:gd name="connsiteX7" fmla="*/ 4109591 w 11415532"/>
                      <a:gd name="connsiteY7" fmla="*/ 0 h 6412676"/>
                      <a:gd name="connsiteX8" fmla="*/ 4452057 w 11415532"/>
                      <a:gd name="connsiteY8" fmla="*/ 0 h 6412676"/>
                      <a:gd name="connsiteX9" fmla="*/ 5251144 w 11415532"/>
                      <a:gd name="connsiteY9" fmla="*/ 0 h 6412676"/>
                      <a:gd name="connsiteX10" fmla="*/ 5936076 w 11415532"/>
                      <a:gd name="connsiteY10" fmla="*/ 0 h 6412676"/>
                      <a:gd name="connsiteX11" fmla="*/ 6621008 w 11415532"/>
                      <a:gd name="connsiteY11" fmla="*/ 0 h 6412676"/>
                      <a:gd name="connsiteX12" fmla="*/ 7420095 w 11415532"/>
                      <a:gd name="connsiteY12" fmla="*/ 0 h 6412676"/>
                      <a:gd name="connsiteX13" fmla="*/ 7876717 w 11415532"/>
                      <a:gd name="connsiteY13" fmla="*/ 0 h 6412676"/>
                      <a:gd name="connsiteX14" fmla="*/ 8447493 w 11415532"/>
                      <a:gd name="connsiteY14" fmla="*/ 0 h 6412676"/>
                      <a:gd name="connsiteX15" fmla="*/ 9018270 w 11415532"/>
                      <a:gd name="connsiteY15" fmla="*/ 0 h 6412676"/>
                      <a:gd name="connsiteX16" fmla="*/ 9360736 w 11415532"/>
                      <a:gd name="connsiteY16" fmla="*/ 0 h 6412676"/>
                      <a:gd name="connsiteX17" fmla="*/ 10159823 w 11415532"/>
                      <a:gd name="connsiteY17" fmla="*/ 0 h 6412676"/>
                      <a:gd name="connsiteX18" fmla="*/ 10616444 w 11415532"/>
                      <a:gd name="connsiteY18" fmla="*/ 0 h 6412676"/>
                      <a:gd name="connsiteX19" fmla="*/ 11415532 w 11415532"/>
                      <a:gd name="connsiteY19" fmla="*/ 0 h 6412676"/>
                      <a:gd name="connsiteX20" fmla="*/ 11415532 w 11415532"/>
                      <a:gd name="connsiteY20" fmla="*/ 711224 h 6412676"/>
                      <a:gd name="connsiteX21" fmla="*/ 11415532 w 11415532"/>
                      <a:gd name="connsiteY21" fmla="*/ 1294195 h 6412676"/>
                      <a:gd name="connsiteX22" fmla="*/ 11415532 w 11415532"/>
                      <a:gd name="connsiteY22" fmla="*/ 1748912 h 6412676"/>
                      <a:gd name="connsiteX23" fmla="*/ 11415532 w 11415532"/>
                      <a:gd name="connsiteY23" fmla="*/ 2203629 h 6412676"/>
                      <a:gd name="connsiteX24" fmla="*/ 11415532 w 11415532"/>
                      <a:gd name="connsiteY24" fmla="*/ 2850726 h 6412676"/>
                      <a:gd name="connsiteX25" fmla="*/ 11415532 w 11415532"/>
                      <a:gd name="connsiteY25" fmla="*/ 3241316 h 6412676"/>
                      <a:gd name="connsiteX26" fmla="*/ 11415532 w 11415532"/>
                      <a:gd name="connsiteY26" fmla="*/ 3952540 h 6412676"/>
                      <a:gd name="connsiteX27" fmla="*/ 11415532 w 11415532"/>
                      <a:gd name="connsiteY27" fmla="*/ 4535511 h 6412676"/>
                      <a:gd name="connsiteX28" fmla="*/ 11415532 w 11415532"/>
                      <a:gd name="connsiteY28" fmla="*/ 4990228 h 6412676"/>
                      <a:gd name="connsiteX29" fmla="*/ 11415532 w 11415532"/>
                      <a:gd name="connsiteY29" fmla="*/ 5380818 h 6412676"/>
                      <a:gd name="connsiteX30" fmla="*/ 11415532 w 11415532"/>
                      <a:gd name="connsiteY30" fmla="*/ 6412676 h 6412676"/>
                      <a:gd name="connsiteX31" fmla="*/ 11187221 w 11415532"/>
                      <a:gd name="connsiteY31" fmla="*/ 6412676 h 6412676"/>
                      <a:gd name="connsiteX32" fmla="*/ 10844755 w 11415532"/>
                      <a:gd name="connsiteY32" fmla="*/ 6412676 h 6412676"/>
                      <a:gd name="connsiteX33" fmla="*/ 10388134 w 11415532"/>
                      <a:gd name="connsiteY33" fmla="*/ 6412676 h 6412676"/>
                      <a:gd name="connsiteX34" fmla="*/ 9589046 w 11415532"/>
                      <a:gd name="connsiteY34" fmla="*/ 6412676 h 6412676"/>
                      <a:gd name="connsiteX35" fmla="*/ 9018270 w 11415532"/>
                      <a:gd name="connsiteY35" fmla="*/ 6412676 h 6412676"/>
                      <a:gd name="connsiteX36" fmla="*/ 8561649 w 11415532"/>
                      <a:gd name="connsiteY36" fmla="*/ 6412676 h 6412676"/>
                      <a:gd name="connsiteX37" fmla="*/ 8219183 w 11415532"/>
                      <a:gd name="connsiteY37" fmla="*/ 6412676 h 6412676"/>
                      <a:gd name="connsiteX38" fmla="*/ 7762561 w 11415532"/>
                      <a:gd name="connsiteY38" fmla="*/ 6412676 h 6412676"/>
                      <a:gd name="connsiteX39" fmla="*/ 7305940 w 11415532"/>
                      <a:gd name="connsiteY39" fmla="*/ 6412676 h 6412676"/>
                      <a:gd name="connsiteX40" fmla="*/ 6621008 w 11415532"/>
                      <a:gd name="connsiteY40" fmla="*/ 6412676 h 6412676"/>
                      <a:gd name="connsiteX41" fmla="*/ 6164387 w 11415532"/>
                      <a:gd name="connsiteY41" fmla="*/ 6412676 h 6412676"/>
                      <a:gd name="connsiteX42" fmla="*/ 5479455 w 11415532"/>
                      <a:gd name="connsiteY42" fmla="*/ 6412676 h 6412676"/>
                      <a:gd name="connsiteX43" fmla="*/ 5251144 w 11415532"/>
                      <a:gd name="connsiteY43" fmla="*/ 6412676 h 6412676"/>
                      <a:gd name="connsiteX44" fmla="*/ 4452057 w 11415532"/>
                      <a:gd name="connsiteY44" fmla="*/ 6412676 h 6412676"/>
                      <a:gd name="connsiteX45" fmla="*/ 4109591 w 11415532"/>
                      <a:gd name="connsiteY45" fmla="*/ 6412676 h 6412676"/>
                      <a:gd name="connsiteX46" fmla="*/ 3538814 w 11415532"/>
                      <a:gd name="connsiteY46" fmla="*/ 6412676 h 6412676"/>
                      <a:gd name="connsiteX47" fmla="*/ 3082193 w 11415532"/>
                      <a:gd name="connsiteY47" fmla="*/ 6412676 h 6412676"/>
                      <a:gd name="connsiteX48" fmla="*/ 2511417 w 11415532"/>
                      <a:gd name="connsiteY48" fmla="*/ 6412676 h 6412676"/>
                      <a:gd name="connsiteX49" fmla="*/ 1712329 w 11415532"/>
                      <a:gd name="connsiteY49" fmla="*/ 6412676 h 6412676"/>
                      <a:gd name="connsiteX50" fmla="*/ 1369863 w 11415532"/>
                      <a:gd name="connsiteY50" fmla="*/ 6412676 h 6412676"/>
                      <a:gd name="connsiteX51" fmla="*/ 913242 w 11415532"/>
                      <a:gd name="connsiteY51" fmla="*/ 6412676 h 6412676"/>
                      <a:gd name="connsiteX52" fmla="*/ 684931 w 11415532"/>
                      <a:gd name="connsiteY52" fmla="*/ 6412676 h 6412676"/>
                      <a:gd name="connsiteX53" fmla="*/ 0 w 11415532"/>
                      <a:gd name="connsiteY53" fmla="*/ 6412676 h 6412676"/>
                      <a:gd name="connsiteX54" fmla="*/ 0 w 11415532"/>
                      <a:gd name="connsiteY54" fmla="*/ 5765579 h 6412676"/>
                      <a:gd name="connsiteX55" fmla="*/ 0 w 11415532"/>
                      <a:gd name="connsiteY55" fmla="*/ 5310862 h 6412676"/>
                      <a:gd name="connsiteX56" fmla="*/ 0 w 11415532"/>
                      <a:gd name="connsiteY56" fmla="*/ 4920271 h 6412676"/>
                      <a:gd name="connsiteX57" fmla="*/ 0 w 11415532"/>
                      <a:gd name="connsiteY57" fmla="*/ 4465554 h 6412676"/>
                      <a:gd name="connsiteX58" fmla="*/ 0 w 11415532"/>
                      <a:gd name="connsiteY58" fmla="*/ 3818457 h 6412676"/>
                      <a:gd name="connsiteX59" fmla="*/ 0 w 11415532"/>
                      <a:gd name="connsiteY59" fmla="*/ 3427867 h 6412676"/>
                      <a:gd name="connsiteX60" fmla="*/ 0 w 11415532"/>
                      <a:gd name="connsiteY60" fmla="*/ 2780770 h 6412676"/>
                      <a:gd name="connsiteX61" fmla="*/ 0 w 11415532"/>
                      <a:gd name="connsiteY61" fmla="*/ 2390179 h 6412676"/>
                      <a:gd name="connsiteX62" fmla="*/ 0 w 11415532"/>
                      <a:gd name="connsiteY62" fmla="*/ 1743082 h 6412676"/>
                      <a:gd name="connsiteX63" fmla="*/ 0 w 11415532"/>
                      <a:gd name="connsiteY63" fmla="*/ 1224238 h 6412676"/>
                      <a:gd name="connsiteX64" fmla="*/ 0 w 11415532"/>
                      <a:gd name="connsiteY64" fmla="*/ 641268 h 6412676"/>
                      <a:gd name="connsiteX65" fmla="*/ 0 w 11415532"/>
                      <a:gd name="connsiteY65" fmla="*/ 0 h 6412676"/>
                      <a:gd name="connsiteX0" fmla="*/ 0 w 11415532"/>
                      <a:gd name="connsiteY0" fmla="*/ 0 h 6412676"/>
                      <a:gd name="connsiteX1" fmla="*/ 799087 w 11415532"/>
                      <a:gd name="connsiteY1" fmla="*/ 0 h 6412676"/>
                      <a:gd name="connsiteX2" fmla="*/ 1027397 w 11415532"/>
                      <a:gd name="connsiteY2" fmla="*/ 0 h 6412676"/>
                      <a:gd name="connsiteX3" fmla="*/ 1712329 w 11415532"/>
                      <a:gd name="connsiteY3" fmla="*/ 0 h 6412676"/>
                      <a:gd name="connsiteX4" fmla="*/ 2168951 w 11415532"/>
                      <a:gd name="connsiteY4" fmla="*/ 0 h 6412676"/>
                      <a:gd name="connsiteX5" fmla="*/ 2625572 w 11415532"/>
                      <a:gd name="connsiteY5" fmla="*/ 0 h 6412676"/>
                      <a:gd name="connsiteX6" fmla="*/ 3196348 w 11415532"/>
                      <a:gd name="connsiteY6" fmla="*/ 0 h 6412676"/>
                      <a:gd name="connsiteX7" fmla="*/ 3424659 w 11415532"/>
                      <a:gd name="connsiteY7" fmla="*/ 0 h 6412676"/>
                      <a:gd name="connsiteX8" fmla="*/ 3995436 w 11415532"/>
                      <a:gd name="connsiteY8" fmla="*/ 0 h 6412676"/>
                      <a:gd name="connsiteX9" fmla="*/ 4452057 w 11415532"/>
                      <a:gd name="connsiteY9" fmla="*/ 0 h 6412676"/>
                      <a:gd name="connsiteX10" fmla="*/ 4794523 w 11415532"/>
                      <a:gd name="connsiteY10" fmla="*/ 0 h 6412676"/>
                      <a:gd name="connsiteX11" fmla="*/ 5479455 w 11415532"/>
                      <a:gd name="connsiteY11" fmla="*/ 0 h 6412676"/>
                      <a:gd name="connsiteX12" fmla="*/ 5707766 w 11415532"/>
                      <a:gd name="connsiteY12" fmla="*/ 0 h 6412676"/>
                      <a:gd name="connsiteX13" fmla="*/ 6278542 w 11415532"/>
                      <a:gd name="connsiteY13" fmla="*/ 0 h 6412676"/>
                      <a:gd name="connsiteX14" fmla="*/ 6506853 w 11415532"/>
                      <a:gd name="connsiteY14" fmla="*/ 0 h 6412676"/>
                      <a:gd name="connsiteX15" fmla="*/ 7191785 w 11415532"/>
                      <a:gd name="connsiteY15" fmla="*/ 0 h 6412676"/>
                      <a:gd name="connsiteX16" fmla="*/ 7990872 w 11415532"/>
                      <a:gd name="connsiteY16" fmla="*/ 0 h 6412676"/>
                      <a:gd name="connsiteX17" fmla="*/ 8333338 w 11415532"/>
                      <a:gd name="connsiteY17" fmla="*/ 0 h 6412676"/>
                      <a:gd name="connsiteX18" fmla="*/ 8904114 w 11415532"/>
                      <a:gd name="connsiteY18" fmla="*/ 0 h 6412676"/>
                      <a:gd name="connsiteX19" fmla="*/ 9589046 w 11415532"/>
                      <a:gd name="connsiteY19" fmla="*/ 0 h 6412676"/>
                      <a:gd name="connsiteX20" fmla="*/ 10273978 w 11415532"/>
                      <a:gd name="connsiteY20" fmla="*/ 0 h 6412676"/>
                      <a:gd name="connsiteX21" fmla="*/ 11415532 w 11415532"/>
                      <a:gd name="connsiteY21" fmla="*/ 0 h 6412676"/>
                      <a:gd name="connsiteX22" fmla="*/ 11415532 w 11415532"/>
                      <a:gd name="connsiteY22" fmla="*/ 711224 h 6412676"/>
                      <a:gd name="connsiteX23" fmla="*/ 11415532 w 11415532"/>
                      <a:gd name="connsiteY23" fmla="*/ 1358321 h 6412676"/>
                      <a:gd name="connsiteX24" fmla="*/ 11415532 w 11415532"/>
                      <a:gd name="connsiteY24" fmla="*/ 2005419 h 6412676"/>
                      <a:gd name="connsiteX25" fmla="*/ 11415532 w 11415532"/>
                      <a:gd name="connsiteY25" fmla="*/ 2716643 h 6412676"/>
                      <a:gd name="connsiteX26" fmla="*/ 11415532 w 11415532"/>
                      <a:gd name="connsiteY26" fmla="*/ 3235487 h 6412676"/>
                      <a:gd name="connsiteX27" fmla="*/ 11415532 w 11415532"/>
                      <a:gd name="connsiteY27" fmla="*/ 3946711 h 6412676"/>
                      <a:gd name="connsiteX28" fmla="*/ 11415532 w 11415532"/>
                      <a:gd name="connsiteY28" fmla="*/ 4465554 h 6412676"/>
                      <a:gd name="connsiteX29" fmla="*/ 11415532 w 11415532"/>
                      <a:gd name="connsiteY29" fmla="*/ 5112652 h 6412676"/>
                      <a:gd name="connsiteX30" fmla="*/ 11415532 w 11415532"/>
                      <a:gd name="connsiteY30" fmla="*/ 5695622 h 6412676"/>
                      <a:gd name="connsiteX31" fmla="*/ 11415532 w 11415532"/>
                      <a:gd name="connsiteY31" fmla="*/ 6412676 h 6412676"/>
                      <a:gd name="connsiteX32" fmla="*/ 11187221 w 11415532"/>
                      <a:gd name="connsiteY32" fmla="*/ 6412676 h 6412676"/>
                      <a:gd name="connsiteX33" fmla="*/ 10730600 w 11415532"/>
                      <a:gd name="connsiteY33" fmla="*/ 6412676 h 6412676"/>
                      <a:gd name="connsiteX34" fmla="*/ 10273978 w 11415532"/>
                      <a:gd name="connsiteY34" fmla="*/ 6412676 h 6412676"/>
                      <a:gd name="connsiteX35" fmla="*/ 9703202 w 11415532"/>
                      <a:gd name="connsiteY35" fmla="*/ 6412676 h 6412676"/>
                      <a:gd name="connsiteX36" fmla="*/ 9360736 w 11415532"/>
                      <a:gd name="connsiteY36" fmla="*/ 6412676 h 6412676"/>
                      <a:gd name="connsiteX37" fmla="*/ 8561649 w 11415532"/>
                      <a:gd name="connsiteY37" fmla="*/ 6412676 h 6412676"/>
                      <a:gd name="connsiteX38" fmla="*/ 7990872 w 11415532"/>
                      <a:gd name="connsiteY38" fmla="*/ 6412676 h 6412676"/>
                      <a:gd name="connsiteX39" fmla="*/ 7534251 w 11415532"/>
                      <a:gd name="connsiteY39" fmla="*/ 6412676 h 6412676"/>
                      <a:gd name="connsiteX40" fmla="*/ 7305940 w 11415532"/>
                      <a:gd name="connsiteY40" fmla="*/ 6412676 h 6412676"/>
                      <a:gd name="connsiteX41" fmla="*/ 6621008 w 11415532"/>
                      <a:gd name="connsiteY41" fmla="*/ 6412676 h 6412676"/>
                      <a:gd name="connsiteX42" fmla="*/ 5936076 w 11415532"/>
                      <a:gd name="connsiteY42" fmla="*/ 6412676 h 6412676"/>
                      <a:gd name="connsiteX43" fmla="*/ 5136989 w 11415532"/>
                      <a:gd name="connsiteY43" fmla="*/ 6412676 h 6412676"/>
                      <a:gd name="connsiteX44" fmla="*/ 4337902 w 11415532"/>
                      <a:gd name="connsiteY44" fmla="*/ 6412676 h 6412676"/>
                      <a:gd name="connsiteX45" fmla="*/ 3767125 w 11415532"/>
                      <a:gd name="connsiteY45" fmla="*/ 6412676 h 6412676"/>
                      <a:gd name="connsiteX46" fmla="*/ 3082193 w 11415532"/>
                      <a:gd name="connsiteY46" fmla="*/ 6412676 h 6412676"/>
                      <a:gd name="connsiteX47" fmla="*/ 2625572 w 11415532"/>
                      <a:gd name="connsiteY47" fmla="*/ 6412676 h 6412676"/>
                      <a:gd name="connsiteX48" fmla="*/ 1940640 w 11415532"/>
                      <a:gd name="connsiteY48" fmla="*/ 6412676 h 6412676"/>
                      <a:gd name="connsiteX49" fmla="*/ 1598174 w 11415532"/>
                      <a:gd name="connsiteY49" fmla="*/ 6412676 h 6412676"/>
                      <a:gd name="connsiteX50" fmla="*/ 1255708 w 11415532"/>
                      <a:gd name="connsiteY50" fmla="*/ 6412676 h 6412676"/>
                      <a:gd name="connsiteX51" fmla="*/ 799087 w 11415532"/>
                      <a:gd name="connsiteY51" fmla="*/ 6412676 h 6412676"/>
                      <a:gd name="connsiteX52" fmla="*/ 0 w 11415532"/>
                      <a:gd name="connsiteY52" fmla="*/ 6412676 h 6412676"/>
                      <a:gd name="connsiteX53" fmla="*/ 0 w 11415532"/>
                      <a:gd name="connsiteY53" fmla="*/ 5829705 h 6412676"/>
                      <a:gd name="connsiteX54" fmla="*/ 0 w 11415532"/>
                      <a:gd name="connsiteY54" fmla="*/ 5246735 h 6412676"/>
                      <a:gd name="connsiteX55" fmla="*/ 0 w 11415532"/>
                      <a:gd name="connsiteY55" fmla="*/ 4856145 h 6412676"/>
                      <a:gd name="connsiteX56" fmla="*/ 0 w 11415532"/>
                      <a:gd name="connsiteY56" fmla="*/ 4209047 h 6412676"/>
                      <a:gd name="connsiteX57" fmla="*/ 0 w 11415532"/>
                      <a:gd name="connsiteY57" fmla="*/ 3626077 h 6412676"/>
                      <a:gd name="connsiteX58" fmla="*/ 0 w 11415532"/>
                      <a:gd name="connsiteY58" fmla="*/ 3043106 h 6412676"/>
                      <a:gd name="connsiteX59" fmla="*/ 0 w 11415532"/>
                      <a:gd name="connsiteY59" fmla="*/ 2588389 h 6412676"/>
                      <a:gd name="connsiteX60" fmla="*/ 0 w 11415532"/>
                      <a:gd name="connsiteY60" fmla="*/ 2133672 h 6412676"/>
                      <a:gd name="connsiteX61" fmla="*/ 0 w 11415532"/>
                      <a:gd name="connsiteY61" fmla="*/ 1614828 h 6412676"/>
                      <a:gd name="connsiteX62" fmla="*/ 0 w 11415532"/>
                      <a:gd name="connsiteY62" fmla="*/ 1095985 h 6412676"/>
                      <a:gd name="connsiteX63" fmla="*/ 0 w 11415532"/>
                      <a:gd name="connsiteY63" fmla="*/ 577141 h 6412676"/>
                      <a:gd name="connsiteX64" fmla="*/ 0 w 11415532"/>
                      <a:gd name="connsiteY64" fmla="*/ 0 h 6412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1415532" h="6412676" fill="none" extrusionOk="0">
                        <a:moveTo>
                          <a:pt x="0" y="0"/>
                        </a:moveTo>
                        <a:cubicBezTo>
                          <a:pt x="96203" y="-1592"/>
                          <a:pt x="167416" y="15501"/>
                          <a:pt x="228310" y="0"/>
                        </a:cubicBezTo>
                        <a:cubicBezTo>
                          <a:pt x="295102" y="-8586"/>
                          <a:pt x="401056" y="31110"/>
                          <a:pt x="456621" y="0"/>
                        </a:cubicBezTo>
                        <a:cubicBezTo>
                          <a:pt x="489322" y="-33035"/>
                          <a:pt x="900213" y="25071"/>
                          <a:pt x="1141553" y="0"/>
                        </a:cubicBezTo>
                        <a:cubicBezTo>
                          <a:pt x="1406457" y="-28867"/>
                          <a:pt x="1641709" y="32098"/>
                          <a:pt x="1940640" y="0"/>
                        </a:cubicBezTo>
                        <a:cubicBezTo>
                          <a:pt x="2213405" y="-28837"/>
                          <a:pt x="2281286" y="95822"/>
                          <a:pt x="2511417" y="0"/>
                        </a:cubicBezTo>
                        <a:cubicBezTo>
                          <a:pt x="2726423" y="-131390"/>
                          <a:pt x="3108009" y="68959"/>
                          <a:pt x="3310504" y="0"/>
                        </a:cubicBezTo>
                        <a:cubicBezTo>
                          <a:pt x="3470198" y="-69694"/>
                          <a:pt x="3800936" y="68938"/>
                          <a:pt x="4109591" y="0"/>
                        </a:cubicBezTo>
                        <a:cubicBezTo>
                          <a:pt x="4409212" y="-36329"/>
                          <a:pt x="4367131" y="31696"/>
                          <a:pt x="4452057" y="0"/>
                        </a:cubicBezTo>
                        <a:cubicBezTo>
                          <a:pt x="4543595" y="-33106"/>
                          <a:pt x="5117901" y="118150"/>
                          <a:pt x="5251144" y="0"/>
                        </a:cubicBezTo>
                        <a:cubicBezTo>
                          <a:pt x="5417187" y="-83084"/>
                          <a:pt x="5784329" y="86100"/>
                          <a:pt x="5936076" y="0"/>
                        </a:cubicBezTo>
                        <a:cubicBezTo>
                          <a:pt x="6095826" y="-91820"/>
                          <a:pt x="6351510" y="19564"/>
                          <a:pt x="6621008" y="0"/>
                        </a:cubicBezTo>
                        <a:cubicBezTo>
                          <a:pt x="6845657" y="-40364"/>
                          <a:pt x="7125681" y="13144"/>
                          <a:pt x="7420095" y="0"/>
                        </a:cubicBezTo>
                        <a:cubicBezTo>
                          <a:pt x="7761101" y="-34592"/>
                          <a:pt x="7715256" y="31178"/>
                          <a:pt x="7876717" y="0"/>
                        </a:cubicBezTo>
                        <a:cubicBezTo>
                          <a:pt x="8021629" y="-25884"/>
                          <a:pt x="8245331" y="64287"/>
                          <a:pt x="8447493" y="0"/>
                        </a:cubicBezTo>
                        <a:cubicBezTo>
                          <a:pt x="8660360" y="-17414"/>
                          <a:pt x="8761255" y="25955"/>
                          <a:pt x="9018270" y="0"/>
                        </a:cubicBezTo>
                        <a:cubicBezTo>
                          <a:pt x="9256772" y="-40002"/>
                          <a:pt x="9206874" y="43729"/>
                          <a:pt x="9360736" y="0"/>
                        </a:cubicBezTo>
                        <a:cubicBezTo>
                          <a:pt x="9561466" y="649"/>
                          <a:pt x="9857853" y="35400"/>
                          <a:pt x="10159823" y="0"/>
                        </a:cubicBezTo>
                        <a:cubicBezTo>
                          <a:pt x="10442605" y="-23607"/>
                          <a:pt x="10461627" y="45399"/>
                          <a:pt x="10616444" y="0"/>
                        </a:cubicBezTo>
                        <a:cubicBezTo>
                          <a:pt x="10787619" y="-51275"/>
                          <a:pt x="11269368" y="76540"/>
                          <a:pt x="11415532" y="0"/>
                        </a:cubicBezTo>
                        <a:cubicBezTo>
                          <a:pt x="11489074" y="183931"/>
                          <a:pt x="11356311" y="466280"/>
                          <a:pt x="11415532" y="711224"/>
                        </a:cubicBezTo>
                        <a:cubicBezTo>
                          <a:pt x="11474441" y="975556"/>
                          <a:pt x="11399740" y="1109153"/>
                          <a:pt x="11415532" y="1294195"/>
                        </a:cubicBezTo>
                        <a:cubicBezTo>
                          <a:pt x="11445174" y="1472233"/>
                          <a:pt x="11372212" y="1562988"/>
                          <a:pt x="11415532" y="1748912"/>
                        </a:cubicBezTo>
                        <a:cubicBezTo>
                          <a:pt x="11472153" y="1923065"/>
                          <a:pt x="11376803" y="2038975"/>
                          <a:pt x="11415532" y="2203629"/>
                        </a:cubicBezTo>
                        <a:cubicBezTo>
                          <a:pt x="11469550" y="2399373"/>
                          <a:pt x="11325717" y="2577488"/>
                          <a:pt x="11415532" y="2850726"/>
                        </a:cubicBezTo>
                        <a:cubicBezTo>
                          <a:pt x="11478135" y="3168780"/>
                          <a:pt x="11409732" y="3121203"/>
                          <a:pt x="11415532" y="3241316"/>
                        </a:cubicBezTo>
                        <a:cubicBezTo>
                          <a:pt x="11423171" y="3352194"/>
                          <a:pt x="11375006" y="3632996"/>
                          <a:pt x="11415532" y="3952540"/>
                        </a:cubicBezTo>
                        <a:cubicBezTo>
                          <a:pt x="11442156" y="4296793"/>
                          <a:pt x="11387958" y="4314365"/>
                          <a:pt x="11415532" y="4535511"/>
                        </a:cubicBezTo>
                        <a:cubicBezTo>
                          <a:pt x="11434441" y="4766767"/>
                          <a:pt x="11385976" y="4842892"/>
                          <a:pt x="11415532" y="4990228"/>
                        </a:cubicBezTo>
                        <a:cubicBezTo>
                          <a:pt x="11454519" y="5129454"/>
                          <a:pt x="11400697" y="5275811"/>
                          <a:pt x="11415532" y="5380818"/>
                        </a:cubicBezTo>
                        <a:cubicBezTo>
                          <a:pt x="11508826" y="5512000"/>
                          <a:pt x="11384165" y="6068838"/>
                          <a:pt x="11415532" y="6412676"/>
                        </a:cubicBezTo>
                        <a:cubicBezTo>
                          <a:pt x="11376123" y="6422952"/>
                          <a:pt x="11266424" y="6402078"/>
                          <a:pt x="11187221" y="6412676"/>
                        </a:cubicBezTo>
                        <a:cubicBezTo>
                          <a:pt x="11083792" y="6399088"/>
                          <a:pt x="11009932" y="6402374"/>
                          <a:pt x="10844755" y="6412676"/>
                        </a:cubicBezTo>
                        <a:cubicBezTo>
                          <a:pt x="10678455" y="6428210"/>
                          <a:pt x="10492085" y="6406707"/>
                          <a:pt x="10388134" y="6412676"/>
                        </a:cubicBezTo>
                        <a:cubicBezTo>
                          <a:pt x="10300914" y="6457842"/>
                          <a:pt x="9821883" y="6356623"/>
                          <a:pt x="9589046" y="6412676"/>
                        </a:cubicBezTo>
                        <a:cubicBezTo>
                          <a:pt x="9337161" y="6474960"/>
                          <a:pt x="9202046" y="6370504"/>
                          <a:pt x="9018270" y="6412676"/>
                        </a:cubicBezTo>
                        <a:cubicBezTo>
                          <a:pt x="8825075" y="6440561"/>
                          <a:pt x="8785166" y="6397188"/>
                          <a:pt x="8561649" y="6412676"/>
                        </a:cubicBezTo>
                        <a:cubicBezTo>
                          <a:pt x="8345085" y="6432560"/>
                          <a:pt x="8353050" y="6391687"/>
                          <a:pt x="8219183" y="6412676"/>
                        </a:cubicBezTo>
                        <a:cubicBezTo>
                          <a:pt x="8096155" y="6459582"/>
                          <a:pt x="7962670" y="6397503"/>
                          <a:pt x="7762561" y="6412676"/>
                        </a:cubicBezTo>
                        <a:cubicBezTo>
                          <a:pt x="7572204" y="6415031"/>
                          <a:pt x="7456145" y="6333606"/>
                          <a:pt x="7305940" y="6412676"/>
                        </a:cubicBezTo>
                        <a:cubicBezTo>
                          <a:pt x="7098530" y="6426237"/>
                          <a:pt x="6890958" y="6378841"/>
                          <a:pt x="6621008" y="6412676"/>
                        </a:cubicBezTo>
                        <a:cubicBezTo>
                          <a:pt x="6360276" y="6435978"/>
                          <a:pt x="6301745" y="6387670"/>
                          <a:pt x="6164387" y="6412676"/>
                        </a:cubicBezTo>
                        <a:cubicBezTo>
                          <a:pt x="6007042" y="6444557"/>
                          <a:pt x="5615420" y="6343179"/>
                          <a:pt x="5479455" y="6412676"/>
                        </a:cubicBezTo>
                        <a:cubicBezTo>
                          <a:pt x="5326731" y="6474481"/>
                          <a:pt x="5311831" y="6408678"/>
                          <a:pt x="5251144" y="6412676"/>
                        </a:cubicBezTo>
                        <a:cubicBezTo>
                          <a:pt x="5245668" y="6438712"/>
                          <a:pt x="4718646" y="6450561"/>
                          <a:pt x="4452057" y="6412676"/>
                        </a:cubicBezTo>
                        <a:cubicBezTo>
                          <a:pt x="4154347" y="6425405"/>
                          <a:pt x="4274338" y="6418795"/>
                          <a:pt x="4109591" y="6412676"/>
                        </a:cubicBezTo>
                        <a:cubicBezTo>
                          <a:pt x="3985496" y="6425084"/>
                          <a:pt x="3715908" y="6334326"/>
                          <a:pt x="3538814" y="6412676"/>
                        </a:cubicBezTo>
                        <a:cubicBezTo>
                          <a:pt x="3329775" y="6453057"/>
                          <a:pt x="3290380" y="6385190"/>
                          <a:pt x="3082193" y="6412676"/>
                        </a:cubicBezTo>
                        <a:cubicBezTo>
                          <a:pt x="2876715" y="6479034"/>
                          <a:pt x="2667984" y="6332007"/>
                          <a:pt x="2511417" y="6412676"/>
                        </a:cubicBezTo>
                        <a:cubicBezTo>
                          <a:pt x="2363208" y="6484743"/>
                          <a:pt x="1870603" y="6325428"/>
                          <a:pt x="1712329" y="6412676"/>
                        </a:cubicBezTo>
                        <a:cubicBezTo>
                          <a:pt x="1541178" y="6468335"/>
                          <a:pt x="1463173" y="6395638"/>
                          <a:pt x="1369863" y="6412676"/>
                        </a:cubicBezTo>
                        <a:cubicBezTo>
                          <a:pt x="1246173" y="6477889"/>
                          <a:pt x="1074663" y="6395430"/>
                          <a:pt x="913242" y="6412676"/>
                        </a:cubicBezTo>
                        <a:cubicBezTo>
                          <a:pt x="743417" y="6418930"/>
                          <a:pt x="732388" y="6398839"/>
                          <a:pt x="684931" y="6412676"/>
                        </a:cubicBezTo>
                        <a:cubicBezTo>
                          <a:pt x="638502" y="6410688"/>
                          <a:pt x="288340" y="6315170"/>
                          <a:pt x="0" y="6412676"/>
                        </a:cubicBezTo>
                        <a:cubicBezTo>
                          <a:pt x="2801" y="6188167"/>
                          <a:pt x="26515" y="6079687"/>
                          <a:pt x="0" y="5765579"/>
                        </a:cubicBezTo>
                        <a:cubicBezTo>
                          <a:pt x="-17516" y="5480134"/>
                          <a:pt x="40882" y="5441305"/>
                          <a:pt x="0" y="5310862"/>
                        </a:cubicBezTo>
                        <a:cubicBezTo>
                          <a:pt x="-26948" y="5172524"/>
                          <a:pt x="74227" y="5035069"/>
                          <a:pt x="0" y="4920271"/>
                        </a:cubicBezTo>
                        <a:cubicBezTo>
                          <a:pt x="-61997" y="4815108"/>
                          <a:pt x="41790" y="4589915"/>
                          <a:pt x="0" y="4465554"/>
                        </a:cubicBezTo>
                        <a:cubicBezTo>
                          <a:pt x="-36891" y="4350957"/>
                          <a:pt x="32360" y="3990114"/>
                          <a:pt x="0" y="3818457"/>
                        </a:cubicBezTo>
                        <a:cubicBezTo>
                          <a:pt x="16475" y="3660676"/>
                          <a:pt x="1528" y="3523860"/>
                          <a:pt x="0" y="3427867"/>
                        </a:cubicBezTo>
                        <a:cubicBezTo>
                          <a:pt x="4302" y="3324895"/>
                          <a:pt x="48941" y="3026942"/>
                          <a:pt x="0" y="2780770"/>
                        </a:cubicBezTo>
                        <a:cubicBezTo>
                          <a:pt x="-28632" y="2517577"/>
                          <a:pt x="6140" y="2571455"/>
                          <a:pt x="0" y="2390179"/>
                        </a:cubicBezTo>
                        <a:cubicBezTo>
                          <a:pt x="11210" y="2224373"/>
                          <a:pt x="10582" y="2013660"/>
                          <a:pt x="0" y="1743082"/>
                        </a:cubicBezTo>
                        <a:cubicBezTo>
                          <a:pt x="-20226" y="1483359"/>
                          <a:pt x="33962" y="1395694"/>
                          <a:pt x="0" y="1224238"/>
                        </a:cubicBezTo>
                        <a:cubicBezTo>
                          <a:pt x="-20002" y="1046348"/>
                          <a:pt x="42003" y="796699"/>
                          <a:pt x="0" y="641268"/>
                        </a:cubicBezTo>
                        <a:cubicBezTo>
                          <a:pt x="-61179" y="431942"/>
                          <a:pt x="40376" y="228633"/>
                          <a:pt x="0" y="0"/>
                        </a:cubicBezTo>
                        <a:close/>
                      </a:path>
                      <a:path w="11415532" h="6412676" stroke="0" extrusionOk="0">
                        <a:moveTo>
                          <a:pt x="0" y="0"/>
                        </a:moveTo>
                        <a:cubicBezTo>
                          <a:pt x="230133" y="-73170"/>
                          <a:pt x="502913" y="99296"/>
                          <a:pt x="799087" y="0"/>
                        </a:cubicBezTo>
                        <a:cubicBezTo>
                          <a:pt x="1116872" y="-74069"/>
                          <a:pt x="909097" y="23326"/>
                          <a:pt x="1027397" y="0"/>
                        </a:cubicBezTo>
                        <a:cubicBezTo>
                          <a:pt x="1141875" y="3130"/>
                          <a:pt x="1563498" y="5392"/>
                          <a:pt x="1712329" y="0"/>
                        </a:cubicBezTo>
                        <a:cubicBezTo>
                          <a:pt x="1833883" y="-43282"/>
                          <a:pt x="2088188" y="45347"/>
                          <a:pt x="2168951" y="0"/>
                        </a:cubicBezTo>
                        <a:cubicBezTo>
                          <a:pt x="2256695" y="-45303"/>
                          <a:pt x="2480720" y="18864"/>
                          <a:pt x="2625572" y="0"/>
                        </a:cubicBezTo>
                        <a:cubicBezTo>
                          <a:pt x="2747817" y="-70961"/>
                          <a:pt x="2931646" y="59789"/>
                          <a:pt x="3196348" y="0"/>
                        </a:cubicBezTo>
                        <a:cubicBezTo>
                          <a:pt x="3422767" y="-47808"/>
                          <a:pt x="3335256" y="7247"/>
                          <a:pt x="3424659" y="0"/>
                        </a:cubicBezTo>
                        <a:cubicBezTo>
                          <a:pt x="3527190" y="22599"/>
                          <a:pt x="3776536" y="75869"/>
                          <a:pt x="3995436" y="0"/>
                        </a:cubicBezTo>
                        <a:cubicBezTo>
                          <a:pt x="4171981" y="-74892"/>
                          <a:pt x="4345290" y="5166"/>
                          <a:pt x="4452057" y="0"/>
                        </a:cubicBezTo>
                        <a:cubicBezTo>
                          <a:pt x="4533985" y="15915"/>
                          <a:pt x="4638045" y="18037"/>
                          <a:pt x="4794523" y="0"/>
                        </a:cubicBezTo>
                        <a:cubicBezTo>
                          <a:pt x="4931452" y="-15761"/>
                          <a:pt x="5246223" y="46940"/>
                          <a:pt x="5479455" y="0"/>
                        </a:cubicBezTo>
                        <a:cubicBezTo>
                          <a:pt x="5715923" y="-62941"/>
                          <a:pt x="5594984" y="3500"/>
                          <a:pt x="5707766" y="0"/>
                        </a:cubicBezTo>
                        <a:cubicBezTo>
                          <a:pt x="5807069" y="-38871"/>
                          <a:pt x="6190625" y="57952"/>
                          <a:pt x="6278542" y="0"/>
                        </a:cubicBezTo>
                        <a:cubicBezTo>
                          <a:pt x="6382878" y="-60849"/>
                          <a:pt x="6467591" y="16461"/>
                          <a:pt x="6506853" y="0"/>
                        </a:cubicBezTo>
                        <a:cubicBezTo>
                          <a:pt x="6551675" y="-13073"/>
                          <a:pt x="7026600" y="85211"/>
                          <a:pt x="7191785" y="0"/>
                        </a:cubicBezTo>
                        <a:cubicBezTo>
                          <a:pt x="7332155" y="-68154"/>
                          <a:pt x="7589965" y="16346"/>
                          <a:pt x="7990872" y="0"/>
                        </a:cubicBezTo>
                        <a:cubicBezTo>
                          <a:pt x="8365786" y="-6044"/>
                          <a:pt x="8238819" y="42338"/>
                          <a:pt x="8333338" y="0"/>
                        </a:cubicBezTo>
                        <a:cubicBezTo>
                          <a:pt x="8408798" y="-67556"/>
                          <a:pt x="8734629" y="6133"/>
                          <a:pt x="8904114" y="0"/>
                        </a:cubicBezTo>
                        <a:cubicBezTo>
                          <a:pt x="9177595" y="-3964"/>
                          <a:pt x="9375344" y="87395"/>
                          <a:pt x="9589046" y="0"/>
                        </a:cubicBezTo>
                        <a:cubicBezTo>
                          <a:pt x="9817204" y="-71147"/>
                          <a:pt x="9971965" y="3239"/>
                          <a:pt x="10273978" y="0"/>
                        </a:cubicBezTo>
                        <a:cubicBezTo>
                          <a:pt x="10583769" y="6094"/>
                          <a:pt x="11146424" y="48151"/>
                          <a:pt x="11415532" y="0"/>
                        </a:cubicBezTo>
                        <a:cubicBezTo>
                          <a:pt x="11525482" y="219271"/>
                          <a:pt x="11367434" y="419593"/>
                          <a:pt x="11415532" y="711224"/>
                        </a:cubicBezTo>
                        <a:cubicBezTo>
                          <a:pt x="11476747" y="1058443"/>
                          <a:pt x="11374576" y="1187345"/>
                          <a:pt x="11415532" y="1358321"/>
                        </a:cubicBezTo>
                        <a:cubicBezTo>
                          <a:pt x="11424015" y="1485266"/>
                          <a:pt x="11333466" y="1818713"/>
                          <a:pt x="11415532" y="2005419"/>
                        </a:cubicBezTo>
                        <a:cubicBezTo>
                          <a:pt x="11482196" y="2195933"/>
                          <a:pt x="11387352" y="2490807"/>
                          <a:pt x="11415532" y="2716643"/>
                        </a:cubicBezTo>
                        <a:cubicBezTo>
                          <a:pt x="11490948" y="2988214"/>
                          <a:pt x="11368265" y="3032444"/>
                          <a:pt x="11415532" y="3235487"/>
                        </a:cubicBezTo>
                        <a:cubicBezTo>
                          <a:pt x="11433134" y="3456985"/>
                          <a:pt x="11392818" y="3795947"/>
                          <a:pt x="11415532" y="3946711"/>
                        </a:cubicBezTo>
                        <a:cubicBezTo>
                          <a:pt x="11485364" y="4126911"/>
                          <a:pt x="11396957" y="4247627"/>
                          <a:pt x="11415532" y="4465554"/>
                        </a:cubicBezTo>
                        <a:cubicBezTo>
                          <a:pt x="11441395" y="4676488"/>
                          <a:pt x="11394513" y="4876805"/>
                          <a:pt x="11415532" y="5112652"/>
                        </a:cubicBezTo>
                        <a:cubicBezTo>
                          <a:pt x="11452934" y="5317031"/>
                          <a:pt x="11394613" y="5482061"/>
                          <a:pt x="11415532" y="5695622"/>
                        </a:cubicBezTo>
                        <a:cubicBezTo>
                          <a:pt x="11443841" y="5911961"/>
                          <a:pt x="11328779" y="6111825"/>
                          <a:pt x="11415532" y="6412676"/>
                        </a:cubicBezTo>
                        <a:cubicBezTo>
                          <a:pt x="11369895" y="6418969"/>
                          <a:pt x="11244063" y="6386523"/>
                          <a:pt x="11187221" y="6412676"/>
                        </a:cubicBezTo>
                        <a:cubicBezTo>
                          <a:pt x="11155499" y="6422390"/>
                          <a:pt x="10883020" y="6405000"/>
                          <a:pt x="10730600" y="6412676"/>
                        </a:cubicBezTo>
                        <a:cubicBezTo>
                          <a:pt x="10526847" y="6446263"/>
                          <a:pt x="10477469" y="6389499"/>
                          <a:pt x="10273978" y="6412676"/>
                        </a:cubicBezTo>
                        <a:cubicBezTo>
                          <a:pt x="10066688" y="6420747"/>
                          <a:pt x="9959325" y="6380278"/>
                          <a:pt x="9703202" y="6412676"/>
                        </a:cubicBezTo>
                        <a:cubicBezTo>
                          <a:pt x="9462663" y="6450687"/>
                          <a:pt x="9494514" y="6398500"/>
                          <a:pt x="9360736" y="6412676"/>
                        </a:cubicBezTo>
                        <a:cubicBezTo>
                          <a:pt x="9255789" y="6496985"/>
                          <a:pt x="8873228" y="6340558"/>
                          <a:pt x="8561649" y="6412676"/>
                        </a:cubicBezTo>
                        <a:cubicBezTo>
                          <a:pt x="8237252" y="6477745"/>
                          <a:pt x="8216737" y="6342803"/>
                          <a:pt x="7990872" y="6412676"/>
                        </a:cubicBezTo>
                        <a:cubicBezTo>
                          <a:pt x="7777771" y="6500490"/>
                          <a:pt x="7764005" y="6393885"/>
                          <a:pt x="7534251" y="6412676"/>
                        </a:cubicBezTo>
                        <a:cubicBezTo>
                          <a:pt x="7313741" y="6425727"/>
                          <a:pt x="7428803" y="6402582"/>
                          <a:pt x="7305940" y="6412676"/>
                        </a:cubicBezTo>
                        <a:cubicBezTo>
                          <a:pt x="7210695" y="6413595"/>
                          <a:pt x="6857402" y="6362608"/>
                          <a:pt x="6621008" y="6412676"/>
                        </a:cubicBezTo>
                        <a:cubicBezTo>
                          <a:pt x="6340634" y="6448274"/>
                          <a:pt x="6256803" y="6394132"/>
                          <a:pt x="5936076" y="6412676"/>
                        </a:cubicBezTo>
                        <a:cubicBezTo>
                          <a:pt x="5658202" y="6433268"/>
                          <a:pt x="5323023" y="6361662"/>
                          <a:pt x="5136989" y="6412676"/>
                        </a:cubicBezTo>
                        <a:cubicBezTo>
                          <a:pt x="4946904" y="6414984"/>
                          <a:pt x="4497340" y="6330205"/>
                          <a:pt x="4337902" y="6412676"/>
                        </a:cubicBezTo>
                        <a:cubicBezTo>
                          <a:pt x="4180077" y="6501749"/>
                          <a:pt x="3970958" y="6358510"/>
                          <a:pt x="3767125" y="6412676"/>
                        </a:cubicBezTo>
                        <a:cubicBezTo>
                          <a:pt x="3633326" y="6462830"/>
                          <a:pt x="3285271" y="6388240"/>
                          <a:pt x="3082193" y="6412676"/>
                        </a:cubicBezTo>
                        <a:cubicBezTo>
                          <a:pt x="2820452" y="6514242"/>
                          <a:pt x="2779664" y="6410520"/>
                          <a:pt x="2625572" y="6412676"/>
                        </a:cubicBezTo>
                        <a:cubicBezTo>
                          <a:pt x="2427608" y="6455931"/>
                          <a:pt x="2208839" y="6333354"/>
                          <a:pt x="1940640" y="6412676"/>
                        </a:cubicBezTo>
                        <a:cubicBezTo>
                          <a:pt x="1603375" y="6515327"/>
                          <a:pt x="1730790" y="6386734"/>
                          <a:pt x="1598174" y="6412676"/>
                        </a:cubicBezTo>
                        <a:cubicBezTo>
                          <a:pt x="1466025" y="6420905"/>
                          <a:pt x="1392053" y="6384150"/>
                          <a:pt x="1255708" y="6412676"/>
                        </a:cubicBezTo>
                        <a:cubicBezTo>
                          <a:pt x="1112859" y="6476042"/>
                          <a:pt x="921301" y="6400234"/>
                          <a:pt x="799087" y="6412676"/>
                        </a:cubicBezTo>
                        <a:cubicBezTo>
                          <a:pt x="681795" y="6437469"/>
                          <a:pt x="242152" y="6273403"/>
                          <a:pt x="0" y="6412676"/>
                        </a:cubicBezTo>
                        <a:cubicBezTo>
                          <a:pt x="-27294" y="6208091"/>
                          <a:pt x="41142" y="6061030"/>
                          <a:pt x="0" y="5829705"/>
                        </a:cubicBezTo>
                        <a:cubicBezTo>
                          <a:pt x="-12548" y="5598245"/>
                          <a:pt x="24515" y="5521065"/>
                          <a:pt x="0" y="5246735"/>
                        </a:cubicBezTo>
                        <a:cubicBezTo>
                          <a:pt x="-13497" y="4995146"/>
                          <a:pt x="26663" y="4983867"/>
                          <a:pt x="0" y="4856145"/>
                        </a:cubicBezTo>
                        <a:cubicBezTo>
                          <a:pt x="-7120" y="4731001"/>
                          <a:pt x="69247" y="4416359"/>
                          <a:pt x="0" y="4209047"/>
                        </a:cubicBezTo>
                        <a:cubicBezTo>
                          <a:pt x="-63727" y="3981867"/>
                          <a:pt x="97391" y="3905090"/>
                          <a:pt x="0" y="3626077"/>
                        </a:cubicBezTo>
                        <a:cubicBezTo>
                          <a:pt x="-44957" y="3343053"/>
                          <a:pt x="55073" y="3347271"/>
                          <a:pt x="0" y="3043106"/>
                        </a:cubicBezTo>
                        <a:cubicBezTo>
                          <a:pt x="-51824" y="2766713"/>
                          <a:pt x="39184" y="2791746"/>
                          <a:pt x="0" y="2588389"/>
                        </a:cubicBezTo>
                        <a:cubicBezTo>
                          <a:pt x="-17943" y="2409191"/>
                          <a:pt x="66534" y="2263828"/>
                          <a:pt x="0" y="2133672"/>
                        </a:cubicBezTo>
                        <a:cubicBezTo>
                          <a:pt x="-41363" y="2043947"/>
                          <a:pt x="2884" y="1768617"/>
                          <a:pt x="0" y="1614828"/>
                        </a:cubicBezTo>
                        <a:cubicBezTo>
                          <a:pt x="-30685" y="1489745"/>
                          <a:pt x="32362" y="1262865"/>
                          <a:pt x="0" y="1095985"/>
                        </a:cubicBezTo>
                        <a:cubicBezTo>
                          <a:pt x="-1654" y="938393"/>
                          <a:pt x="31445" y="695972"/>
                          <a:pt x="0" y="577141"/>
                        </a:cubicBezTo>
                        <a:cubicBezTo>
                          <a:pt x="24104" y="489769"/>
                          <a:pt x="28984" y="203929"/>
                          <a:pt x="0" y="0"/>
                        </a:cubicBezTo>
                        <a:close/>
                      </a:path>
                      <a:path w="11415532" h="6412676" fill="none" stroke="0" extrusionOk="0">
                        <a:moveTo>
                          <a:pt x="0" y="0"/>
                        </a:moveTo>
                        <a:cubicBezTo>
                          <a:pt x="91100" y="-7867"/>
                          <a:pt x="173762" y="24646"/>
                          <a:pt x="228310" y="0"/>
                        </a:cubicBezTo>
                        <a:cubicBezTo>
                          <a:pt x="284058" y="-18262"/>
                          <a:pt x="399779" y="34111"/>
                          <a:pt x="456621" y="0"/>
                        </a:cubicBezTo>
                        <a:cubicBezTo>
                          <a:pt x="546134" y="34561"/>
                          <a:pt x="872307" y="33754"/>
                          <a:pt x="1141553" y="0"/>
                        </a:cubicBezTo>
                        <a:cubicBezTo>
                          <a:pt x="1384377" y="20025"/>
                          <a:pt x="1722011" y="-5405"/>
                          <a:pt x="1940640" y="0"/>
                        </a:cubicBezTo>
                        <a:cubicBezTo>
                          <a:pt x="2200607" y="-57245"/>
                          <a:pt x="2283912" y="73046"/>
                          <a:pt x="2511417" y="0"/>
                        </a:cubicBezTo>
                        <a:cubicBezTo>
                          <a:pt x="2669744" y="-89926"/>
                          <a:pt x="3070268" y="23479"/>
                          <a:pt x="3310504" y="0"/>
                        </a:cubicBezTo>
                        <a:cubicBezTo>
                          <a:pt x="3581734" y="-24397"/>
                          <a:pt x="3858965" y="36830"/>
                          <a:pt x="4109591" y="0"/>
                        </a:cubicBezTo>
                        <a:cubicBezTo>
                          <a:pt x="4375858" y="-44504"/>
                          <a:pt x="4356300" y="36634"/>
                          <a:pt x="4452057" y="0"/>
                        </a:cubicBezTo>
                        <a:cubicBezTo>
                          <a:pt x="4524671" y="-42489"/>
                          <a:pt x="5070847" y="90971"/>
                          <a:pt x="5251144" y="0"/>
                        </a:cubicBezTo>
                        <a:cubicBezTo>
                          <a:pt x="5424939" y="-73821"/>
                          <a:pt x="5780764" y="88246"/>
                          <a:pt x="5936076" y="0"/>
                        </a:cubicBezTo>
                        <a:cubicBezTo>
                          <a:pt x="6121644" y="-110629"/>
                          <a:pt x="6328321" y="64355"/>
                          <a:pt x="6621008" y="0"/>
                        </a:cubicBezTo>
                        <a:cubicBezTo>
                          <a:pt x="6906902" y="-7357"/>
                          <a:pt x="7091972" y="20947"/>
                          <a:pt x="7420095" y="0"/>
                        </a:cubicBezTo>
                        <a:cubicBezTo>
                          <a:pt x="7768490" y="-43662"/>
                          <a:pt x="7736863" y="52767"/>
                          <a:pt x="7876717" y="0"/>
                        </a:cubicBezTo>
                        <a:cubicBezTo>
                          <a:pt x="7969708" y="-39060"/>
                          <a:pt x="8234243" y="25019"/>
                          <a:pt x="8447493" y="0"/>
                        </a:cubicBezTo>
                        <a:cubicBezTo>
                          <a:pt x="8661514" y="-42325"/>
                          <a:pt x="8775568" y="74558"/>
                          <a:pt x="9018270" y="0"/>
                        </a:cubicBezTo>
                        <a:cubicBezTo>
                          <a:pt x="9254780" y="-41157"/>
                          <a:pt x="9210287" y="42486"/>
                          <a:pt x="9360736" y="0"/>
                        </a:cubicBezTo>
                        <a:cubicBezTo>
                          <a:pt x="9482644" y="-44761"/>
                          <a:pt x="9933275" y="28065"/>
                          <a:pt x="10159823" y="0"/>
                        </a:cubicBezTo>
                        <a:cubicBezTo>
                          <a:pt x="10457914" y="-37640"/>
                          <a:pt x="10482610" y="53182"/>
                          <a:pt x="10616444" y="0"/>
                        </a:cubicBezTo>
                        <a:cubicBezTo>
                          <a:pt x="10743550" y="-28577"/>
                          <a:pt x="11274111" y="93325"/>
                          <a:pt x="11415532" y="0"/>
                        </a:cubicBezTo>
                        <a:cubicBezTo>
                          <a:pt x="11370869" y="161729"/>
                          <a:pt x="11359224" y="463259"/>
                          <a:pt x="11415532" y="711224"/>
                        </a:cubicBezTo>
                        <a:cubicBezTo>
                          <a:pt x="11447586" y="1014520"/>
                          <a:pt x="11396684" y="1076313"/>
                          <a:pt x="11415532" y="1294195"/>
                        </a:cubicBezTo>
                        <a:cubicBezTo>
                          <a:pt x="11426205" y="1469562"/>
                          <a:pt x="11376523" y="1580544"/>
                          <a:pt x="11415532" y="1748912"/>
                        </a:cubicBezTo>
                        <a:cubicBezTo>
                          <a:pt x="11448463" y="1948651"/>
                          <a:pt x="11367933" y="2056984"/>
                          <a:pt x="11415532" y="2203629"/>
                        </a:cubicBezTo>
                        <a:cubicBezTo>
                          <a:pt x="11439177" y="2364271"/>
                          <a:pt x="11384707" y="2578495"/>
                          <a:pt x="11415532" y="2850726"/>
                        </a:cubicBezTo>
                        <a:cubicBezTo>
                          <a:pt x="11472520" y="3158783"/>
                          <a:pt x="11410592" y="3115032"/>
                          <a:pt x="11415532" y="3241316"/>
                        </a:cubicBezTo>
                        <a:cubicBezTo>
                          <a:pt x="11428411" y="3334900"/>
                          <a:pt x="11347420" y="3620468"/>
                          <a:pt x="11415532" y="3952540"/>
                        </a:cubicBezTo>
                        <a:cubicBezTo>
                          <a:pt x="11459275" y="4289880"/>
                          <a:pt x="11388711" y="4298681"/>
                          <a:pt x="11415532" y="4535511"/>
                        </a:cubicBezTo>
                        <a:cubicBezTo>
                          <a:pt x="11445703" y="4745200"/>
                          <a:pt x="11380551" y="4836649"/>
                          <a:pt x="11415532" y="4990228"/>
                        </a:cubicBezTo>
                        <a:cubicBezTo>
                          <a:pt x="11446990" y="5151963"/>
                          <a:pt x="11380858" y="5278950"/>
                          <a:pt x="11415532" y="5380818"/>
                        </a:cubicBezTo>
                        <a:cubicBezTo>
                          <a:pt x="11446024" y="5524090"/>
                          <a:pt x="11291898" y="6097838"/>
                          <a:pt x="11415532" y="6412676"/>
                        </a:cubicBezTo>
                        <a:cubicBezTo>
                          <a:pt x="11368639" y="6439184"/>
                          <a:pt x="11278428" y="6405983"/>
                          <a:pt x="11187221" y="6412676"/>
                        </a:cubicBezTo>
                        <a:cubicBezTo>
                          <a:pt x="11093793" y="6423894"/>
                          <a:pt x="11002004" y="6386719"/>
                          <a:pt x="10844755" y="6412676"/>
                        </a:cubicBezTo>
                        <a:cubicBezTo>
                          <a:pt x="10699514" y="6436599"/>
                          <a:pt x="10460390" y="6384404"/>
                          <a:pt x="10388134" y="6412676"/>
                        </a:cubicBezTo>
                        <a:cubicBezTo>
                          <a:pt x="10348416" y="6400007"/>
                          <a:pt x="9891046" y="6389237"/>
                          <a:pt x="9589046" y="6412676"/>
                        </a:cubicBezTo>
                        <a:cubicBezTo>
                          <a:pt x="9325295" y="6473016"/>
                          <a:pt x="9222688" y="6391699"/>
                          <a:pt x="9018270" y="6412676"/>
                        </a:cubicBezTo>
                        <a:cubicBezTo>
                          <a:pt x="8826140" y="6446320"/>
                          <a:pt x="8787211" y="6408880"/>
                          <a:pt x="8561649" y="6412676"/>
                        </a:cubicBezTo>
                        <a:cubicBezTo>
                          <a:pt x="8339550" y="6415859"/>
                          <a:pt x="8361554" y="6396752"/>
                          <a:pt x="8219183" y="6412676"/>
                        </a:cubicBezTo>
                        <a:cubicBezTo>
                          <a:pt x="8056871" y="6415750"/>
                          <a:pt x="7961954" y="6393496"/>
                          <a:pt x="7762561" y="6412676"/>
                        </a:cubicBezTo>
                        <a:cubicBezTo>
                          <a:pt x="7550324" y="6422002"/>
                          <a:pt x="7467771" y="6362677"/>
                          <a:pt x="7305940" y="6412676"/>
                        </a:cubicBezTo>
                        <a:cubicBezTo>
                          <a:pt x="7148210" y="6510669"/>
                          <a:pt x="6920649" y="6368237"/>
                          <a:pt x="6621008" y="6412676"/>
                        </a:cubicBezTo>
                        <a:cubicBezTo>
                          <a:pt x="6366911" y="6438138"/>
                          <a:pt x="6316804" y="6376043"/>
                          <a:pt x="6164387" y="6412676"/>
                        </a:cubicBezTo>
                        <a:cubicBezTo>
                          <a:pt x="6004171" y="6407208"/>
                          <a:pt x="5609875" y="6322321"/>
                          <a:pt x="5479455" y="6412676"/>
                        </a:cubicBezTo>
                        <a:cubicBezTo>
                          <a:pt x="5318194" y="6479633"/>
                          <a:pt x="5293225" y="6402931"/>
                          <a:pt x="5251144" y="6412676"/>
                        </a:cubicBezTo>
                        <a:cubicBezTo>
                          <a:pt x="5228112" y="6449308"/>
                          <a:pt x="4748440" y="6364562"/>
                          <a:pt x="4452057" y="6412676"/>
                        </a:cubicBezTo>
                        <a:cubicBezTo>
                          <a:pt x="4179905" y="6441214"/>
                          <a:pt x="4296438" y="6415414"/>
                          <a:pt x="4109591" y="6412676"/>
                        </a:cubicBezTo>
                        <a:cubicBezTo>
                          <a:pt x="3924673" y="6358436"/>
                          <a:pt x="3783018" y="6391835"/>
                          <a:pt x="3538814" y="6412676"/>
                        </a:cubicBezTo>
                        <a:cubicBezTo>
                          <a:pt x="3325439" y="6453228"/>
                          <a:pt x="3295945" y="6381015"/>
                          <a:pt x="3082193" y="6412676"/>
                        </a:cubicBezTo>
                        <a:cubicBezTo>
                          <a:pt x="2898491" y="6453282"/>
                          <a:pt x="2656297" y="6310079"/>
                          <a:pt x="2511417" y="6412676"/>
                        </a:cubicBezTo>
                        <a:cubicBezTo>
                          <a:pt x="2362903" y="6506265"/>
                          <a:pt x="1845181" y="6315508"/>
                          <a:pt x="1712329" y="6412676"/>
                        </a:cubicBezTo>
                        <a:cubicBezTo>
                          <a:pt x="1580317" y="6486034"/>
                          <a:pt x="1483539" y="6392874"/>
                          <a:pt x="1369863" y="6412676"/>
                        </a:cubicBezTo>
                        <a:cubicBezTo>
                          <a:pt x="1268600" y="6451111"/>
                          <a:pt x="1055933" y="6401758"/>
                          <a:pt x="913242" y="6412676"/>
                        </a:cubicBezTo>
                        <a:cubicBezTo>
                          <a:pt x="737246" y="6419038"/>
                          <a:pt x="734484" y="6399868"/>
                          <a:pt x="684931" y="6412676"/>
                        </a:cubicBezTo>
                        <a:cubicBezTo>
                          <a:pt x="648891" y="6452442"/>
                          <a:pt x="277833" y="6412230"/>
                          <a:pt x="0" y="6412676"/>
                        </a:cubicBezTo>
                        <a:cubicBezTo>
                          <a:pt x="10468" y="6256174"/>
                          <a:pt x="41060" y="6047070"/>
                          <a:pt x="0" y="5765579"/>
                        </a:cubicBezTo>
                        <a:cubicBezTo>
                          <a:pt x="-14306" y="5473252"/>
                          <a:pt x="66212" y="5436961"/>
                          <a:pt x="0" y="5310862"/>
                        </a:cubicBezTo>
                        <a:cubicBezTo>
                          <a:pt x="-43635" y="5204054"/>
                          <a:pt x="64753" y="5009514"/>
                          <a:pt x="0" y="4920271"/>
                        </a:cubicBezTo>
                        <a:cubicBezTo>
                          <a:pt x="-47927" y="4803079"/>
                          <a:pt x="60263" y="4567177"/>
                          <a:pt x="0" y="4465554"/>
                        </a:cubicBezTo>
                        <a:cubicBezTo>
                          <a:pt x="-45885" y="4354924"/>
                          <a:pt x="41960" y="4004878"/>
                          <a:pt x="0" y="3818457"/>
                        </a:cubicBezTo>
                        <a:cubicBezTo>
                          <a:pt x="-40231" y="3658188"/>
                          <a:pt x="26590" y="3526791"/>
                          <a:pt x="0" y="3427867"/>
                        </a:cubicBezTo>
                        <a:cubicBezTo>
                          <a:pt x="2696" y="3288870"/>
                          <a:pt x="97878" y="3041635"/>
                          <a:pt x="0" y="2780770"/>
                        </a:cubicBezTo>
                        <a:cubicBezTo>
                          <a:pt x="-27482" y="2524718"/>
                          <a:pt x="1088" y="2560765"/>
                          <a:pt x="0" y="2390179"/>
                        </a:cubicBezTo>
                        <a:cubicBezTo>
                          <a:pt x="-16379" y="2210740"/>
                          <a:pt x="7806" y="2038193"/>
                          <a:pt x="0" y="1743082"/>
                        </a:cubicBezTo>
                        <a:cubicBezTo>
                          <a:pt x="9" y="1471651"/>
                          <a:pt x="15881" y="1374861"/>
                          <a:pt x="0" y="1224238"/>
                        </a:cubicBezTo>
                        <a:cubicBezTo>
                          <a:pt x="1864" y="1045198"/>
                          <a:pt x="15490" y="802856"/>
                          <a:pt x="0" y="641268"/>
                        </a:cubicBezTo>
                        <a:cubicBezTo>
                          <a:pt x="-78717" y="542563"/>
                          <a:pt x="62079" y="2593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64D53-0E62-4C65-9E5A-3B403230A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8" y="453161"/>
            <a:ext cx="2833454" cy="1248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04DF2-AC2F-4795-A1BA-A02FB593FB2B}"/>
              </a:ext>
            </a:extLst>
          </p:cNvPr>
          <p:cNvSpPr txBox="1"/>
          <p:nvPr/>
        </p:nvSpPr>
        <p:spPr>
          <a:xfrm>
            <a:off x="1773987" y="3853140"/>
            <a:ext cx="9140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40A0D-3C7C-4157-B686-499E36142F0A}"/>
              </a:ext>
            </a:extLst>
          </p:cNvPr>
          <p:cNvSpPr txBox="1"/>
          <p:nvPr/>
        </p:nvSpPr>
        <p:spPr>
          <a:xfrm>
            <a:off x="1869108" y="4776028"/>
            <a:ext cx="8541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mịn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E5F0CE-0339-4507-8101-2135DA3D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68" y="1782433"/>
            <a:ext cx="3664059" cy="1875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35A61-0206-4F44-B903-D9598617B0F6}"/>
              </a:ext>
            </a:extLst>
          </p:cNvPr>
          <p:cNvSpPr txBox="1"/>
          <p:nvPr/>
        </p:nvSpPr>
        <p:spPr>
          <a:xfrm>
            <a:off x="1690768" y="5698916"/>
            <a:ext cx="9368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pin 		</a:t>
            </a:r>
            <a:r>
              <a:rPr lang="en-US" sz="4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D1572-B865-412C-A023-C38C4934B7DF}"/>
              </a:ext>
            </a:extLst>
          </p:cNvPr>
          <p:cNvSpPr txBox="1"/>
          <p:nvPr/>
        </p:nvSpPr>
        <p:spPr>
          <a:xfrm>
            <a:off x="3293244" y="661981"/>
            <a:ext cx="641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	in		un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709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111">
        <p15:prstTrans prst="drape"/>
      </p:transition>
    </mc:Choice>
    <mc:Fallback xmlns="">
      <p:transition spd="slow" advTm="391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857500" y="16764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601821" y="3124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27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85894"/>
            <a:ext cx="11289323" cy="62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7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360947"/>
            <a:ext cx="11502189" cy="608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33" y="938244"/>
            <a:ext cx="4775687" cy="288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782" y="938244"/>
            <a:ext cx="4775687" cy="288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213" y="4064000"/>
            <a:ext cx="6176227" cy="2604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1414C5-B525-4B06-B39E-4F7C71DAFFCA}"/>
              </a:ext>
            </a:extLst>
          </p:cNvPr>
          <p:cNvCxnSpPr>
            <a:cxnSpLocks/>
          </p:cNvCxnSpPr>
          <p:nvPr/>
        </p:nvCxnSpPr>
        <p:spPr>
          <a:xfrm>
            <a:off x="5516880" y="4450080"/>
            <a:ext cx="4072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4FA6E0-82C6-4530-94B3-6D64291BEFE5}"/>
              </a:ext>
            </a:extLst>
          </p:cNvPr>
          <p:cNvCxnSpPr>
            <a:cxnSpLocks/>
          </p:cNvCxnSpPr>
          <p:nvPr/>
        </p:nvCxnSpPr>
        <p:spPr>
          <a:xfrm>
            <a:off x="6050606" y="4998720"/>
            <a:ext cx="62532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85008-6DCD-4A2A-84A0-122853E79F42}"/>
              </a:ext>
            </a:extLst>
          </p:cNvPr>
          <p:cNvCxnSpPr>
            <a:cxnSpLocks/>
          </p:cNvCxnSpPr>
          <p:nvPr/>
        </p:nvCxnSpPr>
        <p:spPr>
          <a:xfrm>
            <a:off x="5516880" y="5557520"/>
            <a:ext cx="6502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C53B6A-0309-47F7-909C-3087FD467323}"/>
              </a:ext>
            </a:extLst>
          </p:cNvPr>
          <p:cNvCxnSpPr>
            <a:cxnSpLocks/>
          </p:cNvCxnSpPr>
          <p:nvPr/>
        </p:nvCxnSpPr>
        <p:spPr>
          <a:xfrm>
            <a:off x="6050606" y="6116320"/>
            <a:ext cx="6934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3AFEA21-5156-4D98-8972-AE3AF5747560}"/>
              </a:ext>
            </a:extLst>
          </p:cNvPr>
          <p:cNvSpPr/>
          <p:nvPr/>
        </p:nvSpPr>
        <p:spPr>
          <a:xfrm>
            <a:off x="3093958" y="406400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D0A5F5-C491-4C74-A619-4DE0CB63AFB5}"/>
              </a:ext>
            </a:extLst>
          </p:cNvPr>
          <p:cNvSpPr/>
          <p:nvPr/>
        </p:nvSpPr>
        <p:spPr>
          <a:xfrm>
            <a:off x="3024870" y="461264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D6F550-DE89-48D0-B43C-CD87F467EE8C}"/>
              </a:ext>
            </a:extLst>
          </p:cNvPr>
          <p:cNvSpPr/>
          <p:nvPr/>
        </p:nvSpPr>
        <p:spPr>
          <a:xfrm>
            <a:off x="3024870" y="5256706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566AB6-C35A-4B76-AAF2-9B47C0FA3C20}"/>
              </a:ext>
            </a:extLst>
          </p:cNvPr>
          <p:cNvSpPr/>
          <p:nvPr/>
        </p:nvSpPr>
        <p:spPr>
          <a:xfrm>
            <a:off x="3028921" y="5900771"/>
            <a:ext cx="431506" cy="386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52"/>
    </mc:Choice>
    <mc:Fallback xmlns="">
      <p:transition spd="slow" advTm="6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1461516"/>
            <a:ext cx="3650173" cy="51698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13543-4132-4479-957A-5B6D968944AE}"/>
              </a:ext>
            </a:extLst>
          </p:cNvPr>
          <p:cNvGrpSpPr/>
          <p:nvPr/>
        </p:nvGrpSpPr>
        <p:grpSpPr>
          <a:xfrm>
            <a:off x="5352394" y="546651"/>
            <a:ext cx="6443525" cy="5671587"/>
            <a:chOff x="6351103" y="566529"/>
            <a:chExt cx="5130903" cy="4286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E68A9A-2617-4EF3-A9A1-2D54054B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"/>
            <a:stretch/>
          </p:blipFill>
          <p:spPr>
            <a:xfrm>
              <a:off x="6439898" y="3698704"/>
              <a:ext cx="5042108" cy="11540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60FBCC-CF3F-4E62-A65E-F2B4981D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2037"/>
            <a:stretch/>
          </p:blipFill>
          <p:spPr>
            <a:xfrm>
              <a:off x="6351103" y="566529"/>
              <a:ext cx="4936895" cy="326421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832"/>
    </mc:Choice>
    <mc:Fallback xmlns="">
      <p:transition advTm="248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0541" y="2118148"/>
            <a:ext cx="9010917" cy="25956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33: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en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ên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in un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800" baseline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aseline="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Trang 78 - 79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309192"/>
            <a:ext cx="1173598" cy="529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9" y="938244"/>
            <a:ext cx="2510997" cy="180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552" y="938244"/>
            <a:ext cx="2510998" cy="1804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7" y="3059445"/>
            <a:ext cx="4839537" cy="2110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32C9CE-8C9F-4BB2-9EC4-06D0A4BD104C}"/>
              </a:ext>
            </a:extLst>
          </p:cNvPr>
          <p:cNvSpPr txBox="1"/>
          <p:nvPr/>
        </p:nvSpPr>
        <p:spPr>
          <a:xfrm>
            <a:off x="6224927" y="458249"/>
            <a:ext cx="5314404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chạp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A74750-74C7-4F05-A96F-B86F6236675A}"/>
              </a:ext>
            </a:extLst>
          </p:cNvPr>
          <p:cNvSpPr txBox="1"/>
          <p:nvPr/>
        </p:nvSpPr>
        <p:spPr>
          <a:xfrm>
            <a:off x="6224927" y="2244203"/>
            <a:ext cx="531440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dáng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vẻ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thế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  <a:p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CEBC46-8E85-447A-AA6A-131CABD0F1E3}"/>
              </a:ext>
            </a:extLst>
          </p:cNvPr>
          <p:cNvSpPr txBox="1"/>
          <p:nvPr/>
        </p:nvSpPr>
        <p:spPr>
          <a:xfrm>
            <a:off x="6224927" y="3291493"/>
            <a:ext cx="531440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nào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nhìn</a:t>
            </a:r>
            <a:r>
              <a:rPr lang="en-US" sz="2400" dirty="0">
                <a:solidFill>
                  <a:srgbClr val="002060"/>
                </a:solidFill>
              </a:rPr>
              <a:t> qua </a:t>
            </a:r>
            <a:r>
              <a:rPr lang="en-US" sz="2400" dirty="0" err="1">
                <a:solidFill>
                  <a:srgbClr val="002060"/>
                </a:solidFill>
              </a:rPr>
              <a:t>rất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giống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rùa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FFEEC9-397E-4109-847B-DD31998F8CFA}"/>
              </a:ext>
            </a:extLst>
          </p:cNvPr>
          <p:cNvSpPr txBox="1"/>
          <p:nvPr/>
        </p:nvSpPr>
        <p:spPr>
          <a:xfrm>
            <a:off x="6224927" y="4431115"/>
            <a:ext cx="531440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4..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cha?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0BD69-CE57-41BC-A015-2AE4EAB70366}"/>
              </a:ext>
            </a:extLst>
          </p:cNvPr>
          <p:cNvSpPr txBox="1"/>
          <p:nvPr/>
        </p:nvSpPr>
        <p:spPr>
          <a:xfrm>
            <a:off x="6224927" y="5570737"/>
            <a:ext cx="53144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5. </a:t>
            </a:r>
            <a:r>
              <a:rPr lang="en-US" sz="2400" dirty="0" err="1">
                <a:solidFill>
                  <a:srgbClr val="002060"/>
                </a:solidFill>
              </a:rPr>
              <a:t>Vì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sao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tên</a:t>
            </a:r>
            <a:r>
              <a:rPr lang="en-US" sz="2400" dirty="0">
                <a:solidFill>
                  <a:srgbClr val="002060"/>
                </a:solidFill>
              </a:rPr>
              <a:t> con </a:t>
            </a:r>
            <a:r>
              <a:rPr lang="en-US" sz="2400" dirty="0" err="1">
                <a:solidFill>
                  <a:srgbClr val="002060"/>
                </a:solidFill>
              </a:rPr>
              <a:t>vật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này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chứa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chữ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3FF191-297C-49B5-BD71-D4B15D79EF73}"/>
              </a:ext>
            </a:extLst>
          </p:cNvPr>
          <p:cNvSpPr/>
          <p:nvPr/>
        </p:nvSpPr>
        <p:spPr>
          <a:xfrm>
            <a:off x="1461391" y="5170154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on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7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71" y="306633"/>
            <a:ext cx="1489395" cy="666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297" y="1333319"/>
            <a:ext cx="7484287" cy="520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4011" y="319700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 lỗi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1852614" y="2937668"/>
            <a:ext cx="8472486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x-none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x-none" sz="8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endParaRPr lang="en-US" altLang="x-none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279030" y="1322895"/>
            <a:ext cx="4220811" cy="48227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83247" y="50834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</a:t>
            </a:r>
            <a:endParaRPr lang="en-US" sz="4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67525" y="2469609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vẻ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Nhởn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nhơ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nô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giỡn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vô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tư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Hẳn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họ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</a:t>
            </a: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to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tròn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kể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con.</a:t>
            </a:r>
          </a:p>
          <a:p>
            <a:pPr algn="r"/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47965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A4C3BC-D73C-4D4D-8C94-BB86EFD8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2" y="455529"/>
            <a:ext cx="2296133" cy="645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7C8B-7A07-4DCC-89B6-C1A6E4EB9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5" y="751798"/>
            <a:ext cx="8417301" cy="4037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319C5F-DDD3-4FDF-8566-B2B5517CDB8F}"/>
              </a:ext>
            </a:extLst>
          </p:cNvPr>
          <p:cNvSpPr txBox="1"/>
          <p:nvPr/>
        </p:nvSpPr>
        <p:spPr>
          <a:xfrm>
            <a:off x="2913062" y="5075962"/>
            <a:ext cx="891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Arial-SGK-TV" pitchFamily="2" charset="0"/>
                <a:cs typeface="Arial-SGK-TV" pitchFamily="2" charset="0"/>
              </a:rPr>
              <a:t>Cún con nhìn thấy dế mèn trên tàu lá</a:t>
            </a:r>
            <a:r>
              <a:rPr lang="vi-VN" sz="4000" dirty="0">
                <a:latin typeface="+mn-ea"/>
              </a:rPr>
              <a:t>. </a:t>
            </a:r>
            <a:endParaRPr lang="en-US" sz="4000" dirty="0">
              <a:latin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614A6-3833-4855-A9E9-2F00C50FAD40}"/>
              </a:ext>
            </a:extLst>
          </p:cNvPr>
          <p:cNvGrpSpPr/>
          <p:nvPr/>
        </p:nvGrpSpPr>
        <p:grpSpPr>
          <a:xfrm>
            <a:off x="3263222" y="5063386"/>
            <a:ext cx="7169279" cy="1344723"/>
            <a:chOff x="1107612" y="3970672"/>
            <a:chExt cx="4606104" cy="13447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6D504-3E50-41F9-AD1C-ECF91D515915}"/>
                </a:ext>
              </a:extLst>
            </p:cNvPr>
            <p:cNvSpPr txBox="1"/>
            <p:nvPr/>
          </p:nvSpPr>
          <p:spPr>
            <a:xfrm>
              <a:off x="4361502" y="3970672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en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DCB08-0E44-4AC1-836E-E26A537ECC0B}"/>
                </a:ext>
              </a:extLst>
            </p:cNvPr>
            <p:cNvSpPr txBox="1"/>
            <p:nvPr/>
          </p:nvSpPr>
          <p:spPr>
            <a:xfrm>
              <a:off x="4988838" y="3987115"/>
              <a:ext cx="7248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ên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D9965E-E399-4EB2-AA12-41DA5E40007B}"/>
                </a:ext>
              </a:extLst>
            </p:cNvPr>
            <p:cNvSpPr txBox="1"/>
            <p:nvPr/>
          </p:nvSpPr>
          <p:spPr>
            <a:xfrm>
              <a:off x="2569052" y="3995824"/>
              <a:ext cx="3750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in</a:t>
              </a:r>
              <a:endPara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135ECF-7F81-4936-877A-B9E997EBCA73}"/>
                </a:ext>
              </a:extLst>
            </p:cNvPr>
            <p:cNvSpPr txBox="1"/>
            <p:nvPr/>
          </p:nvSpPr>
          <p:spPr>
            <a:xfrm>
              <a:off x="1107612" y="3991956"/>
              <a:ext cx="545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n-ea"/>
                </a:rPr>
                <a:t>un</a:t>
              </a:r>
              <a:endParaRPr lang="en-US" sz="4000" dirty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A9BE98-8E24-4710-A407-7F56E886F2E0}"/>
              </a:ext>
            </a:extLst>
          </p:cNvPr>
          <p:cNvSpPr/>
          <p:nvPr/>
        </p:nvSpPr>
        <p:spPr>
          <a:xfrm>
            <a:off x="217953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CA564-8F4C-48EF-971E-EED5A9E2B232}"/>
              </a:ext>
            </a:extLst>
          </p:cNvPr>
          <p:cNvSpPr/>
          <p:nvPr/>
        </p:nvSpPr>
        <p:spPr>
          <a:xfrm>
            <a:off x="4073187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E4BF8-B78D-4B31-A7D8-AABDFDD3A415}"/>
              </a:ext>
            </a:extLst>
          </p:cNvPr>
          <p:cNvSpPr/>
          <p:nvPr/>
        </p:nvSpPr>
        <p:spPr>
          <a:xfrm>
            <a:off x="59668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A8ACD-A825-4B2B-B428-0076EB8B63D3}"/>
              </a:ext>
            </a:extLst>
          </p:cNvPr>
          <p:cNvSpPr/>
          <p:nvPr/>
        </p:nvSpPr>
        <p:spPr>
          <a:xfrm>
            <a:off x="8075038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170F7B-F218-452D-89F2-A372702C9162}"/>
              </a:ext>
            </a:extLst>
          </p:cNvPr>
          <p:cNvSpPr/>
          <p:nvPr/>
        </p:nvSpPr>
        <p:spPr>
          <a:xfrm>
            <a:off x="2487582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2766C-24F6-4E59-9703-98B4758A88F4}"/>
              </a:ext>
            </a:extLst>
          </p:cNvPr>
          <p:cNvSpPr/>
          <p:nvPr/>
        </p:nvSpPr>
        <p:spPr>
          <a:xfrm>
            <a:off x="4393124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B9B55-1C9C-4145-A232-B3657960EA6B}"/>
              </a:ext>
            </a:extLst>
          </p:cNvPr>
          <p:cNvSpPr/>
          <p:nvPr/>
        </p:nvSpPr>
        <p:spPr>
          <a:xfrm>
            <a:off x="6066816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F6824-F5D9-4006-B104-3D3251DDB4EE}"/>
              </a:ext>
            </a:extLst>
          </p:cNvPr>
          <p:cNvSpPr/>
          <p:nvPr/>
        </p:nvSpPr>
        <p:spPr>
          <a:xfrm>
            <a:off x="8379840" y="1759077"/>
            <a:ext cx="2108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577"/>
    </mc:Choice>
    <mc:Fallback xmlns="">
      <p:transition advTm="4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6578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55626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161722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28679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2|1.3|1.3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.3|3.7|8.8|33.8|1.3|12|2.3|2.2|2.3|2.4|2.5|2.3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6|2.5|7.5|25.7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6|3.8|4.2|34.2|1.4|1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9.1|10.8|16.7|20.5|3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293</Words>
  <Application>Microsoft Office PowerPoint</Application>
  <PresentationFormat>Widescreen</PresentationFormat>
  <Paragraphs>75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宋体</vt:lpstr>
      <vt:lpstr>宋体</vt:lpstr>
      <vt:lpstr>.VnAvant</vt:lpstr>
      <vt:lpstr>Arial</vt:lpstr>
      <vt:lpstr>Arial-Rounded</vt:lpstr>
      <vt:lpstr>Arial-SGK-TV</vt:lpstr>
      <vt:lpstr>Calibri</vt:lpstr>
      <vt:lpstr>Calibri Light</vt:lpstr>
      <vt:lpstr>等线</vt:lpstr>
      <vt:lpstr>Lato</vt:lpstr>
      <vt:lpstr>Segoe UI Black</vt:lpstr>
      <vt:lpstr>华文琥珀</vt:lpstr>
      <vt:lpstr>Times New Roman</vt:lpstr>
      <vt:lpstr>Office 主题​​</vt:lpstr>
      <vt:lpstr>1_Office 主题</vt:lpstr>
      <vt:lpstr>默认设计模板</vt:lpstr>
      <vt:lpstr>6_Office Theme</vt:lpstr>
      <vt:lpstr>1_默认设计模板</vt:lpstr>
      <vt:lpstr>Default Design</vt:lpstr>
      <vt:lpstr>4_Default Design</vt:lpstr>
      <vt:lpstr>Simple Light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17</cp:revision>
  <dcterms:created xsi:type="dcterms:W3CDTF">2021-08-20T14:16:30Z</dcterms:created>
  <dcterms:modified xsi:type="dcterms:W3CDTF">2021-11-04T02:11:47Z</dcterms:modified>
</cp:coreProperties>
</file>