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301" r:id="rId3"/>
    <p:sldId id="265" r:id="rId4"/>
    <p:sldId id="266" r:id="rId5"/>
    <p:sldId id="267" r:id="rId6"/>
    <p:sldId id="268" r:id="rId7"/>
    <p:sldId id="270" r:id="rId8"/>
    <p:sldId id="275" r:id="rId9"/>
    <p:sldId id="276" r:id="rId10"/>
    <p:sldId id="299" r:id="rId11"/>
    <p:sldId id="300" r:id="rId12"/>
    <p:sldId id="289" r:id="rId13"/>
    <p:sldId id="290" r:id="rId14"/>
    <p:sldId id="293" r:id="rId15"/>
    <p:sldId id="295" r:id="rId16"/>
    <p:sldId id="296" r:id="rId17"/>
    <p:sldId id="297" r:id="rId18"/>
    <p:sldId id="298" r:id="rId19"/>
  </p:sldIdLst>
  <p:sldSz cx="12161838" cy="6858000"/>
  <p:notesSz cx="6858000" cy="9144000"/>
  <p:embeddedFontLst>
    <p:embeddedFont>
      <p:font typeface="Arial-SGK-TV" panose="020B0604020202020204" charset="0"/>
      <p:regular r:id="rId21"/>
      <p:italic r:id="rId22"/>
    </p:embeddedFont>
    <p:embeddedFont>
      <p:font typeface="Calibri" panose="020F0502020204030204" pitchFamily="34" charset="0"/>
      <p:regular r:id="rId23"/>
      <p:bold r:id="rId24"/>
      <p:italic r:id="rId25"/>
      <p:boldItalic r:id="rId26"/>
    </p:embeddedFont>
    <p:embeddedFont>
      <p:font typeface="Questrial"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31">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hiKLMmTjEZqC5rIeWS/aYwdZg5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0E84B5-B730-4858-9A93-87DFD2C9F989}">
  <a:tblStyle styleId="{DB0E84B5-B730-4858-9A93-87DFD2C9F98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67" y="67"/>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51"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3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GV mở rộng kĩ năng sống cho HS: yêu thiên nhiên, chỉ nên hái hoa  ở những nơi phù hợp, không nên hái hoa nơi công công. Biết khen ngợi trong các tình huống phù hợp.</a:t>
            </a:r>
            <a:endParaRPr/>
          </a:p>
        </p:txBody>
      </p:sp>
      <p:sp>
        <p:nvSpPr>
          <p:cNvPr id="492" name="Google Shape;49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4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4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p4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Ôn lại</a:t>
            </a:r>
            <a:endParaRPr/>
          </a:p>
        </p:txBody>
      </p:sp>
      <p:sp>
        <p:nvSpPr>
          <p:cNvPr id="243" name="Google Shape;24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2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471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45"/>
          <p:cNvSpPr txBox="1">
            <a:spLocks noGrp="1"/>
          </p:cNvSpPr>
          <p:nvPr>
            <p:ph type="title"/>
          </p:nvPr>
        </p:nvSpPr>
        <p:spPr>
          <a:xfrm>
            <a:off x="608092" y="274638"/>
            <a:ext cx="10945654"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5"/>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4"/>
          <p:cNvSpPr txBox="1">
            <a:spLocks noGrp="1"/>
          </p:cNvSpPr>
          <p:nvPr>
            <p:ph type="title"/>
          </p:nvPr>
        </p:nvSpPr>
        <p:spPr>
          <a:xfrm>
            <a:off x="608092" y="274638"/>
            <a:ext cx="10945654"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4"/>
          <p:cNvSpPr txBox="1">
            <a:spLocks noGrp="1"/>
          </p:cNvSpPr>
          <p:nvPr>
            <p:ph type="body" idx="1"/>
          </p:nvPr>
        </p:nvSpPr>
        <p:spPr>
          <a:xfrm rot="5400000">
            <a:off x="3817939" y="-1609644"/>
            <a:ext cx="4525963" cy="1094565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54"/>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4"/>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5"/>
          <p:cNvSpPr txBox="1">
            <a:spLocks noGrp="1"/>
          </p:cNvSpPr>
          <p:nvPr>
            <p:ph type="title"/>
          </p:nvPr>
        </p:nvSpPr>
        <p:spPr>
          <a:xfrm rot="5400000">
            <a:off x="10622229" y="1381404"/>
            <a:ext cx="5851525" cy="3637994"/>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5"/>
          <p:cNvSpPr txBox="1">
            <a:spLocks noGrp="1"/>
          </p:cNvSpPr>
          <p:nvPr>
            <p:ph type="body" idx="1"/>
          </p:nvPr>
        </p:nvSpPr>
        <p:spPr>
          <a:xfrm rot="5400000">
            <a:off x="3241725" y="-2158409"/>
            <a:ext cx="5851525" cy="107176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55"/>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5"/>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46"/>
          <p:cNvSpPr txBox="1">
            <a:spLocks noGrp="1"/>
          </p:cNvSpPr>
          <p:nvPr>
            <p:ph type="title"/>
          </p:nvPr>
        </p:nvSpPr>
        <p:spPr>
          <a:xfrm>
            <a:off x="608092" y="274638"/>
            <a:ext cx="10945654"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6"/>
          <p:cNvSpPr txBox="1">
            <a:spLocks noGrp="1"/>
          </p:cNvSpPr>
          <p:nvPr>
            <p:ph type="body" idx="1"/>
          </p:nvPr>
        </p:nvSpPr>
        <p:spPr>
          <a:xfrm>
            <a:off x="608092" y="1600201"/>
            <a:ext cx="10945654"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46"/>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6"/>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7"/>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7"/>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7"/>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48"/>
          <p:cNvSpPr txBox="1">
            <a:spLocks noGrp="1"/>
          </p:cNvSpPr>
          <p:nvPr>
            <p:ph type="ctrTitle"/>
          </p:nvPr>
        </p:nvSpPr>
        <p:spPr>
          <a:xfrm>
            <a:off x="912138" y="2130426"/>
            <a:ext cx="10337562"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8"/>
          <p:cNvSpPr txBox="1">
            <a:spLocks noGrp="1"/>
          </p:cNvSpPr>
          <p:nvPr>
            <p:ph type="subTitle" idx="1"/>
          </p:nvPr>
        </p:nvSpPr>
        <p:spPr>
          <a:xfrm>
            <a:off x="1824276" y="3886200"/>
            <a:ext cx="8513287"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3" name="Google Shape;33;p48"/>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8"/>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8"/>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9"/>
          <p:cNvSpPr txBox="1">
            <a:spLocks noGrp="1"/>
          </p:cNvSpPr>
          <p:nvPr>
            <p:ph type="title"/>
          </p:nvPr>
        </p:nvSpPr>
        <p:spPr>
          <a:xfrm>
            <a:off x="960702" y="4406901"/>
            <a:ext cx="10337562"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9"/>
          <p:cNvSpPr txBox="1">
            <a:spLocks noGrp="1"/>
          </p:cNvSpPr>
          <p:nvPr>
            <p:ph type="body" idx="1"/>
          </p:nvPr>
        </p:nvSpPr>
        <p:spPr>
          <a:xfrm>
            <a:off x="960702" y="2906713"/>
            <a:ext cx="10337562"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49"/>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9"/>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9"/>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0"/>
          <p:cNvSpPr txBox="1">
            <a:spLocks noGrp="1"/>
          </p:cNvSpPr>
          <p:nvPr>
            <p:ph type="title"/>
          </p:nvPr>
        </p:nvSpPr>
        <p:spPr>
          <a:xfrm>
            <a:off x="608092" y="274638"/>
            <a:ext cx="10945654"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0"/>
          <p:cNvSpPr txBox="1">
            <a:spLocks noGrp="1"/>
          </p:cNvSpPr>
          <p:nvPr>
            <p:ph type="body" idx="1"/>
          </p:nvPr>
        </p:nvSpPr>
        <p:spPr>
          <a:xfrm>
            <a:off x="808678" y="1600201"/>
            <a:ext cx="7176751"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50"/>
          <p:cNvSpPr txBox="1">
            <a:spLocks noGrp="1"/>
          </p:cNvSpPr>
          <p:nvPr>
            <p:ph type="body" idx="2"/>
          </p:nvPr>
        </p:nvSpPr>
        <p:spPr>
          <a:xfrm>
            <a:off x="8188126" y="1600201"/>
            <a:ext cx="7178863"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50"/>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0"/>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0"/>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1"/>
          <p:cNvSpPr txBox="1">
            <a:spLocks noGrp="1"/>
          </p:cNvSpPr>
          <p:nvPr>
            <p:ph type="title"/>
          </p:nvPr>
        </p:nvSpPr>
        <p:spPr>
          <a:xfrm>
            <a:off x="608092" y="274638"/>
            <a:ext cx="10945654"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1"/>
          <p:cNvSpPr txBox="1">
            <a:spLocks noGrp="1"/>
          </p:cNvSpPr>
          <p:nvPr>
            <p:ph type="body" idx="1"/>
          </p:nvPr>
        </p:nvSpPr>
        <p:spPr>
          <a:xfrm>
            <a:off x="608092" y="1535113"/>
            <a:ext cx="5373591"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51"/>
          <p:cNvSpPr txBox="1">
            <a:spLocks noGrp="1"/>
          </p:cNvSpPr>
          <p:nvPr>
            <p:ph type="body" idx="2"/>
          </p:nvPr>
        </p:nvSpPr>
        <p:spPr>
          <a:xfrm>
            <a:off x="608092" y="2174875"/>
            <a:ext cx="5373591"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51"/>
          <p:cNvSpPr txBox="1">
            <a:spLocks noGrp="1"/>
          </p:cNvSpPr>
          <p:nvPr>
            <p:ph type="body" idx="3"/>
          </p:nvPr>
        </p:nvSpPr>
        <p:spPr>
          <a:xfrm>
            <a:off x="6178046" y="1535113"/>
            <a:ext cx="5375701"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51"/>
          <p:cNvSpPr txBox="1">
            <a:spLocks noGrp="1"/>
          </p:cNvSpPr>
          <p:nvPr>
            <p:ph type="body" idx="4"/>
          </p:nvPr>
        </p:nvSpPr>
        <p:spPr>
          <a:xfrm>
            <a:off x="6178046" y="2174875"/>
            <a:ext cx="5375701"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51"/>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1"/>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1"/>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2"/>
          <p:cNvSpPr txBox="1">
            <a:spLocks noGrp="1"/>
          </p:cNvSpPr>
          <p:nvPr>
            <p:ph type="title"/>
          </p:nvPr>
        </p:nvSpPr>
        <p:spPr>
          <a:xfrm>
            <a:off x="608093" y="273050"/>
            <a:ext cx="4001161"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2"/>
          <p:cNvSpPr txBox="1">
            <a:spLocks noGrp="1"/>
          </p:cNvSpPr>
          <p:nvPr>
            <p:ph type="body" idx="1"/>
          </p:nvPr>
        </p:nvSpPr>
        <p:spPr>
          <a:xfrm>
            <a:off x="4754941" y="273051"/>
            <a:ext cx="6798805"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52"/>
          <p:cNvSpPr txBox="1">
            <a:spLocks noGrp="1"/>
          </p:cNvSpPr>
          <p:nvPr>
            <p:ph type="body" idx="2"/>
          </p:nvPr>
        </p:nvSpPr>
        <p:spPr>
          <a:xfrm>
            <a:off x="608093" y="1435101"/>
            <a:ext cx="4001161"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52"/>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2"/>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a:off x="2383805" y="4800600"/>
            <a:ext cx="7297103"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3"/>
          <p:cNvSpPr>
            <a:spLocks noGrp="1"/>
          </p:cNvSpPr>
          <p:nvPr>
            <p:ph type="pic" idx="2"/>
          </p:nvPr>
        </p:nvSpPr>
        <p:spPr>
          <a:xfrm>
            <a:off x="2383805" y="612775"/>
            <a:ext cx="7297103" cy="4114800"/>
          </a:xfrm>
          <a:prstGeom prst="rect">
            <a:avLst/>
          </a:prstGeom>
          <a:noFill/>
          <a:ln>
            <a:noFill/>
          </a:ln>
        </p:spPr>
      </p:sp>
      <p:sp>
        <p:nvSpPr>
          <p:cNvPr id="68" name="Google Shape;68;p53"/>
          <p:cNvSpPr txBox="1">
            <a:spLocks noGrp="1"/>
          </p:cNvSpPr>
          <p:nvPr>
            <p:ph type="body" idx="1"/>
          </p:nvPr>
        </p:nvSpPr>
        <p:spPr>
          <a:xfrm>
            <a:off x="2383805" y="5367338"/>
            <a:ext cx="7297103"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53"/>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3"/>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3"/>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608092" y="274638"/>
            <a:ext cx="10945654"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608092" y="1600201"/>
            <a:ext cx="10945654"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608092" y="6356351"/>
            <a:ext cx="283776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155295" y="6356351"/>
            <a:ext cx="3851249"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715984" y="6356351"/>
            <a:ext cx="283776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0.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0" y="181202"/>
            <a:ext cx="12161838" cy="3022600"/>
          </a:xfrm>
          <a:prstGeom prst="rect">
            <a:avLst/>
          </a:prstGeom>
          <a:solidFill>
            <a:srgbClr val="0086EA"/>
          </a:solid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10600"/>
              <a:buFont typeface="Calibri"/>
              <a:buNone/>
            </a:pPr>
            <a:endParaRPr sz="10600" b="1" i="0" u="none" strike="noStrike" cap="none">
              <a:solidFill>
                <a:srgbClr val="0070C0"/>
              </a:solidFill>
              <a:latin typeface="Arial Rounded"/>
              <a:ea typeface="Arial Rounded"/>
              <a:cs typeface="Arial Rounded"/>
              <a:sym typeface="Arial Rounded"/>
            </a:endParaRPr>
          </a:p>
        </p:txBody>
      </p:sp>
      <p:pic>
        <p:nvPicPr>
          <p:cNvPr id="90" name="Google Shape;90;p1" descr="Bộ SGK Lớp 6 - Kết nối tri thức với cuộc sống - Công ty Cổ phần Đầu tư và  Phát triển Giáo dục Phương Nam"/>
          <p:cNvPicPr preferRelativeResize="0"/>
          <p:nvPr/>
        </p:nvPicPr>
        <p:blipFill rotWithShape="1">
          <a:blip r:embed="rId3">
            <a:alphaModFix/>
          </a:blip>
          <a:srcRect t="8333"/>
          <a:stretch/>
        </p:blipFill>
        <p:spPr>
          <a:xfrm>
            <a:off x="329384" y="462491"/>
            <a:ext cx="2039642" cy="1874308"/>
          </a:xfrm>
          <a:prstGeom prst="rect">
            <a:avLst/>
          </a:prstGeom>
          <a:noFill/>
          <a:ln>
            <a:noFill/>
          </a:ln>
        </p:spPr>
      </p:pic>
      <p:sp>
        <p:nvSpPr>
          <p:cNvPr id="91" name="Google Shape;91;p1"/>
          <p:cNvSpPr txBox="1">
            <a:spLocks noGrp="1"/>
          </p:cNvSpPr>
          <p:nvPr>
            <p:ph type="title"/>
          </p:nvPr>
        </p:nvSpPr>
        <p:spPr>
          <a:xfrm>
            <a:off x="2394362" y="1254919"/>
            <a:ext cx="833078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0600"/>
              <a:buFont typeface="Questrial"/>
              <a:buNone/>
            </a:pPr>
            <a:r>
              <a:rPr lang="en-US" sz="10600" b="1">
                <a:solidFill>
                  <a:schemeClr val="lt1"/>
                </a:solidFill>
                <a:latin typeface="Questrial"/>
                <a:ea typeface="Questrial"/>
                <a:cs typeface="Questrial"/>
                <a:sym typeface="Questrial"/>
              </a:rPr>
              <a:t>TIẾNG VIỆT </a:t>
            </a:r>
            <a:r>
              <a:rPr lang="en-US" sz="10600" b="1">
                <a:solidFill>
                  <a:schemeClr val="lt1"/>
                </a:solidFill>
                <a:latin typeface="Arial"/>
                <a:ea typeface="Arial"/>
                <a:cs typeface="Arial"/>
                <a:sym typeface="Arial"/>
              </a:rPr>
              <a:t>1</a:t>
            </a:r>
            <a:endParaRPr sz="10600" b="1">
              <a:solidFill>
                <a:schemeClr val="lt1"/>
              </a:solidFill>
              <a:latin typeface="Arial"/>
              <a:ea typeface="Arial"/>
              <a:cs typeface="Arial"/>
              <a:sym typeface="Arial"/>
            </a:endParaRPr>
          </a:p>
        </p:txBody>
      </p:sp>
      <p:pic>
        <p:nvPicPr>
          <p:cNvPr id="92" name="Google Shape;92;p1"/>
          <p:cNvPicPr preferRelativeResize="0"/>
          <p:nvPr/>
        </p:nvPicPr>
        <p:blipFill rotWithShape="1">
          <a:blip r:embed="rId4">
            <a:alphaModFix/>
          </a:blip>
          <a:srcRect/>
          <a:stretch/>
        </p:blipFill>
        <p:spPr>
          <a:xfrm>
            <a:off x="3401513" y="4205197"/>
            <a:ext cx="4512126" cy="2182903"/>
          </a:xfrm>
          <a:prstGeom prst="rect">
            <a:avLst/>
          </a:prstGeom>
          <a:noFill/>
          <a:ln>
            <a:noFill/>
          </a:ln>
        </p:spPr>
      </p:pic>
      <p:pic>
        <p:nvPicPr>
          <p:cNvPr id="93" name="Google Shape;93;p1"/>
          <p:cNvPicPr preferRelativeResize="0"/>
          <p:nvPr/>
        </p:nvPicPr>
        <p:blipFill rotWithShape="1">
          <a:blip r:embed="rId5">
            <a:alphaModFix/>
          </a:blip>
          <a:srcRect/>
          <a:stretch/>
        </p:blipFill>
        <p:spPr>
          <a:xfrm>
            <a:off x="0" y="2623003"/>
            <a:ext cx="3439518" cy="4234997"/>
          </a:xfrm>
          <a:prstGeom prst="rect">
            <a:avLst/>
          </a:prstGeom>
          <a:noFill/>
          <a:ln>
            <a:noFill/>
          </a:ln>
        </p:spPr>
      </p:pic>
      <p:cxnSp>
        <p:nvCxnSpPr>
          <p:cNvPr id="94" name="Google Shape;94;p1"/>
          <p:cNvCxnSpPr/>
          <p:nvPr/>
        </p:nvCxnSpPr>
        <p:spPr>
          <a:xfrm rot="10800000">
            <a:off x="0" y="6807200"/>
            <a:ext cx="12161838" cy="16933"/>
          </a:xfrm>
          <a:prstGeom prst="straightConnector1">
            <a:avLst/>
          </a:prstGeom>
          <a:noFill/>
          <a:ln w="88900" cap="flat" cmpd="sng">
            <a:solidFill>
              <a:srgbClr val="0086EA"/>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Picture 3"/>
          <p:cNvPicPr>
            <a:picLocks noChangeAspect="1"/>
          </p:cNvPicPr>
          <p:nvPr/>
        </p:nvPicPr>
        <p:blipFill>
          <a:blip r:embed="rId2"/>
          <a:stretch>
            <a:fillRect/>
          </a:stretch>
        </p:blipFill>
        <p:spPr>
          <a:xfrm>
            <a:off x="0" y="0"/>
            <a:ext cx="12161838" cy="6858000"/>
          </a:xfrm>
          <a:prstGeom prst="rect">
            <a:avLst/>
          </a:prstGeom>
        </p:spPr>
      </p:pic>
    </p:spTree>
    <p:extLst>
      <p:ext uri="{BB962C8B-B14F-4D97-AF65-F5344CB8AC3E}">
        <p14:creationId xmlns:p14="http://schemas.microsoft.com/office/powerpoint/2010/main" val="2035087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Picture 3"/>
          <p:cNvPicPr>
            <a:picLocks noChangeAspect="1"/>
          </p:cNvPicPr>
          <p:nvPr/>
        </p:nvPicPr>
        <p:blipFill>
          <a:blip r:embed="rId3"/>
          <a:stretch>
            <a:fillRect/>
          </a:stretch>
        </p:blipFill>
        <p:spPr>
          <a:xfrm>
            <a:off x="0" y="1"/>
            <a:ext cx="12392526" cy="7194884"/>
          </a:xfrm>
          <a:prstGeom prst="rect">
            <a:avLst/>
          </a:prstGeom>
        </p:spPr>
      </p:pic>
    </p:spTree>
    <p:extLst>
      <p:ext uri="{BB962C8B-B14F-4D97-AF65-F5344CB8AC3E}">
        <p14:creationId xmlns:p14="http://schemas.microsoft.com/office/powerpoint/2010/main" val="3640559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pSp>
        <p:nvGrpSpPr>
          <p:cNvPr id="450" name="Google Shape;450;p34"/>
          <p:cNvGrpSpPr/>
          <p:nvPr/>
        </p:nvGrpSpPr>
        <p:grpSpPr>
          <a:xfrm>
            <a:off x="2240058" y="106108"/>
            <a:ext cx="7422261" cy="6523292"/>
            <a:chOff x="2423319" y="533400"/>
            <a:chExt cx="6134100" cy="5391150"/>
          </a:xfrm>
        </p:grpSpPr>
        <p:pic>
          <p:nvPicPr>
            <p:cNvPr id="451" name="Google Shape;451;p34"/>
            <p:cNvPicPr preferRelativeResize="0"/>
            <p:nvPr/>
          </p:nvPicPr>
          <p:blipFill rotWithShape="1">
            <a:blip r:embed="rId3">
              <a:alphaModFix/>
            </a:blip>
            <a:srcRect l="24890" t="30209" r="29137" b="23958"/>
            <a:stretch/>
          </p:blipFill>
          <p:spPr>
            <a:xfrm>
              <a:off x="2423319" y="533400"/>
              <a:ext cx="5981700" cy="3352800"/>
            </a:xfrm>
            <a:prstGeom prst="rect">
              <a:avLst/>
            </a:prstGeom>
            <a:noFill/>
            <a:ln>
              <a:noFill/>
            </a:ln>
          </p:spPr>
        </p:pic>
        <p:pic>
          <p:nvPicPr>
            <p:cNvPr id="452" name="Google Shape;452;p34"/>
            <p:cNvPicPr preferRelativeResize="0"/>
            <p:nvPr/>
          </p:nvPicPr>
          <p:blipFill rotWithShape="1">
            <a:blip r:embed="rId4">
              <a:alphaModFix/>
            </a:blip>
            <a:srcRect l="26976" t="29165" r="26464" b="41666"/>
            <a:stretch/>
          </p:blipFill>
          <p:spPr>
            <a:xfrm>
              <a:off x="2499519" y="3790950"/>
              <a:ext cx="6057900" cy="2133600"/>
            </a:xfrm>
            <a:prstGeom prst="rect">
              <a:avLst/>
            </a:prstGeom>
            <a:noFill/>
            <a:ln>
              <a:noFill/>
            </a:ln>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5"/>
          <p:cNvPicPr preferRelativeResize="0"/>
          <p:nvPr/>
        </p:nvPicPr>
        <p:blipFill rotWithShape="1">
          <a:blip r:embed="rId3">
            <a:alphaModFix/>
          </a:blip>
          <a:srcRect l="6582" t="6564" b="63897"/>
          <a:stretch/>
        </p:blipFill>
        <p:spPr>
          <a:xfrm>
            <a:off x="1432719" y="203422"/>
            <a:ext cx="9274554" cy="4209479"/>
          </a:xfrm>
          <a:prstGeom prst="rect">
            <a:avLst/>
          </a:prstGeom>
          <a:noFill/>
          <a:ln>
            <a:noFill/>
          </a:ln>
        </p:spPr>
      </p:pic>
      <p:grpSp>
        <p:nvGrpSpPr>
          <p:cNvPr id="458" name="Google Shape;458;p35"/>
          <p:cNvGrpSpPr/>
          <p:nvPr/>
        </p:nvGrpSpPr>
        <p:grpSpPr>
          <a:xfrm>
            <a:off x="215396" y="203422"/>
            <a:ext cx="2621250" cy="941185"/>
            <a:chOff x="63500" y="1429216"/>
            <a:chExt cx="1970813" cy="705889"/>
          </a:xfrm>
        </p:grpSpPr>
        <p:sp>
          <p:nvSpPr>
            <p:cNvPr id="459" name="Google Shape;459;p35"/>
            <p:cNvSpPr/>
            <p:nvPr/>
          </p:nvSpPr>
          <p:spPr>
            <a:xfrm>
              <a:off x="384358" y="1429216"/>
              <a:ext cx="1649955" cy="705889"/>
            </a:xfrm>
            <a:prstGeom prst="roundRect">
              <a:avLst>
                <a:gd name="adj" fmla="val 16667"/>
              </a:avLst>
            </a:prstGeom>
            <a:solidFill>
              <a:srgbClr val="61DC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Rounded"/>
                  <a:ea typeface="Arial Rounded"/>
                  <a:cs typeface="Arial Rounded"/>
                  <a:sym typeface="Arial Rounded"/>
                </a:rPr>
                <a:t>Đọc</a:t>
              </a:r>
              <a:endParaRPr sz="4400" b="0" i="0" u="none" strike="noStrike" cap="none">
                <a:solidFill>
                  <a:schemeClr val="lt1"/>
                </a:solidFill>
                <a:latin typeface="Arial Rounded"/>
                <a:ea typeface="Arial Rounded"/>
                <a:cs typeface="Arial Rounded"/>
                <a:sym typeface="Arial Rounded"/>
              </a:endParaRPr>
            </a:p>
          </p:txBody>
        </p:sp>
        <p:sp>
          <p:nvSpPr>
            <p:cNvPr id="460" name="Google Shape;460;p35"/>
            <p:cNvSpPr/>
            <p:nvPr/>
          </p:nvSpPr>
          <p:spPr>
            <a:xfrm>
              <a:off x="63500" y="1458734"/>
              <a:ext cx="641717" cy="641717"/>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Rounded"/>
                  <a:ea typeface="Arial Rounded"/>
                  <a:cs typeface="Arial Rounded"/>
                  <a:sym typeface="Arial Rounded"/>
                </a:rPr>
                <a:t>6</a:t>
              </a:r>
              <a:endParaRPr sz="4400" b="1" i="0" u="none" strike="noStrike" cap="none">
                <a:solidFill>
                  <a:schemeClr val="dk1"/>
                </a:solidFill>
                <a:latin typeface="Arial Rounded"/>
                <a:ea typeface="Arial Rounded"/>
                <a:cs typeface="Arial Rounded"/>
                <a:sym typeface="Arial Rounded"/>
              </a:endParaRPr>
            </a:p>
          </p:txBody>
        </p:sp>
      </p:grpSp>
      <p:sp>
        <p:nvSpPr>
          <p:cNvPr id="461" name="Google Shape;461;p35"/>
          <p:cNvSpPr txBox="1"/>
          <p:nvPr/>
        </p:nvSpPr>
        <p:spPr>
          <a:xfrm>
            <a:off x="247650" y="4452258"/>
            <a:ext cx="11643519" cy="2169132"/>
          </a:xfrm>
          <a:prstGeom prst="rect">
            <a:avLst/>
          </a:prstGeom>
          <a:noFill/>
          <a:ln>
            <a:noFill/>
          </a:ln>
        </p:spPr>
        <p:txBody>
          <a:bodyPr spcFirstLastPara="1" wrap="square" lIns="91275" tIns="45625" rIns="91275" bIns="45625" anchor="ctr" anchorCtr="0">
            <a:noAutofit/>
          </a:bodyPr>
          <a:lstStyle/>
          <a:p>
            <a:pPr marL="0" marR="0" lvl="0" indent="0" algn="just" rtl="0">
              <a:lnSpc>
                <a:spcPct val="90000"/>
              </a:lnSpc>
              <a:spcBef>
                <a:spcPts val="0"/>
              </a:spcBef>
              <a:spcAft>
                <a:spcPts val="0"/>
              </a:spcAft>
              <a:buClr>
                <a:srgbClr val="0070C0"/>
              </a:buClr>
              <a:buSzPts val="4400"/>
              <a:buFont typeface="Arial Rounded"/>
              <a:buNone/>
            </a:pPr>
            <a:r>
              <a:rPr lang="en-US" sz="4400" b="0" i="0" u="none" strike="noStrike" cap="none">
                <a:solidFill>
                  <a:srgbClr val="0070C0"/>
                </a:solidFill>
                <a:latin typeface="Arial Rounded"/>
                <a:ea typeface="Arial Rounded"/>
                <a:cs typeface="Arial Rounded"/>
                <a:sym typeface="Arial Rounded"/>
              </a:rPr>
              <a:t>	Đi học về, Hà thấy mấy khóm cúc đã nở rực rỡ. Hà hái cúc, cắm vào cốc rồi để ngay ngắn trên bàn học. Mẹ tấm tắc khen Hà khéo tay.</a:t>
            </a:r>
            <a:endParaRPr sz="1400" b="0" i="0" u="none" strike="noStrike" cap="none">
              <a:solidFill>
                <a:srgbClr val="000000"/>
              </a:solidFill>
              <a:latin typeface="Arial"/>
              <a:ea typeface="Arial"/>
              <a:cs typeface="Arial"/>
              <a:sym typeface="Arial"/>
            </a:endParaRPr>
          </a:p>
        </p:txBody>
      </p:sp>
      <p:cxnSp>
        <p:nvCxnSpPr>
          <p:cNvPr id="462" name="Google Shape;462;p35"/>
          <p:cNvCxnSpPr/>
          <p:nvPr/>
        </p:nvCxnSpPr>
        <p:spPr>
          <a:xfrm>
            <a:off x="2027096" y="4915418"/>
            <a:ext cx="847658" cy="0"/>
          </a:xfrm>
          <a:prstGeom prst="straightConnector1">
            <a:avLst/>
          </a:prstGeom>
          <a:noFill/>
          <a:ln w="38100" cap="flat" cmpd="sng">
            <a:solidFill>
              <a:srgbClr val="FF0000"/>
            </a:solidFill>
            <a:prstDash val="solid"/>
            <a:round/>
            <a:headEnd type="none" w="sm" len="sm"/>
            <a:tailEnd type="none" w="sm" len="sm"/>
          </a:ln>
        </p:spPr>
      </p:cxnSp>
      <p:cxnSp>
        <p:nvCxnSpPr>
          <p:cNvPr id="463" name="Google Shape;463;p35"/>
          <p:cNvCxnSpPr/>
          <p:nvPr/>
        </p:nvCxnSpPr>
        <p:spPr>
          <a:xfrm>
            <a:off x="4230359" y="5475576"/>
            <a:ext cx="819855" cy="0"/>
          </a:xfrm>
          <a:prstGeom prst="straightConnector1">
            <a:avLst/>
          </a:prstGeom>
          <a:noFill/>
          <a:ln w="38100" cap="flat" cmpd="sng">
            <a:solidFill>
              <a:srgbClr val="FF0000"/>
            </a:solidFill>
            <a:prstDash val="solid"/>
            <a:round/>
            <a:headEnd type="none" w="sm" len="sm"/>
            <a:tailEnd type="none" w="sm" len="sm"/>
          </a:ln>
        </p:spPr>
      </p:cxnSp>
      <p:cxnSp>
        <p:nvCxnSpPr>
          <p:cNvPr id="464" name="Google Shape;464;p35"/>
          <p:cNvCxnSpPr/>
          <p:nvPr/>
        </p:nvCxnSpPr>
        <p:spPr>
          <a:xfrm flipH="1">
            <a:off x="5050214" y="5580545"/>
            <a:ext cx="96948" cy="460023"/>
          </a:xfrm>
          <a:prstGeom prst="straightConnector1">
            <a:avLst/>
          </a:prstGeom>
          <a:noFill/>
          <a:ln w="57150" cap="flat" cmpd="sng">
            <a:solidFill>
              <a:srgbClr val="FF0000"/>
            </a:solidFill>
            <a:prstDash val="solid"/>
            <a:round/>
            <a:headEnd type="none" w="sm" len="sm"/>
            <a:tailEnd type="none" w="sm" len="sm"/>
          </a:ln>
        </p:spPr>
      </p:cxnSp>
      <p:sp>
        <p:nvSpPr>
          <p:cNvPr id="465" name="Google Shape;465;p35"/>
          <p:cNvSpPr/>
          <p:nvPr/>
        </p:nvSpPr>
        <p:spPr>
          <a:xfrm>
            <a:off x="777206" y="4263001"/>
            <a:ext cx="520456" cy="378514"/>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1</a:t>
            </a:r>
            <a:endParaRPr sz="2800" b="1" i="0" u="none" strike="noStrike" cap="none">
              <a:solidFill>
                <a:schemeClr val="dk1"/>
              </a:solidFill>
              <a:latin typeface="Arial"/>
              <a:ea typeface="Arial"/>
              <a:cs typeface="Arial"/>
              <a:sym typeface="Arial"/>
            </a:endParaRPr>
          </a:p>
        </p:txBody>
      </p:sp>
      <p:sp>
        <p:nvSpPr>
          <p:cNvPr id="466" name="Google Shape;466;p35"/>
          <p:cNvSpPr/>
          <p:nvPr/>
        </p:nvSpPr>
        <p:spPr>
          <a:xfrm>
            <a:off x="1739397" y="4917601"/>
            <a:ext cx="520456" cy="378514"/>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2</a:t>
            </a:r>
            <a:endParaRPr sz="2800" b="1" i="0" u="none" strike="noStrike" cap="none">
              <a:solidFill>
                <a:schemeClr val="dk1"/>
              </a:solidFill>
              <a:latin typeface="Arial"/>
              <a:ea typeface="Arial"/>
              <a:cs typeface="Arial"/>
              <a:sym typeface="Arial"/>
            </a:endParaRPr>
          </a:p>
        </p:txBody>
      </p:sp>
      <p:cxnSp>
        <p:nvCxnSpPr>
          <p:cNvPr id="467" name="Google Shape;467;p35"/>
          <p:cNvCxnSpPr/>
          <p:nvPr/>
        </p:nvCxnSpPr>
        <p:spPr>
          <a:xfrm flipH="1">
            <a:off x="2154462" y="4975459"/>
            <a:ext cx="117307" cy="506025"/>
          </a:xfrm>
          <a:prstGeom prst="straightConnector1">
            <a:avLst/>
          </a:prstGeom>
          <a:noFill/>
          <a:ln w="57150" cap="flat" cmpd="sng">
            <a:solidFill>
              <a:srgbClr val="FF0000"/>
            </a:solidFill>
            <a:prstDash val="solid"/>
            <a:round/>
            <a:headEnd type="none" w="sm" len="sm"/>
            <a:tailEnd type="none" w="sm" len="sm"/>
          </a:ln>
        </p:spPr>
      </p:cxnSp>
      <p:cxnSp>
        <p:nvCxnSpPr>
          <p:cNvPr id="468" name="Google Shape;468;p35"/>
          <p:cNvCxnSpPr/>
          <p:nvPr/>
        </p:nvCxnSpPr>
        <p:spPr>
          <a:xfrm flipH="1">
            <a:off x="1226691" y="6146521"/>
            <a:ext cx="141942" cy="506025"/>
          </a:xfrm>
          <a:prstGeom prst="straightConnector1">
            <a:avLst/>
          </a:prstGeom>
          <a:noFill/>
          <a:ln w="57150" cap="flat" cmpd="sng">
            <a:solidFill>
              <a:srgbClr val="FF0000"/>
            </a:solidFill>
            <a:prstDash val="solid"/>
            <a:round/>
            <a:headEnd type="none" w="sm" len="sm"/>
            <a:tailEnd type="none" w="sm" len="sm"/>
          </a:ln>
        </p:spPr>
      </p:cxnSp>
      <p:sp>
        <p:nvSpPr>
          <p:cNvPr id="469" name="Google Shape;469;p35"/>
          <p:cNvSpPr/>
          <p:nvPr/>
        </p:nvSpPr>
        <p:spPr>
          <a:xfrm>
            <a:off x="4529758" y="5432042"/>
            <a:ext cx="520456" cy="378514"/>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3</a:t>
            </a:r>
            <a:endParaRPr sz="2800" b="1" i="0" u="none" strike="noStrike" cap="none">
              <a:solidFill>
                <a:schemeClr val="dk1"/>
              </a:solidFill>
              <a:latin typeface="Arial"/>
              <a:ea typeface="Arial"/>
              <a:cs typeface="Arial"/>
              <a:sym typeface="Arial"/>
            </a:endParaRPr>
          </a:p>
        </p:txBody>
      </p:sp>
      <p:cxnSp>
        <p:nvCxnSpPr>
          <p:cNvPr id="470" name="Google Shape;470;p35"/>
          <p:cNvCxnSpPr/>
          <p:nvPr/>
        </p:nvCxnSpPr>
        <p:spPr>
          <a:xfrm>
            <a:off x="4119830" y="6146521"/>
            <a:ext cx="819855" cy="0"/>
          </a:xfrm>
          <a:prstGeom prst="straightConnector1">
            <a:avLst/>
          </a:prstGeom>
          <a:noFill/>
          <a:ln w="38100" cap="flat" cmpd="sng">
            <a:solidFill>
              <a:srgbClr val="FF0000"/>
            </a:solidFill>
            <a:prstDash val="solid"/>
            <a:round/>
            <a:headEnd type="none" w="sm" len="sm"/>
            <a:tailEnd type="none" w="sm" len="sm"/>
          </a:ln>
        </p:spPr>
      </p:cxnSp>
      <p:cxnSp>
        <p:nvCxnSpPr>
          <p:cNvPr id="471" name="Google Shape;471;p35"/>
          <p:cNvCxnSpPr/>
          <p:nvPr/>
        </p:nvCxnSpPr>
        <p:spPr>
          <a:xfrm>
            <a:off x="367278" y="5519329"/>
            <a:ext cx="819855" cy="0"/>
          </a:xfrm>
          <a:prstGeom prst="straightConnector1">
            <a:avLst/>
          </a:prstGeom>
          <a:noFill/>
          <a:ln w="38100" cap="flat" cmpd="sng">
            <a:solidFill>
              <a:srgbClr val="FF0000"/>
            </a:solidFill>
            <a:prstDash val="solid"/>
            <a:round/>
            <a:headEnd type="none" w="sm" len="sm"/>
            <a:tailEnd type="none" w="sm" len="sm"/>
          </a:ln>
        </p:spPr>
      </p:cxnSp>
      <p:cxnSp>
        <p:nvCxnSpPr>
          <p:cNvPr id="472" name="Google Shape;472;p35"/>
          <p:cNvCxnSpPr/>
          <p:nvPr/>
        </p:nvCxnSpPr>
        <p:spPr>
          <a:xfrm>
            <a:off x="7903250" y="5535478"/>
            <a:ext cx="819855" cy="0"/>
          </a:xfrm>
          <a:prstGeom prst="straightConnector1">
            <a:avLst/>
          </a:prstGeom>
          <a:noFill/>
          <a:ln w="38100" cap="flat" cmpd="sng">
            <a:solidFill>
              <a:srgbClr val="FF0000"/>
            </a:solidFill>
            <a:prstDash val="solid"/>
            <a:round/>
            <a:headEnd type="none" w="sm" len="sm"/>
            <a:tailEnd type="none" w="sm" len="sm"/>
          </a:ln>
        </p:spPr>
      </p:cxnSp>
      <p:cxnSp>
        <p:nvCxnSpPr>
          <p:cNvPr id="473" name="Google Shape;473;p35"/>
          <p:cNvCxnSpPr/>
          <p:nvPr/>
        </p:nvCxnSpPr>
        <p:spPr>
          <a:xfrm>
            <a:off x="9319018" y="4892855"/>
            <a:ext cx="847658" cy="0"/>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500"/>
                                        <p:tgtEl>
                                          <p:spTgt spid="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fade">
                                      <p:cBhvr>
                                        <p:cTn id="12" dur="500"/>
                                        <p:tgtEl>
                                          <p:spTgt spid="4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fade">
                                      <p:cBhvr>
                                        <p:cTn id="17" dur="500"/>
                                        <p:tgtEl>
                                          <p:spTgt spid="4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6"/>
                                        </p:tgtEl>
                                        <p:attrNameLst>
                                          <p:attrName>style.visibility</p:attrName>
                                        </p:attrNameLst>
                                      </p:cBhvr>
                                      <p:to>
                                        <p:strVal val="visible"/>
                                      </p:to>
                                    </p:set>
                                    <p:animEffect transition="in" filter="fade">
                                      <p:cBhvr>
                                        <p:cTn id="22" dur="500"/>
                                        <p:tgtEl>
                                          <p:spTgt spid="4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8"/>
                                        </p:tgtEl>
                                        <p:attrNameLst>
                                          <p:attrName>style.visibility</p:attrName>
                                        </p:attrNameLst>
                                      </p:cBhvr>
                                      <p:to>
                                        <p:strVal val="visible"/>
                                      </p:to>
                                    </p:set>
                                    <p:animEffect transition="in" filter="fade">
                                      <p:cBhvr>
                                        <p:cTn id="27" dur="500"/>
                                        <p:tgtEl>
                                          <p:spTgt spid="4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9"/>
                                        </p:tgtEl>
                                        <p:attrNameLst>
                                          <p:attrName>style.visibility</p:attrName>
                                        </p:attrNameLst>
                                      </p:cBhvr>
                                      <p:to>
                                        <p:strVal val="visible"/>
                                      </p:to>
                                    </p:set>
                                    <p:animEffect transition="in" filter="fade">
                                      <p:cBhvr>
                                        <p:cTn id="32" dur="500"/>
                                        <p:tgtEl>
                                          <p:spTgt spid="46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46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1"/>
                                          </p:stCondLst>
                                        </p:cTn>
                                        <p:tgtEl>
                                          <p:spTgt spid="46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1"/>
                                          </p:stCondLst>
                                        </p:cTn>
                                        <p:tgtEl>
                                          <p:spTgt spid="46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2"/>
                                        </p:tgtEl>
                                        <p:attrNameLst>
                                          <p:attrName>style.visibility</p:attrName>
                                        </p:attrNameLst>
                                      </p:cBhvr>
                                      <p:to>
                                        <p:strVal val="visible"/>
                                      </p:to>
                                    </p:set>
                                    <p:animEffect transition="in" filter="fade">
                                      <p:cBhvr>
                                        <p:cTn id="45" dur="500"/>
                                        <p:tgtEl>
                                          <p:spTgt spid="46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71"/>
                                        </p:tgtEl>
                                        <p:attrNameLst>
                                          <p:attrName>style.visibility</p:attrName>
                                        </p:attrNameLst>
                                      </p:cBhvr>
                                      <p:to>
                                        <p:strVal val="visible"/>
                                      </p:to>
                                    </p:set>
                                    <p:animEffect transition="in" filter="fade">
                                      <p:cBhvr>
                                        <p:cTn id="50" dur="500"/>
                                        <p:tgtEl>
                                          <p:spTgt spid="47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63"/>
                                        </p:tgtEl>
                                        <p:attrNameLst>
                                          <p:attrName>style.visibility</p:attrName>
                                        </p:attrNameLst>
                                      </p:cBhvr>
                                      <p:to>
                                        <p:strVal val="visible"/>
                                      </p:to>
                                    </p:set>
                                    <p:animEffect transition="in" filter="fade">
                                      <p:cBhvr>
                                        <p:cTn id="55" dur="500"/>
                                        <p:tgtEl>
                                          <p:spTgt spid="46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70"/>
                                        </p:tgtEl>
                                        <p:attrNameLst>
                                          <p:attrName>style.visibility</p:attrName>
                                        </p:attrNameLst>
                                      </p:cBhvr>
                                      <p:to>
                                        <p:strVal val="visible"/>
                                      </p:to>
                                    </p:set>
                                    <p:animEffect transition="in" filter="fade">
                                      <p:cBhvr>
                                        <p:cTn id="60" dur="500"/>
                                        <p:tgtEl>
                                          <p:spTgt spid="4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72"/>
                                        </p:tgtEl>
                                        <p:attrNameLst>
                                          <p:attrName>style.visibility</p:attrName>
                                        </p:attrNameLst>
                                      </p:cBhvr>
                                      <p:to>
                                        <p:strVal val="visible"/>
                                      </p:to>
                                    </p:set>
                                    <p:animEffect transition="in" filter="fade">
                                      <p:cBhvr>
                                        <p:cTn id="65" dur="500"/>
                                        <p:tgtEl>
                                          <p:spTgt spid="47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73"/>
                                        </p:tgtEl>
                                        <p:attrNameLst>
                                          <p:attrName>style.visibility</p:attrName>
                                        </p:attrNameLst>
                                      </p:cBhvr>
                                      <p:to>
                                        <p:strVal val="visible"/>
                                      </p:to>
                                    </p:set>
                                    <p:animEffect transition="in" filter="fade">
                                      <p:cBhvr>
                                        <p:cTn id="70" dur="5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8"/>
          <p:cNvSpPr txBox="1"/>
          <p:nvPr/>
        </p:nvSpPr>
        <p:spPr>
          <a:xfrm>
            <a:off x="250712" y="990600"/>
            <a:ext cx="11643519" cy="2169132"/>
          </a:xfrm>
          <a:prstGeom prst="rect">
            <a:avLst/>
          </a:prstGeom>
          <a:noFill/>
          <a:ln>
            <a:noFill/>
          </a:ln>
        </p:spPr>
        <p:txBody>
          <a:bodyPr spcFirstLastPara="1" wrap="square" lIns="91275" tIns="45625" rIns="91275" bIns="45625" anchor="ctr" anchorCtr="0">
            <a:noAutofit/>
          </a:bodyPr>
          <a:lstStyle/>
          <a:p>
            <a:pPr marL="0" marR="0" lvl="0" indent="0" algn="just"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	</a:t>
            </a:r>
            <a:r>
              <a:rPr lang="en-US" sz="5400" b="0" i="0" u="none" strike="noStrike" cap="none">
                <a:solidFill>
                  <a:srgbClr val="0070C0"/>
                </a:solidFill>
                <a:latin typeface="Arial Rounded"/>
                <a:ea typeface="Arial Rounded"/>
                <a:cs typeface="Arial Rounded"/>
                <a:sym typeface="Arial Rounded"/>
              </a:rPr>
              <a:t>Đi học về, Hà thấy mấy khóm cúc đã nở rực rỡ. Hà hái cúc, cắm vào cốc rồi để ngay ngắn trên bàn học. Mẹ tấm tắc khen Hà khéo tay.</a:t>
            </a:r>
            <a:endParaRPr sz="1400" b="0" i="0" u="none" strike="noStrike" cap="none">
              <a:solidFill>
                <a:srgbClr val="000000"/>
              </a:solidFill>
              <a:latin typeface="Arial"/>
              <a:ea typeface="Arial"/>
              <a:cs typeface="Arial"/>
              <a:sym typeface="Arial"/>
            </a:endParaRPr>
          </a:p>
        </p:txBody>
      </p:sp>
      <p:cxnSp>
        <p:nvCxnSpPr>
          <p:cNvPr id="495" name="Google Shape;495;p38"/>
          <p:cNvCxnSpPr/>
          <p:nvPr/>
        </p:nvCxnSpPr>
        <p:spPr>
          <a:xfrm>
            <a:off x="1280319" y="1295400"/>
            <a:ext cx="9601200" cy="0"/>
          </a:xfrm>
          <a:prstGeom prst="straightConnector1">
            <a:avLst/>
          </a:prstGeom>
          <a:noFill/>
          <a:ln w="38100" cap="flat" cmpd="sng">
            <a:solidFill>
              <a:srgbClr val="FF0000"/>
            </a:solidFill>
            <a:prstDash val="solid"/>
            <a:round/>
            <a:headEnd type="none" w="sm" len="sm"/>
            <a:tailEnd type="none" w="sm" len="sm"/>
          </a:ln>
        </p:spPr>
      </p:cxnSp>
      <p:cxnSp>
        <p:nvCxnSpPr>
          <p:cNvPr id="496" name="Google Shape;496;p38"/>
          <p:cNvCxnSpPr/>
          <p:nvPr/>
        </p:nvCxnSpPr>
        <p:spPr>
          <a:xfrm>
            <a:off x="356541" y="2057400"/>
            <a:ext cx="2803824" cy="0"/>
          </a:xfrm>
          <a:prstGeom prst="straightConnector1">
            <a:avLst/>
          </a:prstGeom>
          <a:noFill/>
          <a:ln w="38100" cap="flat" cmpd="sng">
            <a:solidFill>
              <a:srgbClr val="FF0000"/>
            </a:solidFill>
            <a:prstDash val="solid"/>
            <a:round/>
            <a:headEnd type="none" w="sm" len="sm"/>
            <a:tailEnd type="none" w="sm" len="sm"/>
          </a:ln>
        </p:spPr>
      </p:cxnSp>
      <p:cxnSp>
        <p:nvCxnSpPr>
          <p:cNvPr id="497" name="Google Shape;497;p38"/>
          <p:cNvCxnSpPr/>
          <p:nvPr/>
        </p:nvCxnSpPr>
        <p:spPr>
          <a:xfrm>
            <a:off x="7144354" y="2033954"/>
            <a:ext cx="3737165" cy="0"/>
          </a:xfrm>
          <a:prstGeom prst="straightConnector1">
            <a:avLst/>
          </a:prstGeom>
          <a:noFill/>
          <a:ln w="38100" cap="flat" cmpd="sng">
            <a:solidFill>
              <a:srgbClr val="FF0000"/>
            </a:solidFill>
            <a:prstDash val="solid"/>
            <a:round/>
            <a:headEnd type="none" w="sm" len="sm"/>
            <a:tailEnd type="none" w="sm" len="sm"/>
          </a:ln>
        </p:spPr>
      </p:cxnSp>
      <p:sp>
        <p:nvSpPr>
          <p:cNvPr id="498" name="Google Shape;498;p38"/>
          <p:cNvSpPr/>
          <p:nvPr/>
        </p:nvSpPr>
        <p:spPr>
          <a:xfrm>
            <a:off x="437388" y="5473186"/>
            <a:ext cx="11277600" cy="1092958"/>
          </a:xfrm>
          <a:prstGeom prst="roundRect">
            <a:avLst>
              <a:gd name="adj" fmla="val 16667"/>
            </a:avLst>
          </a:prstGeom>
          <a:solidFill>
            <a:srgbClr val="006F9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Rounded"/>
                <a:ea typeface="Arial Rounded"/>
                <a:cs typeface="Arial Rounded"/>
                <a:sym typeface="Arial Rounded"/>
              </a:rPr>
              <a:t>Hà nhìn thấy gì khi đi học về?</a:t>
            </a:r>
            <a:endParaRPr sz="4400" b="0" i="0" u="none" strike="noStrike" cap="none">
              <a:solidFill>
                <a:schemeClr val="lt1"/>
              </a:solidFill>
              <a:latin typeface="Arial Rounded"/>
              <a:ea typeface="Arial Rounded"/>
              <a:cs typeface="Arial Rounded"/>
              <a:sym typeface="Arial Rounded"/>
            </a:endParaRPr>
          </a:p>
        </p:txBody>
      </p:sp>
      <p:cxnSp>
        <p:nvCxnSpPr>
          <p:cNvPr id="499" name="Google Shape;499;p38"/>
          <p:cNvCxnSpPr/>
          <p:nvPr/>
        </p:nvCxnSpPr>
        <p:spPr>
          <a:xfrm>
            <a:off x="8612001" y="2819400"/>
            <a:ext cx="3100959" cy="0"/>
          </a:xfrm>
          <a:prstGeom prst="straightConnector1">
            <a:avLst/>
          </a:prstGeom>
          <a:noFill/>
          <a:ln w="38100" cap="flat" cmpd="sng">
            <a:solidFill>
              <a:srgbClr val="FF0000"/>
            </a:solidFill>
            <a:prstDash val="solid"/>
            <a:round/>
            <a:headEnd type="none" w="sm" len="sm"/>
            <a:tailEnd type="none" w="sm" len="sm"/>
          </a:ln>
        </p:spPr>
      </p:cxnSp>
      <p:cxnSp>
        <p:nvCxnSpPr>
          <p:cNvPr id="500" name="Google Shape;500;p38"/>
          <p:cNvCxnSpPr/>
          <p:nvPr/>
        </p:nvCxnSpPr>
        <p:spPr>
          <a:xfrm>
            <a:off x="356541" y="3581400"/>
            <a:ext cx="4886178" cy="0"/>
          </a:xfrm>
          <a:prstGeom prst="straightConnector1">
            <a:avLst/>
          </a:prstGeom>
          <a:noFill/>
          <a:ln w="38100" cap="flat" cmpd="sng">
            <a:solidFill>
              <a:srgbClr val="FF0000"/>
            </a:solidFill>
            <a:prstDash val="solid"/>
            <a:round/>
            <a:headEnd type="none" w="sm" len="sm"/>
            <a:tailEnd type="none" w="sm" len="sm"/>
          </a:ln>
        </p:spPr>
      </p:cxnSp>
      <p:sp>
        <p:nvSpPr>
          <p:cNvPr id="501" name="Google Shape;501;p38"/>
          <p:cNvSpPr/>
          <p:nvPr/>
        </p:nvSpPr>
        <p:spPr>
          <a:xfrm>
            <a:off x="452787" y="5473186"/>
            <a:ext cx="11277600" cy="1092958"/>
          </a:xfrm>
          <a:prstGeom prst="roundRect">
            <a:avLst>
              <a:gd name="adj" fmla="val 16667"/>
            </a:avLst>
          </a:prstGeom>
          <a:solidFill>
            <a:srgbClr val="006F9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Rounded"/>
                <a:ea typeface="Arial Rounded"/>
                <a:cs typeface="Arial Rounded"/>
                <a:sym typeface="Arial Rounded"/>
              </a:rPr>
              <a:t>Mấy khóm cúc trông như thế nào?</a:t>
            </a:r>
            <a:endParaRPr sz="4400" b="0" i="0" u="none" strike="noStrike" cap="none">
              <a:solidFill>
                <a:schemeClr val="lt1"/>
              </a:solidFill>
              <a:latin typeface="Arial Rounded"/>
              <a:ea typeface="Arial Rounded"/>
              <a:cs typeface="Arial Rounded"/>
              <a:sym typeface="Arial Rounded"/>
            </a:endParaRPr>
          </a:p>
        </p:txBody>
      </p:sp>
      <p:sp>
        <p:nvSpPr>
          <p:cNvPr id="502" name="Google Shape;502;p38"/>
          <p:cNvSpPr/>
          <p:nvPr/>
        </p:nvSpPr>
        <p:spPr>
          <a:xfrm>
            <a:off x="435360" y="5473186"/>
            <a:ext cx="11277600" cy="1092958"/>
          </a:xfrm>
          <a:prstGeom prst="roundRect">
            <a:avLst>
              <a:gd name="adj" fmla="val 16667"/>
            </a:avLst>
          </a:prstGeom>
          <a:solidFill>
            <a:srgbClr val="006F9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Rounded"/>
                <a:ea typeface="Arial Rounded"/>
                <a:cs typeface="Arial Rounded"/>
                <a:sym typeface="Arial Rounded"/>
              </a:rPr>
              <a:t>Hà cắm cúc vào đâu?</a:t>
            </a:r>
            <a:endParaRPr sz="4400" b="0" i="0" u="none" strike="noStrike" cap="none">
              <a:solidFill>
                <a:schemeClr val="lt1"/>
              </a:solidFill>
              <a:latin typeface="Arial Rounded"/>
              <a:ea typeface="Arial Rounded"/>
              <a:cs typeface="Arial Rounded"/>
              <a:sym typeface="Arial Rounded"/>
            </a:endParaRPr>
          </a:p>
        </p:txBody>
      </p:sp>
      <p:sp>
        <p:nvSpPr>
          <p:cNvPr id="503" name="Google Shape;503;p38"/>
          <p:cNvSpPr/>
          <p:nvPr/>
        </p:nvSpPr>
        <p:spPr>
          <a:xfrm>
            <a:off x="452787" y="5473186"/>
            <a:ext cx="11277600" cy="1092958"/>
          </a:xfrm>
          <a:prstGeom prst="roundRect">
            <a:avLst>
              <a:gd name="adj" fmla="val 16667"/>
            </a:avLst>
          </a:prstGeom>
          <a:solidFill>
            <a:srgbClr val="006F9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Rounded"/>
                <a:ea typeface="Arial Rounded"/>
                <a:cs typeface="Arial Rounded"/>
                <a:sym typeface="Arial Rounded"/>
              </a:rPr>
              <a:t>Mẹ khen Hà thế nào?</a:t>
            </a:r>
            <a:endParaRPr sz="4400" b="0" i="0" u="none" strike="noStrike" cap="none">
              <a:solidFill>
                <a:schemeClr val="lt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5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5"/>
                                        </p:tgtEl>
                                        <p:attrNameLst>
                                          <p:attrName>style.visibility</p:attrName>
                                        </p:attrNameLst>
                                      </p:cBhvr>
                                      <p:to>
                                        <p:strVal val="visible"/>
                                      </p:to>
                                    </p:set>
                                    <p:animEffect transition="in" filter="fade">
                                      <p:cBhvr>
                                        <p:cTn id="12" dur="500"/>
                                        <p:tgtEl>
                                          <p:spTgt spid="4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95"/>
                                        </p:tgtEl>
                                      </p:cBhvr>
                                    </p:animEffect>
                                    <p:set>
                                      <p:cBhvr>
                                        <p:cTn id="17" dur="1" fill="hold">
                                          <p:stCondLst>
                                            <p:cond delay="500"/>
                                          </p:stCondLst>
                                        </p:cTn>
                                        <p:tgtEl>
                                          <p:spTgt spid="49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1"/>
                                        </p:tgtEl>
                                        <p:attrNameLst>
                                          <p:attrName>style.visibility</p:attrName>
                                        </p:attrNameLst>
                                      </p:cBhvr>
                                      <p:to>
                                        <p:strVal val="visible"/>
                                      </p:to>
                                    </p:set>
                                    <p:animEffect transition="in" filter="fade">
                                      <p:cBhvr>
                                        <p:cTn id="22" dur="500"/>
                                        <p:tgtEl>
                                          <p:spTgt spid="5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6"/>
                                        </p:tgtEl>
                                        <p:attrNameLst>
                                          <p:attrName>style.visibility</p:attrName>
                                        </p:attrNameLst>
                                      </p:cBhvr>
                                      <p:to>
                                        <p:strVal val="visible"/>
                                      </p:to>
                                    </p:set>
                                    <p:animEffect transition="in" filter="fade">
                                      <p:cBhvr>
                                        <p:cTn id="27" dur="500"/>
                                        <p:tgtEl>
                                          <p:spTgt spid="4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96"/>
                                        </p:tgtEl>
                                      </p:cBhvr>
                                    </p:animEffect>
                                    <p:set>
                                      <p:cBhvr>
                                        <p:cTn id="32" dur="1" fill="hold">
                                          <p:stCondLst>
                                            <p:cond delay="500"/>
                                          </p:stCondLst>
                                        </p:cTn>
                                        <p:tgtEl>
                                          <p:spTgt spid="49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2"/>
                                        </p:tgtEl>
                                        <p:attrNameLst>
                                          <p:attrName>style.visibility</p:attrName>
                                        </p:attrNameLst>
                                      </p:cBhvr>
                                      <p:to>
                                        <p:strVal val="visible"/>
                                      </p:to>
                                    </p:set>
                                    <p:animEffect transition="in" filter="fade">
                                      <p:cBhvr>
                                        <p:cTn id="37" dur="500"/>
                                        <p:tgtEl>
                                          <p:spTgt spid="50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7"/>
                                        </p:tgtEl>
                                        <p:attrNameLst>
                                          <p:attrName>style.visibility</p:attrName>
                                        </p:attrNameLst>
                                      </p:cBhvr>
                                      <p:to>
                                        <p:strVal val="visible"/>
                                      </p:to>
                                    </p:set>
                                    <p:animEffect transition="in" filter="fade">
                                      <p:cBhvr>
                                        <p:cTn id="42" dur="500"/>
                                        <p:tgtEl>
                                          <p:spTgt spid="49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97"/>
                                        </p:tgtEl>
                                      </p:cBhvr>
                                    </p:animEffect>
                                    <p:set>
                                      <p:cBhvr>
                                        <p:cTn id="47" dur="1" fill="hold">
                                          <p:stCondLst>
                                            <p:cond delay="500"/>
                                          </p:stCondLst>
                                        </p:cTn>
                                        <p:tgtEl>
                                          <p:spTgt spid="49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03"/>
                                        </p:tgtEl>
                                        <p:attrNameLst>
                                          <p:attrName>style.visibility</p:attrName>
                                        </p:attrNameLst>
                                      </p:cBhvr>
                                      <p:to>
                                        <p:strVal val="visible"/>
                                      </p:to>
                                    </p:set>
                                    <p:animEffect transition="in" filter="fade">
                                      <p:cBhvr>
                                        <p:cTn id="52" dur="500"/>
                                        <p:tgtEl>
                                          <p:spTgt spid="50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99"/>
                                        </p:tgtEl>
                                        <p:attrNameLst>
                                          <p:attrName>style.visibility</p:attrName>
                                        </p:attrNameLst>
                                      </p:cBhvr>
                                      <p:to>
                                        <p:strVal val="visible"/>
                                      </p:to>
                                    </p:set>
                                    <p:animEffect transition="in" filter="fade">
                                      <p:cBhvr>
                                        <p:cTn id="57" dur="500"/>
                                        <p:tgtEl>
                                          <p:spTgt spid="499"/>
                                        </p:tgtEl>
                                      </p:cBhvr>
                                    </p:animEffect>
                                  </p:childTnLst>
                                </p:cTn>
                              </p:par>
                              <p:par>
                                <p:cTn id="58" presetID="10" presetClass="entr" presetSubtype="0" fill="hold" nodeType="withEffect">
                                  <p:stCondLst>
                                    <p:cond delay="0"/>
                                  </p:stCondLst>
                                  <p:childTnLst>
                                    <p:set>
                                      <p:cBhvr>
                                        <p:cTn id="59" dur="1" fill="hold">
                                          <p:stCondLst>
                                            <p:cond delay="0"/>
                                          </p:stCondLst>
                                        </p:cTn>
                                        <p:tgtEl>
                                          <p:spTgt spid="500"/>
                                        </p:tgtEl>
                                        <p:attrNameLst>
                                          <p:attrName>style.visibility</p:attrName>
                                        </p:attrNameLst>
                                      </p:cBhvr>
                                      <p:to>
                                        <p:strVal val="visible"/>
                                      </p:to>
                                    </p:set>
                                    <p:animEffect transition="in" filter="fade">
                                      <p:cBhvr>
                                        <p:cTn id="60" dur="500"/>
                                        <p:tgtEl>
                                          <p:spTgt spid="50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499"/>
                                        </p:tgtEl>
                                      </p:cBhvr>
                                    </p:animEffect>
                                    <p:set>
                                      <p:cBhvr>
                                        <p:cTn id="65" dur="1" fill="hold">
                                          <p:stCondLst>
                                            <p:cond delay="500"/>
                                          </p:stCondLst>
                                        </p:cTn>
                                        <p:tgtEl>
                                          <p:spTgt spid="49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500"/>
                                        </p:tgtEl>
                                      </p:cBhvr>
                                    </p:animEffect>
                                    <p:set>
                                      <p:cBhvr>
                                        <p:cTn id="68" dur="1" fill="hold">
                                          <p:stCondLst>
                                            <p:cond delay="500"/>
                                          </p:stCondLst>
                                        </p:cTn>
                                        <p:tgtEl>
                                          <p:spTgt spid="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40"/>
          <p:cNvGrpSpPr/>
          <p:nvPr/>
        </p:nvGrpSpPr>
        <p:grpSpPr>
          <a:xfrm>
            <a:off x="215396" y="203422"/>
            <a:ext cx="2621250" cy="941185"/>
            <a:chOff x="63500" y="1429216"/>
            <a:chExt cx="1970813" cy="705889"/>
          </a:xfrm>
        </p:grpSpPr>
        <p:sp>
          <p:nvSpPr>
            <p:cNvPr id="535" name="Google Shape;535;p40"/>
            <p:cNvSpPr/>
            <p:nvPr/>
          </p:nvSpPr>
          <p:spPr>
            <a:xfrm>
              <a:off x="384358" y="1429216"/>
              <a:ext cx="1649955" cy="705889"/>
            </a:xfrm>
            <a:prstGeom prst="roundRect">
              <a:avLst>
                <a:gd name="adj" fmla="val 16667"/>
              </a:avLst>
            </a:prstGeom>
            <a:solidFill>
              <a:srgbClr val="61DC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Arial Rounded"/>
                  <a:ea typeface="Arial Rounded"/>
                  <a:cs typeface="Arial Rounded"/>
                  <a:sym typeface="Arial Rounded"/>
                </a:rPr>
                <a:t>Nói</a:t>
              </a:r>
              <a:endParaRPr sz="4800" b="0" i="0" u="none" strike="noStrike" cap="none">
                <a:solidFill>
                  <a:schemeClr val="lt1"/>
                </a:solidFill>
                <a:latin typeface="Arial Rounded"/>
                <a:ea typeface="Arial Rounded"/>
                <a:cs typeface="Arial Rounded"/>
                <a:sym typeface="Arial Rounded"/>
              </a:endParaRPr>
            </a:p>
          </p:txBody>
        </p:sp>
        <p:sp>
          <p:nvSpPr>
            <p:cNvPr id="536" name="Google Shape;536;p40"/>
            <p:cNvSpPr/>
            <p:nvPr/>
          </p:nvSpPr>
          <p:spPr>
            <a:xfrm>
              <a:off x="63500" y="1458734"/>
              <a:ext cx="641717" cy="641717"/>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Arial Rounded"/>
                  <a:ea typeface="Arial Rounded"/>
                  <a:cs typeface="Arial Rounded"/>
                  <a:sym typeface="Arial Rounded"/>
                </a:rPr>
                <a:t>7</a:t>
              </a:r>
              <a:endParaRPr sz="4800" b="1" i="0" u="none" strike="noStrike" cap="none">
                <a:solidFill>
                  <a:schemeClr val="dk1"/>
                </a:solidFill>
                <a:latin typeface="Arial Rounded"/>
                <a:ea typeface="Arial Rounded"/>
                <a:cs typeface="Arial Rounded"/>
                <a:sym typeface="Arial Rounded"/>
              </a:endParaRPr>
            </a:p>
          </p:txBody>
        </p:sp>
      </p:grpSp>
      <p:sp>
        <p:nvSpPr>
          <p:cNvPr id="537" name="Google Shape;537;p40"/>
          <p:cNvSpPr txBox="1"/>
          <p:nvPr/>
        </p:nvSpPr>
        <p:spPr>
          <a:xfrm>
            <a:off x="3715209" y="914400"/>
            <a:ext cx="4731421"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Say mê</a:t>
            </a:r>
            <a:endParaRPr sz="6000" b="0" i="0" u="none" strike="noStrike" cap="none">
              <a:solidFill>
                <a:schemeClr val="dk1"/>
              </a:solidFill>
              <a:latin typeface="Arial Rounded"/>
              <a:ea typeface="Arial Rounded"/>
              <a:cs typeface="Arial Rounded"/>
              <a:sym typeface="Arial Rounded"/>
            </a:endParaRPr>
          </a:p>
        </p:txBody>
      </p:sp>
      <p:pic>
        <p:nvPicPr>
          <p:cNvPr id="538" name="Google Shape;538;p40"/>
          <p:cNvPicPr preferRelativeResize="0"/>
          <p:nvPr/>
        </p:nvPicPr>
        <p:blipFill rotWithShape="1">
          <a:blip r:embed="rId3">
            <a:alphaModFix/>
          </a:blip>
          <a:srcRect l="5266" t="57566" r="3555"/>
          <a:stretch/>
        </p:blipFill>
        <p:spPr>
          <a:xfrm>
            <a:off x="2728120" y="1828800"/>
            <a:ext cx="7156110" cy="4780577"/>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2"/>
        <p:cNvGrpSpPr/>
        <p:nvPr/>
      </p:nvGrpSpPr>
      <p:grpSpPr>
        <a:xfrm>
          <a:off x="0" y="0"/>
          <a:ext cx="0" cy="0"/>
          <a:chOff x="0" y="0"/>
          <a:chExt cx="0" cy="0"/>
        </a:xfrm>
      </p:grpSpPr>
      <p:pic>
        <p:nvPicPr>
          <p:cNvPr id="543" name="Google Shape;543;p41"/>
          <p:cNvPicPr preferRelativeResize="0"/>
          <p:nvPr/>
        </p:nvPicPr>
        <p:blipFill rotWithShape="1">
          <a:blip r:embed="rId4">
            <a:alphaModFix/>
          </a:blip>
          <a:srcRect/>
          <a:stretch/>
        </p:blipFill>
        <p:spPr>
          <a:xfrm>
            <a:off x="594519" y="1981200"/>
            <a:ext cx="5054600" cy="192722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2"/>
          <p:cNvSpPr txBox="1"/>
          <p:nvPr/>
        </p:nvSpPr>
        <p:spPr>
          <a:xfrm>
            <a:off x="247650" y="4648200"/>
            <a:ext cx="11643519" cy="2169132"/>
          </a:xfrm>
          <a:prstGeom prst="rect">
            <a:avLst/>
          </a:prstGeom>
          <a:noFill/>
          <a:ln>
            <a:noFill/>
          </a:ln>
        </p:spPr>
        <p:txBody>
          <a:bodyPr spcFirstLastPara="1" wrap="square" lIns="91275" tIns="45625" rIns="91275" bIns="45625" anchor="ctr" anchorCtr="0">
            <a:noAutofit/>
          </a:bodyPr>
          <a:lstStyle/>
          <a:p>
            <a:pPr marL="0" marR="0" lvl="0" indent="0" algn="just" rtl="0">
              <a:lnSpc>
                <a:spcPct val="90000"/>
              </a:lnSpc>
              <a:spcBef>
                <a:spcPts val="0"/>
              </a:spcBef>
              <a:spcAft>
                <a:spcPts val="0"/>
              </a:spcAft>
              <a:buClr>
                <a:schemeClr val="dk1"/>
              </a:buClr>
              <a:buSzPts val="4000"/>
              <a:buFont typeface="Arial Rounded"/>
              <a:buNone/>
            </a:pPr>
            <a:r>
              <a:rPr lang="en-US" sz="4000" b="0" i="0" u="none" strike="noStrike" cap="none">
                <a:solidFill>
                  <a:schemeClr val="dk1"/>
                </a:solidFill>
                <a:latin typeface="Arial Rounded"/>
                <a:ea typeface="Arial Rounded"/>
                <a:cs typeface="Arial Rounded"/>
                <a:sym typeface="Arial Rounded"/>
              </a:rPr>
              <a:t>	</a:t>
            </a:r>
            <a:r>
              <a:rPr lang="en-US" sz="4000" b="0" i="0" u="none" strike="noStrike" cap="none">
                <a:solidFill>
                  <a:srgbClr val="0070C0"/>
                </a:solidFill>
                <a:latin typeface="Arial Rounded"/>
                <a:ea typeface="Arial Rounded"/>
                <a:cs typeface="Arial Rounded"/>
                <a:sym typeface="Arial Rounded"/>
              </a:rPr>
              <a:t>Đi học về, Hà thấy mấy khóm cúc đã nở rực rỡ. Hà hái cúc, cắm vào cốc rồi để ngay ngắn trên bàn học. Mẹ tấm tắc khen Hà khéo tay.</a:t>
            </a:r>
            <a:endParaRPr sz="1400" b="0" i="0" u="none" strike="noStrike" cap="none">
              <a:solidFill>
                <a:srgbClr val="000000"/>
              </a:solidFill>
              <a:latin typeface="Arial"/>
              <a:ea typeface="Arial"/>
              <a:cs typeface="Arial"/>
              <a:sym typeface="Arial"/>
            </a:endParaRPr>
          </a:p>
        </p:txBody>
      </p:sp>
      <p:pic>
        <p:nvPicPr>
          <p:cNvPr id="549" name="Google Shape;549;p42"/>
          <p:cNvPicPr preferRelativeResize="0"/>
          <p:nvPr/>
        </p:nvPicPr>
        <p:blipFill rotWithShape="1">
          <a:blip r:embed="rId3">
            <a:alphaModFix/>
          </a:blip>
          <a:srcRect/>
          <a:stretch/>
        </p:blipFill>
        <p:spPr>
          <a:xfrm>
            <a:off x="2925322" y="-56098"/>
            <a:ext cx="5131082" cy="3104098"/>
          </a:xfrm>
          <a:prstGeom prst="rect">
            <a:avLst/>
          </a:prstGeom>
          <a:noFill/>
          <a:ln>
            <a:noFill/>
          </a:ln>
        </p:spPr>
      </p:pic>
      <p:sp>
        <p:nvSpPr>
          <p:cNvPr id="550" name="Google Shape;550;p42"/>
          <p:cNvSpPr txBox="1"/>
          <p:nvPr/>
        </p:nvSpPr>
        <p:spPr>
          <a:xfrm>
            <a:off x="-140046" y="3071884"/>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học</a:t>
            </a:r>
            <a:endParaRPr sz="5400" b="0" i="0" u="none" strike="noStrike" cap="none">
              <a:solidFill>
                <a:schemeClr val="dk1"/>
              </a:solidFill>
              <a:latin typeface="Arial Rounded"/>
              <a:ea typeface="Arial Rounded"/>
              <a:cs typeface="Arial Rounded"/>
              <a:sym typeface="Arial Rounded"/>
            </a:endParaRPr>
          </a:p>
        </p:txBody>
      </p:sp>
      <p:sp>
        <p:nvSpPr>
          <p:cNvPr id="551" name="Google Shape;551;p42"/>
          <p:cNvSpPr txBox="1"/>
          <p:nvPr/>
        </p:nvSpPr>
        <p:spPr>
          <a:xfrm>
            <a:off x="1098204" y="3071884"/>
            <a:ext cx="2569397"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sóc</a:t>
            </a:r>
            <a:endParaRPr sz="5400" b="0" i="0" u="none" strike="noStrike" cap="none">
              <a:solidFill>
                <a:schemeClr val="dk1"/>
              </a:solidFill>
              <a:latin typeface="Arial Rounded"/>
              <a:ea typeface="Arial Rounded"/>
              <a:cs typeface="Arial Rounded"/>
              <a:sym typeface="Arial Rounded"/>
            </a:endParaRPr>
          </a:p>
        </p:txBody>
      </p:sp>
      <p:sp>
        <p:nvSpPr>
          <p:cNvPr id="552" name="Google Shape;552;p42"/>
          <p:cNvSpPr txBox="1"/>
          <p:nvPr/>
        </p:nvSpPr>
        <p:spPr>
          <a:xfrm>
            <a:off x="2755554" y="3071884"/>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cốc</a:t>
            </a:r>
            <a:endParaRPr sz="5400" b="0" i="0" u="none" strike="noStrike" cap="none">
              <a:solidFill>
                <a:schemeClr val="dk1"/>
              </a:solidFill>
              <a:latin typeface="Arial Rounded"/>
              <a:ea typeface="Arial Rounded"/>
              <a:cs typeface="Arial Rounded"/>
              <a:sym typeface="Arial Rounded"/>
            </a:endParaRPr>
          </a:p>
        </p:txBody>
      </p:sp>
      <p:sp>
        <p:nvSpPr>
          <p:cNvPr id="553" name="Google Shape;553;p42"/>
          <p:cNvSpPr txBox="1"/>
          <p:nvPr/>
        </p:nvSpPr>
        <p:spPr>
          <a:xfrm>
            <a:off x="5447514" y="3071884"/>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chục</a:t>
            </a:r>
            <a:endParaRPr sz="5400" b="0" i="0" u="none" strike="noStrike" cap="none">
              <a:solidFill>
                <a:schemeClr val="dk1"/>
              </a:solidFill>
              <a:latin typeface="Arial Rounded"/>
              <a:ea typeface="Arial Rounded"/>
              <a:cs typeface="Arial Rounded"/>
              <a:sym typeface="Arial Rounded"/>
            </a:endParaRPr>
          </a:p>
        </p:txBody>
      </p:sp>
      <p:sp>
        <p:nvSpPr>
          <p:cNvPr id="554" name="Google Shape;554;p42"/>
          <p:cNvSpPr txBox="1"/>
          <p:nvPr/>
        </p:nvSpPr>
        <p:spPr>
          <a:xfrm>
            <a:off x="7090036" y="3071884"/>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cúc</a:t>
            </a:r>
            <a:endParaRPr sz="5400" b="0" i="0" u="none" strike="noStrike" cap="none">
              <a:solidFill>
                <a:schemeClr val="dk1"/>
              </a:solidFill>
              <a:latin typeface="Arial Rounded"/>
              <a:ea typeface="Arial Rounded"/>
              <a:cs typeface="Arial Rounded"/>
              <a:sym typeface="Arial Rounded"/>
            </a:endParaRPr>
          </a:p>
        </p:txBody>
      </p:sp>
      <p:sp>
        <p:nvSpPr>
          <p:cNvPr id="555" name="Google Shape;555;p42"/>
          <p:cNvSpPr txBox="1"/>
          <p:nvPr/>
        </p:nvSpPr>
        <p:spPr>
          <a:xfrm>
            <a:off x="8470554" y="3071884"/>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đức</a:t>
            </a:r>
            <a:endParaRPr sz="5400" b="0" i="0" u="none" strike="noStrike" cap="none">
              <a:solidFill>
                <a:schemeClr val="dk1"/>
              </a:solidFill>
              <a:latin typeface="Arial Rounded"/>
              <a:ea typeface="Arial Rounded"/>
              <a:cs typeface="Arial Rounded"/>
              <a:sym typeface="Arial Rounded"/>
            </a:endParaRPr>
          </a:p>
        </p:txBody>
      </p:sp>
      <p:sp>
        <p:nvSpPr>
          <p:cNvPr id="556" name="Google Shape;556;p42"/>
          <p:cNvSpPr txBox="1"/>
          <p:nvPr/>
        </p:nvSpPr>
        <p:spPr>
          <a:xfrm>
            <a:off x="417211" y="2895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557" name="Google Shape;557;p42"/>
          <p:cNvSpPr txBox="1"/>
          <p:nvPr/>
        </p:nvSpPr>
        <p:spPr>
          <a:xfrm>
            <a:off x="1726854" y="2895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558" name="Google Shape;558;p42"/>
          <p:cNvSpPr txBox="1"/>
          <p:nvPr/>
        </p:nvSpPr>
        <p:spPr>
          <a:xfrm>
            <a:off x="3074868" y="2895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
        <p:nvSpPr>
          <p:cNvPr id="559" name="Google Shape;559;p42"/>
          <p:cNvSpPr txBox="1"/>
          <p:nvPr/>
        </p:nvSpPr>
        <p:spPr>
          <a:xfrm>
            <a:off x="6056011" y="2895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560" name="Google Shape;560;p42"/>
          <p:cNvSpPr txBox="1"/>
          <p:nvPr/>
        </p:nvSpPr>
        <p:spPr>
          <a:xfrm>
            <a:off x="7508232" y="2895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561" name="Google Shape;561;p42"/>
          <p:cNvSpPr txBox="1"/>
          <p:nvPr/>
        </p:nvSpPr>
        <p:spPr>
          <a:xfrm>
            <a:off x="9037560" y="2895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562" name="Google Shape;562;p42"/>
          <p:cNvSpPr txBox="1"/>
          <p:nvPr/>
        </p:nvSpPr>
        <p:spPr>
          <a:xfrm>
            <a:off x="10078089" y="3077403"/>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mực</a:t>
            </a:r>
            <a:endParaRPr sz="5400" b="0" i="0" u="none" strike="noStrike" cap="none">
              <a:solidFill>
                <a:schemeClr val="dk1"/>
              </a:solidFill>
              <a:latin typeface="Arial Rounded"/>
              <a:ea typeface="Arial Rounded"/>
              <a:cs typeface="Arial Rounded"/>
              <a:sym typeface="Arial Rounded"/>
            </a:endParaRPr>
          </a:p>
        </p:txBody>
      </p:sp>
      <p:sp>
        <p:nvSpPr>
          <p:cNvPr id="563" name="Google Shape;563;p42"/>
          <p:cNvSpPr txBox="1"/>
          <p:nvPr/>
        </p:nvSpPr>
        <p:spPr>
          <a:xfrm>
            <a:off x="10721295" y="2901119"/>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564" name="Google Shape;564;p42"/>
          <p:cNvSpPr txBox="1"/>
          <p:nvPr/>
        </p:nvSpPr>
        <p:spPr>
          <a:xfrm>
            <a:off x="4151011" y="3077403"/>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lộc</a:t>
            </a:r>
            <a:endParaRPr sz="5400" b="0" i="0" u="none" strike="noStrike" cap="none">
              <a:solidFill>
                <a:schemeClr val="dk1"/>
              </a:solidFill>
              <a:latin typeface="Arial Rounded"/>
              <a:ea typeface="Arial Rounded"/>
              <a:cs typeface="Arial Rounded"/>
              <a:sym typeface="Arial Rounded"/>
            </a:endParaRPr>
          </a:p>
        </p:txBody>
      </p:sp>
      <p:sp>
        <p:nvSpPr>
          <p:cNvPr id="565" name="Google Shape;565;p42"/>
          <p:cNvSpPr txBox="1"/>
          <p:nvPr/>
        </p:nvSpPr>
        <p:spPr>
          <a:xfrm>
            <a:off x="4398661" y="2901119"/>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
        <p:nvSpPr>
          <p:cNvPr id="566" name="Google Shape;566;p42"/>
          <p:cNvSpPr txBox="1"/>
          <p:nvPr/>
        </p:nvSpPr>
        <p:spPr>
          <a:xfrm>
            <a:off x="4556919" y="4067905"/>
            <a:ext cx="54864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máy xúc</a:t>
            </a:r>
            <a:endParaRPr sz="5400" b="0" i="0" u="none" strike="noStrike" cap="none">
              <a:solidFill>
                <a:schemeClr val="dk1"/>
              </a:solidFill>
              <a:latin typeface="Arial Rounded"/>
              <a:ea typeface="Arial Rounded"/>
              <a:cs typeface="Arial Rounded"/>
              <a:sym typeface="Arial Rounded"/>
            </a:endParaRPr>
          </a:p>
        </p:txBody>
      </p:sp>
      <p:sp>
        <p:nvSpPr>
          <p:cNvPr id="567" name="Google Shape;567;p42"/>
          <p:cNvSpPr txBox="1"/>
          <p:nvPr/>
        </p:nvSpPr>
        <p:spPr>
          <a:xfrm>
            <a:off x="1966119" y="4067905"/>
            <a:ext cx="49530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cái cốc</a:t>
            </a:r>
            <a:endParaRPr sz="5400" b="0" i="0" u="none" strike="noStrike" cap="none">
              <a:solidFill>
                <a:schemeClr val="dk1"/>
              </a:solidFill>
              <a:latin typeface="Arial Rounded"/>
              <a:ea typeface="Arial Rounded"/>
              <a:cs typeface="Arial Rounded"/>
              <a:sym typeface="Arial Rounded"/>
            </a:endParaRPr>
          </a:p>
        </p:txBody>
      </p:sp>
      <p:sp>
        <p:nvSpPr>
          <p:cNvPr id="568" name="Google Shape;568;p42"/>
          <p:cNvSpPr txBox="1"/>
          <p:nvPr/>
        </p:nvSpPr>
        <p:spPr>
          <a:xfrm>
            <a:off x="-1100932" y="4067904"/>
            <a:ext cx="5243527"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con sóc</a:t>
            </a:r>
            <a:endParaRPr sz="5400" b="0" i="0" u="none" strike="noStrike" cap="none">
              <a:solidFill>
                <a:schemeClr val="dk1"/>
              </a:solidFill>
              <a:latin typeface="Arial Rounded"/>
              <a:ea typeface="Arial Rounded"/>
              <a:cs typeface="Arial Rounded"/>
              <a:sym typeface="Arial Rounded"/>
            </a:endParaRPr>
          </a:p>
        </p:txBody>
      </p:sp>
      <p:sp>
        <p:nvSpPr>
          <p:cNvPr id="569" name="Google Shape;569;p42"/>
          <p:cNvSpPr txBox="1"/>
          <p:nvPr/>
        </p:nvSpPr>
        <p:spPr>
          <a:xfrm>
            <a:off x="7681119" y="4067905"/>
            <a:ext cx="54864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con mực</a:t>
            </a:r>
            <a:endParaRPr sz="5400" b="0" i="0" u="none" strike="noStrike" cap="none">
              <a:solidFill>
                <a:schemeClr val="dk1"/>
              </a:solidFill>
              <a:latin typeface="Arial Rounded"/>
              <a:ea typeface="Arial Rounded"/>
              <a:cs typeface="Arial Rounded"/>
              <a:sym typeface="Arial Round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3"/>
        <p:cNvGrpSpPr/>
        <p:nvPr/>
      </p:nvGrpSpPr>
      <p:grpSpPr>
        <a:xfrm>
          <a:off x="0" y="0"/>
          <a:ext cx="0" cy="0"/>
          <a:chOff x="0" y="0"/>
          <a:chExt cx="0" cy="0"/>
        </a:xfrm>
      </p:grpSpPr>
      <p:sp>
        <p:nvSpPr>
          <p:cNvPr id="574" name="Google Shape;574;p43"/>
          <p:cNvSpPr txBox="1"/>
          <p:nvPr/>
        </p:nvSpPr>
        <p:spPr>
          <a:xfrm>
            <a:off x="2118233" y="1752600"/>
            <a:ext cx="7906322"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Arial"/>
                <a:ea typeface="Arial"/>
                <a:cs typeface="Arial"/>
                <a:sym typeface="Arial"/>
              </a:rPr>
              <a:t>Dặn dò</a:t>
            </a:r>
            <a:endParaRPr sz="96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446">
            <a:off x="-1270366" y="-1881712"/>
            <a:ext cx="13972497" cy="92842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44259" y="337867"/>
            <a:ext cx="1651297" cy="188817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6744" y="265136"/>
            <a:ext cx="1794344" cy="1696471"/>
          </a:xfrm>
          <a:prstGeom prst="rect">
            <a:avLst/>
          </a:prstGeom>
        </p:spPr>
      </p:pic>
      <p:grpSp>
        <p:nvGrpSpPr>
          <p:cNvPr id="5" name="Group 5"/>
          <p:cNvGrpSpPr/>
          <p:nvPr/>
        </p:nvGrpSpPr>
        <p:grpSpPr>
          <a:xfrm>
            <a:off x="259143" y="-3988603"/>
            <a:ext cx="11912830" cy="5565582"/>
            <a:chOff x="-2564341" y="-9385598"/>
            <a:chExt cx="23884752" cy="11158768"/>
          </a:xfrm>
        </p:grpSpPr>
        <p:sp>
          <p:nvSpPr>
            <p:cNvPr id="6" name="TextBox 6"/>
            <p:cNvSpPr txBox="1"/>
            <p:nvPr/>
          </p:nvSpPr>
          <p:spPr>
            <a:xfrm>
              <a:off x="-2564341" y="-9385598"/>
              <a:ext cx="23884752" cy="2314048"/>
            </a:xfrm>
            <a:prstGeom prst="rect">
              <a:avLst/>
            </a:prstGeom>
          </p:spPr>
          <p:txBody>
            <a:bodyPr wrap="square" lIns="0" tIns="0" rIns="0" bIns="0" rtlCol="0" anchor="t">
              <a:spAutoFit/>
            </a:bodyPr>
            <a:lstStyle/>
            <a:p>
              <a:pPr>
                <a:lnSpc>
                  <a:spcPts val="3026"/>
                </a:lnSpc>
              </a:pPr>
              <a:r>
                <a:rPr lang="en-US" sz="5320" dirty="0" err="1">
                  <a:solidFill>
                    <a:schemeClr val="accent4">
                      <a:lumMod val="50000"/>
                    </a:schemeClr>
                  </a:solidFill>
                  <a:latin typeface="Arial-SGK-TV" pitchFamily="2" charset="0"/>
                  <a:cs typeface="Arial-SGK-TV" pitchFamily="2" charset="0"/>
                </a:rPr>
                <a:t>Hè</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bé</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đi</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mò</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cá</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có</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cả</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cá</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cờ</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có</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cả</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cá</a:t>
              </a:r>
              <a:endParaRPr lang="en-US" sz="5320" dirty="0">
                <a:solidFill>
                  <a:schemeClr val="accent4">
                    <a:lumMod val="50000"/>
                  </a:schemeClr>
                </a:solidFill>
                <a:latin typeface="Arial-SGK-TV" pitchFamily="2" charset="0"/>
                <a:cs typeface="Arial-SGK-TV" pitchFamily="2" charset="0"/>
              </a:endParaRPr>
            </a:p>
            <a:p>
              <a:pPr>
                <a:lnSpc>
                  <a:spcPts val="3026"/>
                </a:lnSpc>
              </a:pPr>
              <a:endParaRPr lang="en-US" sz="5320" dirty="0">
                <a:solidFill>
                  <a:schemeClr val="accent4">
                    <a:lumMod val="50000"/>
                  </a:schemeClr>
                </a:solidFill>
                <a:latin typeface="Arial-SGK-TV" pitchFamily="2" charset="0"/>
                <a:cs typeface="Arial-SGK-TV" pitchFamily="2" charset="0"/>
              </a:endParaRPr>
            </a:p>
            <a:p>
              <a:pPr>
                <a:lnSpc>
                  <a:spcPts val="3026"/>
                </a:lnSpc>
              </a:pP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rô</a:t>
              </a:r>
              <a:r>
                <a:rPr lang="en-US" sz="5320" dirty="0">
                  <a:solidFill>
                    <a:schemeClr val="accent4">
                      <a:lumMod val="50000"/>
                    </a:schemeClr>
                  </a:solidFill>
                  <a:latin typeface="Arial-SGK-TV" pitchFamily="2" charset="0"/>
                  <a:cs typeface="Arial-SGK-TV" pitchFamily="2" charset="0"/>
                </a:rPr>
                <a:t> to.</a:t>
              </a:r>
            </a:p>
          </p:txBody>
        </p:sp>
        <p:sp>
          <p:nvSpPr>
            <p:cNvPr id="7" name="TextBox 7"/>
            <p:cNvSpPr txBox="1"/>
            <p:nvPr/>
          </p:nvSpPr>
          <p:spPr>
            <a:xfrm>
              <a:off x="-1" y="76200"/>
              <a:ext cx="18216178" cy="1696970"/>
            </a:xfrm>
            <a:prstGeom prst="rect">
              <a:avLst/>
            </a:prstGeom>
          </p:spPr>
          <p:txBody>
            <a:bodyPr lIns="0" tIns="0" rIns="0" bIns="0" rtlCol="0" anchor="t">
              <a:spAutoFit/>
            </a:bodyPr>
            <a:lstStyle/>
            <a:p>
              <a:pPr algn="ctr">
                <a:lnSpc>
                  <a:spcPts val="6583"/>
                </a:lnSpc>
              </a:pPr>
              <a:endParaRPr lang="en-US" sz="5320" dirty="0">
                <a:solidFill>
                  <a:srgbClr val="FFFFFF"/>
                </a:solidFill>
                <a:latin typeface="Arial-SGK-TV" pitchFamily="2" charset="0"/>
                <a:cs typeface="Arial-SGK-TV" pitchFamily="2" charset="0"/>
              </a:endParaRPr>
            </a:p>
          </p:txBody>
        </p:sp>
      </p:grpSp>
      <p:sp>
        <p:nvSpPr>
          <p:cNvPr id="13" name="TextBox 6"/>
          <p:cNvSpPr txBox="1"/>
          <p:nvPr/>
        </p:nvSpPr>
        <p:spPr>
          <a:xfrm>
            <a:off x="259142" y="-2030215"/>
            <a:ext cx="11912830" cy="384721"/>
          </a:xfrm>
          <a:prstGeom prst="rect">
            <a:avLst/>
          </a:prstGeom>
        </p:spPr>
        <p:txBody>
          <a:bodyPr wrap="square" lIns="0" tIns="0" rIns="0" bIns="0" rtlCol="0" anchor="t">
            <a:spAutoFit/>
          </a:bodyPr>
          <a:lstStyle/>
          <a:p>
            <a:pPr>
              <a:lnSpc>
                <a:spcPts val="3026"/>
              </a:lnSpc>
            </a:pPr>
            <a:r>
              <a:rPr lang="en-US" sz="5320" dirty="0" err="1">
                <a:solidFill>
                  <a:schemeClr val="accent4">
                    <a:lumMod val="50000"/>
                  </a:schemeClr>
                </a:solidFill>
                <a:latin typeface="Arial-SGK-TV" pitchFamily="2" charset="0"/>
                <a:cs typeface="Arial-SGK-TV" pitchFamily="2" charset="0"/>
              </a:rPr>
              <a:t>Bố</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mẹ</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bé</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đi</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ra</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bờ</a:t>
            </a:r>
            <a:r>
              <a:rPr lang="en-US" sz="5320" dirty="0">
                <a:solidFill>
                  <a:schemeClr val="accent4">
                    <a:lumMod val="50000"/>
                  </a:schemeClr>
                </a:solidFill>
                <a:latin typeface="Arial-SGK-TV" pitchFamily="2" charset="0"/>
                <a:cs typeface="Arial-SGK-TV" pitchFamily="2" charset="0"/>
              </a:rPr>
              <a:t> </a:t>
            </a:r>
            <a:r>
              <a:rPr lang="en-US" sz="5320" dirty="0" err="1">
                <a:solidFill>
                  <a:schemeClr val="accent4">
                    <a:lumMod val="50000"/>
                  </a:schemeClr>
                </a:solidFill>
                <a:latin typeface="Arial-SGK-TV" pitchFamily="2" charset="0"/>
                <a:cs typeface="Arial-SGK-TV" pitchFamily="2" charset="0"/>
              </a:rPr>
              <a:t>hồ</a:t>
            </a:r>
            <a:r>
              <a:rPr lang="en-US" sz="5320" dirty="0">
                <a:solidFill>
                  <a:schemeClr val="accent4">
                    <a:lumMod val="50000"/>
                  </a:schemeClr>
                </a:solidFill>
                <a:latin typeface="Arial-SGK-TV" pitchFamily="2" charset="0"/>
                <a:cs typeface="Arial-SGK-TV" pitchFamily="2" charset="0"/>
              </a:rPr>
              <a:t>.</a:t>
            </a:r>
          </a:p>
        </p:txBody>
      </p:sp>
      <p:sp>
        <p:nvSpPr>
          <p:cNvPr id="15" name="TextBox 6"/>
          <p:cNvSpPr txBox="1"/>
          <p:nvPr/>
        </p:nvSpPr>
        <p:spPr>
          <a:xfrm>
            <a:off x="1469556" y="2750340"/>
            <a:ext cx="10950018" cy="5386090"/>
          </a:xfrm>
          <a:prstGeom prst="rect">
            <a:avLst/>
          </a:prstGeom>
        </p:spPr>
        <p:txBody>
          <a:bodyPr wrap="square" lIns="0" tIns="0" rIns="0" bIns="0" rtlCol="0" anchor="t">
            <a:spAutoFit/>
          </a:bodyPr>
          <a:lstStyle/>
          <a:p>
            <a:pPr>
              <a:lnSpc>
                <a:spcPts val="3026"/>
              </a:lnSpc>
            </a:pPr>
            <a:r>
              <a:rPr lang="en-US" sz="5320" dirty="0" smtClean="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Chú</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sóc</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mải</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mê</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đùa</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giỡn</a:t>
            </a:r>
            <a:r>
              <a:rPr lang="en-US" sz="5320" b="1" dirty="0">
                <a:solidFill>
                  <a:schemeClr val="accent4">
                    <a:lumMod val="50000"/>
                  </a:schemeClr>
                </a:solidFill>
                <a:latin typeface="Arial-SGK-TV" pitchFamily="2" charset="0"/>
                <a:cs typeface="Arial-SGK-TV" pitchFamily="2" charset="0"/>
              </a:rPr>
              <a:t>.</a:t>
            </a:r>
          </a:p>
          <a:p>
            <a:pPr>
              <a:lnSpc>
                <a:spcPts val="3026"/>
              </a:lnSpc>
            </a:pPr>
            <a:endParaRPr lang="en-US" sz="5320" b="1" dirty="0">
              <a:solidFill>
                <a:schemeClr val="accent4">
                  <a:lumMod val="50000"/>
                </a:schemeClr>
              </a:solidFill>
              <a:latin typeface="Arial-SGK-TV" pitchFamily="2" charset="0"/>
              <a:cs typeface="Arial-SGK-TV" pitchFamily="2" charset="0"/>
            </a:endParaRPr>
          </a:p>
          <a:p>
            <a:pPr>
              <a:lnSpc>
                <a:spcPts val="3026"/>
              </a:lnSpc>
            </a:pPr>
            <a:endParaRPr lang="en-US" sz="5320" b="1" dirty="0">
              <a:solidFill>
                <a:schemeClr val="accent4">
                  <a:lumMod val="50000"/>
                </a:schemeClr>
              </a:solidFill>
              <a:latin typeface="Arial-SGK-TV" pitchFamily="2" charset="0"/>
              <a:cs typeface="Arial-SGK-TV" pitchFamily="2" charset="0"/>
            </a:endParaRPr>
          </a:p>
          <a:p>
            <a:pPr>
              <a:lnSpc>
                <a:spcPts val="3026"/>
              </a:lnSpc>
            </a:pPr>
            <a:r>
              <a:rPr lang="en-US" sz="5320" b="1" dirty="0">
                <a:solidFill>
                  <a:schemeClr val="accent4">
                    <a:lumMod val="50000"/>
                  </a:schemeClr>
                </a:solidFill>
                <a:latin typeface="Arial-SGK-TV" pitchFamily="2" charset="0"/>
                <a:cs typeface="Arial-SGK-TV" pitchFamily="2" charset="0"/>
              </a:rPr>
              <a:t>-</a:t>
            </a:r>
            <a:r>
              <a:rPr lang="en-US" sz="5320" b="1" dirty="0" err="1">
                <a:solidFill>
                  <a:schemeClr val="accent4">
                    <a:lumMod val="50000"/>
                  </a:schemeClr>
                </a:solidFill>
                <a:latin typeface="Arial-SGK-TV" pitchFamily="2" charset="0"/>
                <a:cs typeface="Arial-SGK-TV" pitchFamily="2" charset="0"/>
              </a:rPr>
              <a:t>Bà</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mua</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xúc</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xắc</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cho</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bé</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chơi</a:t>
            </a:r>
            <a:r>
              <a:rPr lang="en-US" sz="5320" b="1" dirty="0" smtClean="0">
                <a:solidFill>
                  <a:schemeClr val="accent4">
                    <a:lumMod val="50000"/>
                  </a:schemeClr>
                </a:solidFill>
                <a:latin typeface="Arial-SGK-TV" pitchFamily="2" charset="0"/>
                <a:cs typeface="Arial-SGK-TV" pitchFamily="2" charset="0"/>
              </a:rPr>
              <a:t>.</a:t>
            </a:r>
          </a:p>
          <a:p>
            <a:pPr>
              <a:lnSpc>
                <a:spcPts val="3026"/>
              </a:lnSpc>
            </a:pPr>
            <a:endParaRPr lang="en-US" sz="5320" b="1" dirty="0">
              <a:solidFill>
                <a:schemeClr val="accent4">
                  <a:lumMod val="50000"/>
                </a:schemeClr>
              </a:solidFill>
              <a:latin typeface="Arial-SGK-TV" pitchFamily="2" charset="0"/>
              <a:cs typeface="Arial-SGK-TV" pitchFamily="2" charset="0"/>
            </a:endParaRPr>
          </a:p>
          <a:p>
            <a:pPr>
              <a:lnSpc>
                <a:spcPts val="3026"/>
              </a:lnSpc>
            </a:pPr>
            <a:endParaRPr lang="en-US" sz="5320" b="1" dirty="0">
              <a:solidFill>
                <a:schemeClr val="accent4">
                  <a:lumMod val="50000"/>
                </a:schemeClr>
              </a:solidFill>
              <a:latin typeface="Arial-SGK-TV" pitchFamily="2" charset="0"/>
              <a:cs typeface="Arial-SGK-TV" pitchFamily="2" charset="0"/>
            </a:endParaRPr>
          </a:p>
          <a:p>
            <a:pPr>
              <a:lnSpc>
                <a:spcPts val="3026"/>
              </a:lnSpc>
            </a:pPr>
            <a:r>
              <a:rPr lang="en-US" sz="5320" b="1" dirty="0">
                <a:solidFill>
                  <a:schemeClr val="accent4">
                    <a:lumMod val="50000"/>
                  </a:schemeClr>
                </a:solidFill>
                <a:latin typeface="Arial-SGK-TV" pitchFamily="2" charset="0"/>
                <a:cs typeface="Arial-SGK-TV" pitchFamily="2" charset="0"/>
              </a:rPr>
              <a:t>-</a:t>
            </a:r>
            <a:r>
              <a:rPr lang="en-US" sz="5320" b="1" dirty="0" err="1">
                <a:solidFill>
                  <a:schemeClr val="accent4">
                    <a:lumMod val="50000"/>
                  </a:schemeClr>
                </a:solidFill>
                <a:latin typeface="Arial-SGK-TV" pitchFamily="2" charset="0"/>
                <a:cs typeface="Arial-SGK-TV" pitchFamily="2" charset="0"/>
              </a:rPr>
              <a:t>Mẹ</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ơi</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cô</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giáo</a:t>
            </a:r>
            <a:r>
              <a:rPr lang="en-US" sz="5320" b="1" dirty="0">
                <a:solidFill>
                  <a:schemeClr val="accent4">
                    <a:lumMod val="50000"/>
                  </a:schemeClr>
                </a:solidFill>
                <a:latin typeface="Arial-SGK-TV" pitchFamily="2" charset="0"/>
                <a:cs typeface="Arial-SGK-TV" pitchFamily="2" charset="0"/>
              </a:rPr>
              <a:t> </a:t>
            </a:r>
            <a:r>
              <a:rPr lang="en-US" sz="5320" b="1" dirty="0" err="1" smtClean="0">
                <a:solidFill>
                  <a:schemeClr val="accent4">
                    <a:lumMod val="50000"/>
                  </a:schemeClr>
                </a:solidFill>
                <a:latin typeface="Arial-SGK-TV" pitchFamily="2" charset="0"/>
                <a:cs typeface="Arial-SGK-TV" pitchFamily="2" charset="0"/>
              </a:rPr>
              <a:t>nhắc</a:t>
            </a:r>
            <a:r>
              <a:rPr lang="en-US" sz="5320" b="1" dirty="0" smtClean="0">
                <a:solidFill>
                  <a:schemeClr val="accent4">
                    <a:lumMod val="50000"/>
                  </a:schemeClr>
                </a:solidFill>
                <a:latin typeface="Arial-SGK-TV" pitchFamily="2" charset="0"/>
                <a:cs typeface="Arial-SGK-TV" pitchFamily="2" charset="0"/>
              </a:rPr>
              <a:t> con </a:t>
            </a:r>
            <a:r>
              <a:rPr lang="en-US" sz="5320" b="1" dirty="0" err="1" smtClean="0">
                <a:solidFill>
                  <a:schemeClr val="accent4">
                    <a:lumMod val="50000"/>
                  </a:schemeClr>
                </a:solidFill>
                <a:latin typeface="Arial-SGK-TV" pitchFamily="2" charset="0"/>
                <a:cs typeface="Arial-SGK-TV" pitchFamily="2" charset="0"/>
              </a:rPr>
              <a:t>chăm</a:t>
            </a:r>
            <a:r>
              <a:rPr lang="en-US" sz="5320" b="1" dirty="0" smtClean="0">
                <a:solidFill>
                  <a:schemeClr val="accent4">
                    <a:lumMod val="50000"/>
                  </a:schemeClr>
                </a:solidFill>
                <a:latin typeface="Arial-SGK-TV" pitchFamily="2" charset="0"/>
                <a:cs typeface="Arial-SGK-TV" pitchFamily="2" charset="0"/>
              </a:rPr>
              <a:t> </a:t>
            </a:r>
            <a:r>
              <a:rPr lang="en-US" sz="5320" b="1" dirty="0" err="1" smtClean="0">
                <a:solidFill>
                  <a:schemeClr val="accent4">
                    <a:lumMod val="50000"/>
                  </a:schemeClr>
                </a:solidFill>
                <a:latin typeface="Arial-SGK-TV" pitchFamily="2" charset="0"/>
                <a:cs typeface="Arial-SGK-TV" pitchFamily="2" charset="0"/>
              </a:rPr>
              <a:t>chỉ</a:t>
            </a:r>
            <a:endParaRPr lang="en-US" sz="5320" b="1" dirty="0" smtClean="0">
              <a:solidFill>
                <a:schemeClr val="accent4">
                  <a:lumMod val="50000"/>
                </a:schemeClr>
              </a:solidFill>
              <a:latin typeface="Arial-SGK-TV" pitchFamily="2" charset="0"/>
              <a:cs typeface="Arial-SGK-TV" pitchFamily="2" charset="0"/>
            </a:endParaRPr>
          </a:p>
          <a:p>
            <a:pPr>
              <a:lnSpc>
                <a:spcPts val="3026"/>
              </a:lnSpc>
            </a:pPr>
            <a:endParaRPr lang="en-US" sz="5320" b="1" dirty="0" smtClean="0">
              <a:solidFill>
                <a:schemeClr val="accent4">
                  <a:lumMod val="50000"/>
                </a:schemeClr>
              </a:solidFill>
              <a:latin typeface="Arial-SGK-TV" pitchFamily="2" charset="0"/>
              <a:cs typeface="Arial-SGK-TV" pitchFamily="2" charset="0"/>
            </a:endParaRPr>
          </a:p>
          <a:p>
            <a:pPr>
              <a:lnSpc>
                <a:spcPts val="3026"/>
              </a:lnSpc>
            </a:pPr>
            <a:r>
              <a:rPr lang="en-US" sz="5320" b="1" dirty="0" err="1" smtClean="0">
                <a:solidFill>
                  <a:schemeClr val="accent4">
                    <a:lumMod val="50000"/>
                  </a:schemeClr>
                </a:solidFill>
                <a:latin typeface="Arial-SGK-TV" pitchFamily="2" charset="0"/>
                <a:cs typeface="Arial-SGK-TV" pitchFamily="2" charset="0"/>
              </a:rPr>
              <a:t>đọc</a:t>
            </a:r>
            <a:r>
              <a:rPr lang="en-US" sz="5320" b="1" dirty="0" smtClean="0">
                <a:solidFill>
                  <a:schemeClr val="accent4">
                    <a:lumMod val="50000"/>
                  </a:schemeClr>
                </a:solidFill>
                <a:latin typeface="Arial-SGK-TV" pitchFamily="2" charset="0"/>
                <a:cs typeface="Arial-SGK-TV" pitchFamily="2" charset="0"/>
              </a:rPr>
              <a:t> </a:t>
            </a:r>
            <a:r>
              <a:rPr lang="en-US" sz="5320" b="1" dirty="0" err="1" smtClean="0">
                <a:solidFill>
                  <a:schemeClr val="accent4">
                    <a:lumMod val="50000"/>
                  </a:schemeClr>
                </a:solidFill>
                <a:latin typeface="Arial-SGK-TV" pitchFamily="2" charset="0"/>
                <a:cs typeface="Arial-SGK-TV" pitchFamily="2" charset="0"/>
              </a:rPr>
              <a:t>bài</a:t>
            </a:r>
            <a:r>
              <a:rPr lang="en-US" sz="5320" b="1" dirty="0" smtClean="0">
                <a:solidFill>
                  <a:schemeClr val="accent4">
                    <a:lumMod val="50000"/>
                  </a:schemeClr>
                </a:solidFill>
                <a:latin typeface="Arial-SGK-TV" pitchFamily="2" charset="0"/>
                <a:cs typeface="Arial-SGK-TV" pitchFamily="2" charset="0"/>
              </a:rPr>
              <a:t> </a:t>
            </a:r>
            <a:r>
              <a:rPr lang="en-US" sz="5320" b="1" dirty="0" err="1" smtClean="0">
                <a:solidFill>
                  <a:schemeClr val="accent4">
                    <a:lumMod val="50000"/>
                  </a:schemeClr>
                </a:solidFill>
                <a:latin typeface="Arial-SGK-TV" pitchFamily="2" charset="0"/>
                <a:cs typeface="Arial-SGK-TV" pitchFamily="2" charset="0"/>
              </a:rPr>
              <a:t>sẽ</a:t>
            </a:r>
            <a:r>
              <a:rPr lang="en-US" sz="5320" b="1" dirty="0" smtClean="0">
                <a:solidFill>
                  <a:schemeClr val="accent4">
                    <a:lumMod val="50000"/>
                  </a:schemeClr>
                </a:solidFill>
                <a:latin typeface="Arial-SGK-TV" pitchFamily="2" charset="0"/>
                <a:cs typeface="Arial-SGK-TV" pitchFamily="2" charset="0"/>
              </a:rPr>
              <a:t> </a:t>
            </a:r>
            <a:r>
              <a:rPr lang="en-US" sz="5320" b="1" dirty="0" err="1" smtClean="0">
                <a:solidFill>
                  <a:schemeClr val="accent4">
                    <a:lumMod val="50000"/>
                  </a:schemeClr>
                </a:solidFill>
                <a:latin typeface="Arial-SGK-TV" pitchFamily="2" charset="0"/>
                <a:cs typeface="Arial-SGK-TV" pitchFamily="2" charset="0"/>
              </a:rPr>
              <a:t>giỏi</a:t>
            </a:r>
            <a:r>
              <a:rPr lang="en-US" sz="5320" b="1" dirty="0">
                <a:solidFill>
                  <a:schemeClr val="accent4">
                    <a:lumMod val="50000"/>
                  </a:schemeClr>
                </a:solidFill>
                <a:latin typeface="Arial-SGK-TV" pitchFamily="2" charset="0"/>
                <a:cs typeface="Arial-SGK-TV" pitchFamily="2" charset="0"/>
              </a:rPr>
              <a:t> </a:t>
            </a:r>
            <a:r>
              <a:rPr lang="en-US" sz="5320" b="1" dirty="0" err="1" smtClean="0">
                <a:solidFill>
                  <a:schemeClr val="accent4">
                    <a:lumMod val="50000"/>
                  </a:schemeClr>
                </a:solidFill>
                <a:latin typeface="Arial-SGK-TV" pitchFamily="2" charset="0"/>
                <a:cs typeface="Arial-SGK-TV" pitchFamily="2" charset="0"/>
              </a:rPr>
              <a:t>hơn</a:t>
            </a:r>
            <a:r>
              <a:rPr lang="en-US" sz="5320" b="1" dirty="0" smtClean="0">
                <a:solidFill>
                  <a:schemeClr val="accent4">
                    <a:lumMod val="50000"/>
                  </a:schemeClr>
                </a:solidFill>
                <a:latin typeface="Arial-SGK-TV" pitchFamily="2" charset="0"/>
                <a:cs typeface="Arial-SGK-TV" pitchFamily="2" charset="0"/>
              </a:rPr>
              <a:t> </a:t>
            </a:r>
            <a:r>
              <a:rPr lang="en-US" sz="5320" b="1" dirty="0" err="1" smtClean="0">
                <a:solidFill>
                  <a:schemeClr val="accent4">
                    <a:lumMod val="50000"/>
                  </a:schemeClr>
                </a:solidFill>
                <a:latin typeface="Arial-SGK-TV" pitchFamily="2" charset="0"/>
                <a:cs typeface="Arial-SGK-TV" pitchFamily="2" charset="0"/>
              </a:rPr>
              <a:t>nữa</a:t>
            </a:r>
            <a:r>
              <a:rPr lang="en-US" sz="5320" b="1" dirty="0" smtClean="0">
                <a:solidFill>
                  <a:schemeClr val="accent4">
                    <a:lumMod val="50000"/>
                  </a:schemeClr>
                </a:solidFill>
                <a:latin typeface="Arial-SGK-TV" pitchFamily="2" charset="0"/>
                <a:cs typeface="Arial-SGK-TV" pitchFamily="2" charset="0"/>
              </a:rPr>
              <a:t>.</a:t>
            </a:r>
          </a:p>
          <a:p>
            <a:pPr>
              <a:lnSpc>
                <a:spcPts val="3026"/>
              </a:lnSpc>
            </a:pPr>
            <a:endParaRPr lang="en-US" sz="5320" b="1" dirty="0">
              <a:solidFill>
                <a:schemeClr val="accent4">
                  <a:lumMod val="50000"/>
                </a:schemeClr>
              </a:solidFill>
              <a:latin typeface="Arial-SGK-TV" pitchFamily="2" charset="0"/>
              <a:cs typeface="Arial-SGK-TV" pitchFamily="2" charset="0"/>
            </a:endParaRPr>
          </a:p>
          <a:p>
            <a:pPr>
              <a:lnSpc>
                <a:spcPts val="3026"/>
              </a:lnSpc>
            </a:pPr>
            <a:endParaRPr lang="en-US" sz="5320" b="1" dirty="0">
              <a:solidFill>
                <a:schemeClr val="accent4">
                  <a:lumMod val="50000"/>
                </a:schemeClr>
              </a:solidFill>
              <a:latin typeface="Arial-SGK-TV" pitchFamily="2" charset="0"/>
              <a:cs typeface="Arial-SGK-TV" pitchFamily="2" charset="0"/>
            </a:endParaRPr>
          </a:p>
          <a:p>
            <a:pPr>
              <a:lnSpc>
                <a:spcPts val="3026"/>
              </a:lnSpc>
            </a:pPr>
            <a:r>
              <a:rPr lang="en-US" sz="5320" b="1" dirty="0">
                <a:solidFill>
                  <a:schemeClr val="accent4">
                    <a:lumMod val="50000"/>
                  </a:schemeClr>
                </a:solidFill>
                <a:latin typeface="Arial-SGK-TV" pitchFamily="2" charset="0"/>
                <a:cs typeface="Arial-SGK-TV" pitchFamily="2" charset="0"/>
              </a:rPr>
              <a:t>-</a:t>
            </a:r>
            <a:r>
              <a:rPr lang="en-US" sz="5320" b="1" dirty="0" err="1">
                <a:solidFill>
                  <a:schemeClr val="accent4">
                    <a:lumMod val="50000"/>
                  </a:schemeClr>
                </a:solidFill>
                <a:latin typeface="Arial-SGK-TV" pitchFamily="2" charset="0"/>
                <a:cs typeface="Arial-SGK-TV" pitchFamily="2" charset="0"/>
              </a:rPr>
              <a:t>Bạn</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Lâm</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mặc</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áo</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màu</a:t>
            </a:r>
            <a:r>
              <a:rPr lang="en-US" sz="5320" b="1" dirty="0">
                <a:solidFill>
                  <a:schemeClr val="accent4">
                    <a:lumMod val="50000"/>
                  </a:schemeClr>
                </a:solidFill>
                <a:latin typeface="Arial-SGK-TV" pitchFamily="2" charset="0"/>
                <a:cs typeface="Arial-SGK-TV" pitchFamily="2" charset="0"/>
              </a:rPr>
              <a:t> </a:t>
            </a:r>
            <a:r>
              <a:rPr lang="en-US" sz="5320" b="1" dirty="0" err="1">
                <a:solidFill>
                  <a:schemeClr val="accent4">
                    <a:lumMod val="50000"/>
                  </a:schemeClr>
                </a:solidFill>
                <a:latin typeface="Arial-SGK-TV" pitchFamily="2" charset="0"/>
                <a:cs typeface="Arial-SGK-TV" pitchFamily="2" charset="0"/>
              </a:rPr>
              <a:t>sắc</a:t>
            </a:r>
            <a:r>
              <a:rPr lang="en-US" sz="5320" b="1" dirty="0">
                <a:solidFill>
                  <a:schemeClr val="accent4">
                    <a:lumMod val="50000"/>
                  </a:schemeClr>
                </a:solidFill>
                <a:latin typeface="Arial-SGK-TV" pitchFamily="2" charset="0"/>
                <a:cs typeface="Arial-SGK-TV" pitchFamily="2" charset="0"/>
              </a:rPr>
              <a:t>.</a:t>
            </a:r>
          </a:p>
          <a:p>
            <a:pPr>
              <a:lnSpc>
                <a:spcPts val="3026"/>
              </a:lnSpc>
            </a:pPr>
            <a:endParaRPr lang="en-US" sz="5320" b="1" dirty="0">
              <a:solidFill>
                <a:schemeClr val="accent4">
                  <a:lumMod val="50000"/>
                </a:schemeClr>
              </a:solidFill>
              <a:latin typeface="Arial-SGK-TV" pitchFamily="2" charset="0"/>
              <a:cs typeface="Arial-SGK-TV" pitchFamily="2" charset="0"/>
            </a:endParaRPr>
          </a:p>
          <a:p>
            <a:pPr>
              <a:lnSpc>
                <a:spcPts val="3026"/>
              </a:lnSpc>
            </a:pPr>
            <a:endParaRPr lang="en-US" sz="5320" b="1" dirty="0">
              <a:solidFill>
                <a:schemeClr val="accent4">
                  <a:lumMod val="50000"/>
                </a:schemeClr>
              </a:solidFill>
              <a:latin typeface="Arial-SGK-TV" pitchFamily="2" charset="0"/>
              <a:cs typeface="Arial-SGK-TV" pitchFamily="2" charset="0"/>
            </a:endParaRPr>
          </a:p>
        </p:txBody>
      </p:sp>
    </p:spTree>
    <p:extLst>
      <p:ext uri="{BB962C8B-B14F-4D97-AF65-F5344CB8AC3E}">
        <p14:creationId xmlns:p14="http://schemas.microsoft.com/office/powerpoint/2010/main" val="1440941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0"/>
          <p:cNvPicPr preferRelativeResize="0"/>
          <p:nvPr/>
        </p:nvPicPr>
        <p:blipFill rotWithShape="1">
          <a:blip r:embed="rId3">
            <a:alphaModFix/>
          </a:blip>
          <a:srcRect r="1042"/>
          <a:stretch/>
        </p:blipFill>
        <p:spPr>
          <a:xfrm>
            <a:off x="734965" y="-57943"/>
            <a:ext cx="10362504" cy="5780389"/>
          </a:xfrm>
          <a:prstGeom prst="rect">
            <a:avLst/>
          </a:prstGeom>
          <a:noFill/>
          <a:ln>
            <a:noFill/>
          </a:ln>
        </p:spPr>
      </p:pic>
      <p:sp>
        <p:nvSpPr>
          <p:cNvPr id="159" name="Google Shape;159;p10"/>
          <p:cNvSpPr/>
          <p:nvPr/>
        </p:nvSpPr>
        <p:spPr>
          <a:xfrm>
            <a:off x="-40914" y="-281608"/>
            <a:ext cx="11696009" cy="2200453"/>
          </a:xfrm>
          <a:custGeom>
            <a:avLst/>
            <a:gdLst/>
            <a:ahLst/>
            <a:cxnLst/>
            <a:rect l="l" t="t" r="r" b="b"/>
            <a:pathLst>
              <a:path w="8793762" h="1377154" extrusionOk="0">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txBody>
          <a:bodyPr spcFirstLastPara="1" wrap="square" lIns="121725" tIns="60850" rIns="121725" bIns="60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10"/>
          <p:cNvPicPr preferRelativeResize="0"/>
          <p:nvPr/>
        </p:nvPicPr>
        <p:blipFill rotWithShape="1">
          <a:blip r:embed="rId4">
            <a:alphaModFix/>
          </a:blip>
          <a:srcRect/>
          <a:stretch/>
        </p:blipFill>
        <p:spPr>
          <a:xfrm>
            <a:off x="491812" y="-16933"/>
            <a:ext cx="2203358" cy="2227384"/>
          </a:xfrm>
          <a:prstGeom prst="rect">
            <a:avLst/>
          </a:prstGeom>
          <a:noFill/>
          <a:ln>
            <a:noFill/>
          </a:ln>
        </p:spPr>
      </p:pic>
      <p:sp>
        <p:nvSpPr>
          <p:cNvPr id="161" name="Google Shape;161;p10"/>
          <p:cNvSpPr txBox="1"/>
          <p:nvPr/>
        </p:nvSpPr>
        <p:spPr>
          <a:xfrm>
            <a:off x="171213" y="32012"/>
            <a:ext cx="1127504" cy="697627"/>
          </a:xfrm>
          <a:prstGeom prst="rect">
            <a:avLst/>
          </a:prstGeom>
          <a:noFill/>
          <a:ln>
            <a:noFill/>
          </a:ln>
        </p:spPr>
        <p:txBody>
          <a:bodyPr spcFirstLastPara="1" wrap="square" lIns="121725" tIns="60850" rIns="121725" bIns="6085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n-US" sz="3700" b="1" i="0" u="none" strike="noStrike" cap="none">
                <a:solidFill>
                  <a:schemeClr val="lt1"/>
                </a:solidFill>
                <a:latin typeface="Arial"/>
                <a:ea typeface="Arial"/>
                <a:cs typeface="Arial"/>
                <a:sym typeface="Arial"/>
              </a:rPr>
              <a:t>Bài</a:t>
            </a:r>
            <a:endParaRPr sz="1400" b="0" i="0" u="none" strike="noStrike" cap="none">
              <a:solidFill>
                <a:srgbClr val="000000"/>
              </a:solidFill>
              <a:latin typeface="Arial"/>
              <a:ea typeface="Arial"/>
              <a:cs typeface="Arial"/>
              <a:sym typeface="Arial"/>
            </a:endParaRPr>
          </a:p>
        </p:txBody>
      </p:sp>
      <p:sp>
        <p:nvSpPr>
          <p:cNvPr id="162" name="Google Shape;162;p10"/>
          <p:cNvSpPr txBox="1"/>
          <p:nvPr/>
        </p:nvSpPr>
        <p:spPr>
          <a:xfrm>
            <a:off x="1015111" y="481571"/>
            <a:ext cx="1127504" cy="943848"/>
          </a:xfrm>
          <a:prstGeom prst="rect">
            <a:avLst/>
          </a:prstGeom>
          <a:noFill/>
          <a:ln>
            <a:noFill/>
          </a:ln>
        </p:spPr>
        <p:txBody>
          <a:bodyPr spcFirstLastPara="1" wrap="square" lIns="121725" tIns="60850" rIns="121725" bIns="60850" anchor="t" anchorCtr="0">
            <a:spAutoFit/>
          </a:bodyPr>
          <a:lstStyle/>
          <a:p>
            <a:pPr marL="0" marR="0" lvl="0" indent="0" algn="ctr" rtl="0">
              <a:lnSpc>
                <a:spcPct val="100000"/>
              </a:lnSpc>
              <a:spcBef>
                <a:spcPts val="0"/>
              </a:spcBef>
              <a:spcAft>
                <a:spcPts val="0"/>
              </a:spcAft>
              <a:buClr>
                <a:srgbClr val="000000"/>
              </a:buClr>
              <a:buSzPts val="5300"/>
              <a:buFont typeface="Arial"/>
              <a:buNone/>
            </a:pPr>
            <a:r>
              <a:rPr lang="en-US" sz="5300" b="1" i="0" u="none" strike="noStrike" cap="none">
                <a:solidFill>
                  <a:srgbClr val="BD196F"/>
                </a:solidFill>
                <a:latin typeface="Arial"/>
                <a:ea typeface="Arial"/>
                <a:cs typeface="Arial"/>
                <a:sym typeface="Arial"/>
              </a:rPr>
              <a:t>47</a:t>
            </a:r>
            <a:endParaRPr sz="5300" b="1" i="0" u="none" strike="noStrike" cap="none">
              <a:solidFill>
                <a:srgbClr val="BD196F"/>
              </a:solidFill>
              <a:latin typeface="Arial"/>
              <a:ea typeface="Arial"/>
              <a:cs typeface="Arial"/>
              <a:sym typeface="Arial"/>
            </a:endParaRPr>
          </a:p>
        </p:txBody>
      </p:sp>
      <p:grpSp>
        <p:nvGrpSpPr>
          <p:cNvPr id="163" name="Google Shape;163;p10"/>
          <p:cNvGrpSpPr/>
          <p:nvPr/>
        </p:nvGrpSpPr>
        <p:grpSpPr>
          <a:xfrm>
            <a:off x="-40914" y="4708269"/>
            <a:ext cx="11881682" cy="2412844"/>
            <a:chOff x="529723" y="4950424"/>
            <a:chExt cx="10882655" cy="2412844"/>
          </a:xfrm>
        </p:grpSpPr>
        <p:sp>
          <p:nvSpPr>
            <p:cNvPr id="164" name="Google Shape;164;p10"/>
            <p:cNvSpPr txBox="1"/>
            <p:nvPr/>
          </p:nvSpPr>
          <p:spPr>
            <a:xfrm>
              <a:off x="695008" y="5406302"/>
              <a:ext cx="10717370" cy="1501088"/>
            </a:xfrm>
            <a:prstGeom prst="rect">
              <a:avLst/>
            </a:prstGeom>
            <a:noFill/>
            <a:ln>
              <a:noFill/>
            </a:ln>
          </p:spPr>
          <p:txBody>
            <a:bodyPr spcFirstLastPara="1" wrap="square" lIns="91275" tIns="45625" rIns="91275" bIns="45625" anchor="ctr" anchorCtr="0">
              <a:noAutofit/>
            </a:bodyPr>
            <a:lstStyle/>
            <a:p>
              <a:pPr marL="0" marR="0" lvl="0" indent="0" algn="just" rtl="0">
                <a:lnSpc>
                  <a:spcPct val="120000"/>
                </a:lnSpc>
                <a:spcBef>
                  <a:spcPts val="0"/>
                </a:spcBef>
                <a:spcAft>
                  <a:spcPts val="0"/>
                </a:spcAft>
                <a:buClr>
                  <a:schemeClr val="dk1"/>
                </a:buClr>
                <a:buSzPts val="5000"/>
                <a:buFont typeface="Arial Rounded"/>
                <a:buNone/>
              </a:pPr>
              <a:r>
                <a:rPr lang="en-US" sz="5000" b="1" i="0" u="none" strike="noStrike" cap="none">
                  <a:solidFill>
                    <a:schemeClr val="dk1"/>
                  </a:solidFill>
                  <a:latin typeface="Arial Rounded"/>
                  <a:ea typeface="Arial Rounded"/>
                  <a:cs typeface="Arial Rounded"/>
                  <a:sym typeface="Arial Rounded"/>
                </a:rPr>
                <a:t>	Ở góc vườn, cạnh gốc cau, khóm cúc nở hoa rực rỡ.</a:t>
              </a:r>
              <a:endParaRPr sz="5000" b="1" i="0" u="none" strike="noStrike" cap="none">
                <a:solidFill>
                  <a:schemeClr val="dk1"/>
                </a:solidFill>
                <a:latin typeface="Arial Rounded"/>
                <a:ea typeface="Arial Rounded"/>
                <a:cs typeface="Arial Rounded"/>
                <a:sym typeface="Arial Rounded"/>
              </a:endParaRPr>
            </a:p>
          </p:txBody>
        </p:sp>
        <p:sp>
          <p:nvSpPr>
            <p:cNvPr id="165" name="Google Shape;165;p10"/>
            <p:cNvSpPr txBox="1"/>
            <p:nvPr/>
          </p:nvSpPr>
          <p:spPr>
            <a:xfrm>
              <a:off x="2137461" y="4950424"/>
              <a:ext cx="1833736" cy="1501088"/>
            </a:xfrm>
            <a:prstGeom prst="rect">
              <a:avLst/>
            </a:prstGeom>
            <a:no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rgbClr val="FF0000"/>
                </a:buClr>
                <a:buSzPts val="5000"/>
                <a:buFont typeface="Arial Rounded"/>
                <a:buNone/>
              </a:pPr>
              <a:r>
                <a:rPr lang="en-US" sz="5000" b="1" i="0" u="none" strike="noStrike" cap="none">
                  <a:solidFill>
                    <a:srgbClr val="FF0000"/>
                  </a:solidFill>
                  <a:latin typeface="Arial Rounded"/>
                  <a:ea typeface="Arial Rounded"/>
                  <a:cs typeface="Arial Rounded"/>
                  <a:sym typeface="Arial Rounded"/>
                </a:rPr>
                <a:t>oc</a:t>
              </a:r>
              <a:endParaRPr sz="5000" b="1" i="0" u="none" strike="noStrike" cap="none">
                <a:solidFill>
                  <a:srgbClr val="FF0000"/>
                </a:solidFill>
                <a:latin typeface="Arial Rounded"/>
                <a:ea typeface="Arial Rounded"/>
                <a:cs typeface="Arial Rounded"/>
                <a:sym typeface="Arial Rounded"/>
              </a:endParaRPr>
            </a:p>
          </p:txBody>
        </p:sp>
        <p:sp>
          <p:nvSpPr>
            <p:cNvPr id="166" name="Google Shape;166;p10"/>
            <p:cNvSpPr txBox="1"/>
            <p:nvPr/>
          </p:nvSpPr>
          <p:spPr>
            <a:xfrm>
              <a:off x="529723" y="5851442"/>
              <a:ext cx="1833736" cy="1501088"/>
            </a:xfrm>
            <a:prstGeom prst="rect">
              <a:avLst/>
            </a:prstGeom>
            <a:no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rgbClr val="FF0000"/>
                </a:buClr>
                <a:buSzPts val="5000"/>
                <a:buFont typeface="Arial Rounded"/>
                <a:buNone/>
              </a:pPr>
              <a:r>
                <a:rPr lang="en-US" sz="5000" b="1" i="0" u="none" strike="noStrike" cap="none">
                  <a:solidFill>
                    <a:srgbClr val="FF0000"/>
                  </a:solidFill>
                  <a:latin typeface="Arial Rounded"/>
                  <a:ea typeface="Arial Rounded"/>
                  <a:cs typeface="Arial Rounded"/>
                  <a:sym typeface="Arial Rounded"/>
                </a:rPr>
                <a:t>uc</a:t>
              </a:r>
              <a:endParaRPr sz="5000" b="1" i="0" u="none" strike="noStrike" cap="none">
                <a:solidFill>
                  <a:srgbClr val="FF0000"/>
                </a:solidFill>
                <a:latin typeface="Arial Rounded"/>
                <a:ea typeface="Arial Rounded"/>
                <a:cs typeface="Arial Rounded"/>
                <a:sym typeface="Arial Rounded"/>
              </a:endParaRPr>
            </a:p>
          </p:txBody>
        </p:sp>
        <p:sp>
          <p:nvSpPr>
            <p:cNvPr id="167" name="Google Shape;167;p10"/>
            <p:cNvSpPr txBox="1"/>
            <p:nvPr/>
          </p:nvSpPr>
          <p:spPr>
            <a:xfrm>
              <a:off x="6562767" y="4950424"/>
              <a:ext cx="2437500" cy="1501200"/>
            </a:xfrm>
            <a:prstGeom prst="rect">
              <a:avLst/>
            </a:prstGeom>
            <a:no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rgbClr val="FF0000"/>
                </a:buClr>
                <a:buSzPts val="5000"/>
                <a:buFont typeface="Arial Rounded"/>
                <a:buNone/>
              </a:pPr>
              <a:r>
                <a:rPr lang="en-US" sz="5000" b="1" i="0" u="none" strike="noStrike" cap="none">
                  <a:solidFill>
                    <a:srgbClr val="FF0000"/>
                  </a:solidFill>
                  <a:latin typeface="Arial Rounded"/>
                  <a:ea typeface="Arial Rounded"/>
                  <a:cs typeface="Arial Rounded"/>
                  <a:sym typeface="Arial Rounded"/>
                </a:rPr>
                <a:t>ôc</a:t>
              </a:r>
              <a:endParaRPr sz="5000" b="1" i="0" u="none" strike="noStrike" cap="none">
                <a:solidFill>
                  <a:srgbClr val="FF0000"/>
                </a:solidFill>
                <a:latin typeface="Arial Rounded"/>
                <a:ea typeface="Arial Rounded"/>
                <a:cs typeface="Arial Rounded"/>
                <a:sym typeface="Arial Rounded"/>
              </a:endParaRPr>
            </a:p>
          </p:txBody>
        </p:sp>
        <p:sp>
          <p:nvSpPr>
            <p:cNvPr id="168" name="Google Shape;168;p10"/>
            <p:cNvSpPr txBox="1"/>
            <p:nvPr/>
          </p:nvSpPr>
          <p:spPr>
            <a:xfrm>
              <a:off x="3745199" y="5862180"/>
              <a:ext cx="1833736" cy="1501088"/>
            </a:xfrm>
            <a:prstGeom prst="rect">
              <a:avLst/>
            </a:prstGeom>
            <a:no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rgbClr val="FF0000"/>
                </a:buClr>
                <a:buSzPts val="5000"/>
                <a:buFont typeface="Arial Rounded"/>
                <a:buNone/>
              </a:pPr>
              <a:r>
                <a:rPr lang="en-US" sz="5000" b="1" i="0" u="none" strike="noStrike" cap="none">
                  <a:solidFill>
                    <a:srgbClr val="FF0000"/>
                  </a:solidFill>
                  <a:latin typeface="Arial Rounded"/>
                  <a:ea typeface="Arial Rounded"/>
                  <a:cs typeface="Arial Rounded"/>
                  <a:sym typeface="Arial Rounded"/>
                </a:rPr>
                <a:t>ưc</a:t>
              </a:r>
              <a:endParaRPr sz="5000" b="1" i="0" u="none" strike="noStrike" cap="none">
                <a:solidFill>
                  <a:srgbClr val="FF0000"/>
                </a:solidFill>
                <a:latin typeface="Arial Rounded"/>
                <a:ea typeface="Arial Rounded"/>
                <a:cs typeface="Arial Rounded"/>
                <a:sym typeface="Arial Rounded"/>
              </a:endParaRPr>
            </a:p>
          </p:txBody>
        </p:sp>
      </p:grpSp>
      <p:sp>
        <p:nvSpPr>
          <p:cNvPr id="169" name="Google Shape;169;p10"/>
          <p:cNvSpPr txBox="1"/>
          <p:nvPr/>
        </p:nvSpPr>
        <p:spPr>
          <a:xfrm>
            <a:off x="823119" y="175312"/>
            <a:ext cx="10717370" cy="1501088"/>
          </a:xfrm>
          <a:prstGeom prst="rect">
            <a:avLst/>
          </a:prstGeom>
          <a:no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chemeClr val="lt1"/>
              </a:buClr>
              <a:buSzPts val="8800"/>
              <a:buFont typeface="Arial Rounded"/>
              <a:buNone/>
            </a:pPr>
            <a:r>
              <a:rPr lang="en-US" sz="8800" b="1" i="0" u="none" strike="noStrike" cap="none">
                <a:solidFill>
                  <a:schemeClr val="lt1"/>
                </a:solidFill>
                <a:latin typeface="Arial Rounded"/>
                <a:ea typeface="Arial Rounded"/>
                <a:cs typeface="Arial Rounded"/>
                <a:sym typeface="Arial Rounded"/>
              </a:rPr>
              <a:t>  oc  ôc  uc  ưc</a:t>
            </a:r>
            <a:endParaRPr sz="8800" b="1" i="0" u="none" strike="noStrike" cap="none">
              <a:solidFill>
                <a:schemeClr val="lt1"/>
              </a:solidFill>
              <a:latin typeface="Arial Rounded"/>
              <a:ea typeface="Arial Rounded"/>
              <a:cs typeface="Arial Rounded"/>
              <a:sym typeface="Arial Rounded"/>
            </a:endParaRPr>
          </a:p>
        </p:txBody>
      </p:sp>
      <p:grpSp>
        <p:nvGrpSpPr>
          <p:cNvPr id="170" name="Google Shape;170;p10"/>
          <p:cNvGrpSpPr/>
          <p:nvPr/>
        </p:nvGrpSpPr>
        <p:grpSpPr>
          <a:xfrm>
            <a:off x="574823" y="1937273"/>
            <a:ext cx="3448696" cy="941185"/>
            <a:chOff x="63500" y="1429216"/>
            <a:chExt cx="2592937" cy="705889"/>
          </a:xfrm>
        </p:grpSpPr>
        <p:sp>
          <p:nvSpPr>
            <p:cNvPr id="171" name="Google Shape;171;p10"/>
            <p:cNvSpPr/>
            <p:nvPr/>
          </p:nvSpPr>
          <p:spPr>
            <a:xfrm>
              <a:off x="384358" y="1429216"/>
              <a:ext cx="2272079" cy="705889"/>
            </a:xfrm>
            <a:prstGeom prst="roundRect">
              <a:avLst>
                <a:gd name="adj" fmla="val 16667"/>
              </a:avLst>
            </a:prstGeom>
            <a:solidFill>
              <a:srgbClr val="BD19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US" sz="3700" b="0" i="0" u="none" strike="noStrike" cap="none">
                  <a:solidFill>
                    <a:schemeClr val="lt1"/>
                  </a:solidFill>
                  <a:latin typeface="Arial Rounded"/>
                  <a:ea typeface="Arial Rounded"/>
                  <a:cs typeface="Arial Rounded"/>
                  <a:sym typeface="Arial Rounded"/>
                </a:rPr>
                <a:t>Nhận biết</a:t>
              </a:r>
              <a:endParaRPr sz="1400" b="0" i="0" u="none" strike="noStrike" cap="none">
                <a:solidFill>
                  <a:srgbClr val="000000"/>
                </a:solidFill>
                <a:latin typeface="Arial"/>
                <a:ea typeface="Arial"/>
                <a:cs typeface="Arial"/>
                <a:sym typeface="Arial"/>
              </a:endParaRPr>
            </a:p>
          </p:txBody>
        </p:sp>
        <p:sp>
          <p:nvSpPr>
            <p:cNvPr id="172" name="Google Shape;172;p10"/>
            <p:cNvSpPr/>
            <p:nvPr/>
          </p:nvSpPr>
          <p:spPr>
            <a:xfrm>
              <a:off x="63500" y="1458734"/>
              <a:ext cx="641717" cy="641717"/>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1" i="0" u="none" strike="noStrike" cap="none">
                  <a:solidFill>
                    <a:schemeClr val="dk1"/>
                  </a:solidFill>
                  <a:latin typeface="Arial Rounded"/>
                  <a:ea typeface="Arial Rounded"/>
                  <a:cs typeface="Arial Rounded"/>
                  <a:sym typeface="Arial Rounded"/>
                </a:rPr>
                <a:t>2</a:t>
              </a:r>
              <a:endParaRPr sz="4300" b="1" i="0" u="none" strike="noStrike" cap="none">
                <a:solidFill>
                  <a:schemeClr val="dk1"/>
                </a:solidFill>
                <a:latin typeface="Arial Rounded"/>
                <a:ea typeface="Arial Rounded"/>
                <a:cs typeface="Arial Rounded"/>
                <a:sym typeface="Arial Rounde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500"/>
                                        <p:tgtEl>
                                          <p:spTgt spid="16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822"/>
                                        <p:tgtEl>
                                          <p:spTgt spid="161"/>
                                        </p:tgtEl>
                                      </p:cBhvr>
                                    </p:animEffect>
                                  </p:childTnLst>
                                </p:cTn>
                              </p:par>
                              <p:par>
                                <p:cTn id="13" presetID="10" presetClass="entr" presetSubtype="0" fill="hold" nodeType="with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fade">
                                      <p:cBhvr>
                                        <p:cTn id="15" dur="1822"/>
                                        <p:tgtEl>
                                          <p:spTgt spid="1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9"/>
                                        </p:tgtEl>
                                        <p:attrNameLst>
                                          <p:attrName>style.visibility</p:attrName>
                                        </p:attrNameLst>
                                      </p:cBhvr>
                                      <p:to>
                                        <p:strVal val="visible"/>
                                      </p:to>
                                    </p:set>
                                    <p:animEffect transition="in" filter="fade">
                                      <p:cBhvr>
                                        <p:cTn id="20"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p:nvPr/>
        </p:nvSpPr>
        <p:spPr>
          <a:xfrm>
            <a:off x="1867516" y="1543274"/>
            <a:ext cx="1754932"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8800"/>
              <a:buFont typeface="Arial Rounded"/>
              <a:buNone/>
            </a:pPr>
            <a:r>
              <a:rPr lang="en-US" sz="8800" b="0" i="0" u="none" strike="noStrike" cap="none">
                <a:solidFill>
                  <a:srgbClr val="FF0000"/>
                </a:solidFill>
                <a:latin typeface="Arial Rounded"/>
                <a:ea typeface="Arial Rounded"/>
                <a:cs typeface="Arial Rounded"/>
                <a:sym typeface="Arial Rounded"/>
              </a:rPr>
              <a:t>oc</a:t>
            </a:r>
            <a:endParaRPr sz="8800" b="0" i="0" u="none" strike="noStrike" cap="none">
              <a:solidFill>
                <a:srgbClr val="FF0000"/>
              </a:solidFill>
              <a:latin typeface="Arial Rounded"/>
              <a:ea typeface="Arial Rounded"/>
              <a:cs typeface="Arial Rounded"/>
              <a:sym typeface="Arial Rounded"/>
            </a:endParaRPr>
          </a:p>
        </p:txBody>
      </p:sp>
      <p:sp>
        <p:nvSpPr>
          <p:cNvPr id="179" name="Google Shape;179;p11"/>
          <p:cNvSpPr txBox="1"/>
          <p:nvPr/>
        </p:nvSpPr>
        <p:spPr>
          <a:xfrm>
            <a:off x="3924431" y="2881984"/>
            <a:ext cx="2123468" cy="1270916"/>
          </a:xfrm>
          <a:prstGeom prst="rect">
            <a:avLst/>
          </a:prstGeom>
          <a:solidFill>
            <a:srgbClr val="FDE9D8"/>
          </a:solid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chemeClr val="dk1"/>
              </a:buClr>
              <a:buSzPts val="8800"/>
              <a:buFont typeface="Arial Rounded"/>
              <a:buNone/>
            </a:pPr>
            <a:r>
              <a:rPr lang="en-US" sz="8800" b="0" i="0" u="none" strike="noStrike" cap="none">
                <a:solidFill>
                  <a:schemeClr val="dk1"/>
                </a:solidFill>
                <a:latin typeface="Arial Rounded"/>
                <a:ea typeface="Arial Rounded"/>
                <a:cs typeface="Arial Rounded"/>
                <a:sym typeface="Arial Rounded"/>
              </a:rPr>
              <a:t>g</a:t>
            </a:r>
            <a:endParaRPr sz="8800" b="0" i="0" u="none" strike="noStrike" cap="none">
              <a:solidFill>
                <a:schemeClr val="dk1"/>
              </a:solidFill>
              <a:latin typeface="Arial Rounded"/>
              <a:ea typeface="Arial Rounded"/>
              <a:cs typeface="Arial Rounded"/>
              <a:sym typeface="Arial Rounded"/>
            </a:endParaRPr>
          </a:p>
        </p:txBody>
      </p:sp>
      <p:sp>
        <p:nvSpPr>
          <p:cNvPr id="180" name="Google Shape;180;p11"/>
          <p:cNvSpPr txBox="1"/>
          <p:nvPr/>
        </p:nvSpPr>
        <p:spPr>
          <a:xfrm>
            <a:off x="6121244" y="2881984"/>
            <a:ext cx="2123468" cy="1270916"/>
          </a:xfrm>
          <a:prstGeom prst="rect">
            <a:avLst/>
          </a:prstGeom>
          <a:solidFill>
            <a:srgbClr val="FDE9D8"/>
          </a:solid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rgbClr val="FF0000"/>
              </a:buClr>
              <a:buSzPts val="8800"/>
              <a:buFont typeface="Arial Rounded"/>
              <a:buNone/>
            </a:pPr>
            <a:r>
              <a:rPr lang="en-US" sz="8800" b="0" i="0" u="none" strike="noStrike" cap="none">
                <a:solidFill>
                  <a:srgbClr val="FF0000"/>
                </a:solidFill>
                <a:latin typeface="Arial Rounded"/>
                <a:ea typeface="Arial Rounded"/>
                <a:cs typeface="Arial Rounded"/>
                <a:sym typeface="Arial Rounded"/>
              </a:rPr>
              <a:t>oc</a:t>
            </a:r>
            <a:endParaRPr sz="8800" b="0" i="0" u="none" strike="noStrike" cap="none">
              <a:solidFill>
                <a:srgbClr val="FF0000"/>
              </a:solidFill>
              <a:latin typeface="Arial Rounded"/>
              <a:ea typeface="Arial Rounded"/>
              <a:cs typeface="Arial Rounded"/>
              <a:sym typeface="Arial Rounded"/>
            </a:endParaRPr>
          </a:p>
        </p:txBody>
      </p:sp>
      <p:sp>
        <p:nvSpPr>
          <p:cNvPr id="181" name="Google Shape;181;p11"/>
          <p:cNvSpPr txBox="1"/>
          <p:nvPr/>
        </p:nvSpPr>
        <p:spPr>
          <a:xfrm>
            <a:off x="3925738" y="4215485"/>
            <a:ext cx="4295089" cy="1575715"/>
          </a:xfrm>
          <a:prstGeom prst="rect">
            <a:avLst/>
          </a:prstGeom>
          <a:solidFill>
            <a:srgbClr val="FDE9D8"/>
          </a:solid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chemeClr val="dk1"/>
              </a:buClr>
              <a:buSzPts val="8800"/>
              <a:buFont typeface="Arial Rounded"/>
              <a:buNone/>
            </a:pPr>
            <a:r>
              <a:rPr lang="en-US" sz="8800" b="0" i="0" u="none" strike="noStrike" cap="none">
                <a:solidFill>
                  <a:schemeClr val="dk1"/>
                </a:solidFill>
                <a:latin typeface="Arial Rounded"/>
                <a:ea typeface="Arial Rounded"/>
                <a:cs typeface="Arial Rounded"/>
                <a:sym typeface="Arial Rounded"/>
              </a:rPr>
              <a:t>g</a:t>
            </a:r>
            <a:r>
              <a:rPr lang="en-US" sz="8800" b="0" i="0" u="none" strike="noStrike" cap="none">
                <a:solidFill>
                  <a:srgbClr val="FF0000"/>
                </a:solidFill>
                <a:latin typeface="Arial Rounded"/>
                <a:ea typeface="Arial Rounded"/>
                <a:cs typeface="Arial Rounded"/>
                <a:sym typeface="Arial Rounded"/>
              </a:rPr>
              <a:t>oc</a:t>
            </a:r>
            <a:endParaRPr sz="8800" b="0" i="0" u="none" strike="noStrike" cap="none">
              <a:solidFill>
                <a:srgbClr val="FF0000"/>
              </a:solidFill>
              <a:latin typeface="Arial Rounded"/>
              <a:ea typeface="Arial Rounded"/>
              <a:cs typeface="Arial Rounded"/>
              <a:sym typeface="Arial Rounded"/>
            </a:endParaRPr>
          </a:p>
        </p:txBody>
      </p:sp>
      <p:grpSp>
        <p:nvGrpSpPr>
          <p:cNvPr id="182" name="Google Shape;182;p11"/>
          <p:cNvGrpSpPr/>
          <p:nvPr/>
        </p:nvGrpSpPr>
        <p:grpSpPr>
          <a:xfrm>
            <a:off x="215396" y="203422"/>
            <a:ext cx="2621250" cy="941185"/>
            <a:chOff x="63500" y="1429216"/>
            <a:chExt cx="1970813" cy="705889"/>
          </a:xfrm>
        </p:grpSpPr>
        <p:sp>
          <p:nvSpPr>
            <p:cNvPr id="183" name="Google Shape;183;p11"/>
            <p:cNvSpPr/>
            <p:nvPr/>
          </p:nvSpPr>
          <p:spPr>
            <a:xfrm>
              <a:off x="384358" y="1429216"/>
              <a:ext cx="1649955" cy="705889"/>
            </a:xfrm>
            <a:prstGeom prst="roundRect">
              <a:avLst>
                <a:gd name="adj" fmla="val 16667"/>
              </a:avLst>
            </a:prstGeom>
            <a:solidFill>
              <a:srgbClr val="61DC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Arial Rounded"/>
                  <a:ea typeface="Arial Rounded"/>
                  <a:cs typeface="Arial Rounded"/>
                  <a:sym typeface="Arial Rounded"/>
                </a:rPr>
                <a:t>Đọc</a:t>
              </a:r>
              <a:endParaRPr sz="4800" b="0" i="0" u="none" strike="noStrike" cap="none">
                <a:solidFill>
                  <a:schemeClr val="lt1"/>
                </a:solidFill>
                <a:latin typeface="Arial Rounded"/>
                <a:ea typeface="Arial Rounded"/>
                <a:cs typeface="Arial Rounded"/>
                <a:sym typeface="Arial Rounded"/>
              </a:endParaRPr>
            </a:p>
          </p:txBody>
        </p:sp>
        <p:sp>
          <p:nvSpPr>
            <p:cNvPr id="184" name="Google Shape;184;p11"/>
            <p:cNvSpPr/>
            <p:nvPr/>
          </p:nvSpPr>
          <p:spPr>
            <a:xfrm>
              <a:off x="63500" y="1458734"/>
              <a:ext cx="641717" cy="641717"/>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Arial Rounded"/>
                  <a:ea typeface="Arial Rounded"/>
                  <a:cs typeface="Arial Rounded"/>
                  <a:sym typeface="Arial Rounded"/>
                </a:rPr>
                <a:t>3</a:t>
              </a:r>
              <a:endParaRPr sz="4800" b="1" i="0" u="none" strike="noStrike" cap="none">
                <a:solidFill>
                  <a:schemeClr val="dk1"/>
                </a:solidFill>
                <a:latin typeface="Arial Rounded"/>
                <a:ea typeface="Arial Rounded"/>
                <a:cs typeface="Arial Rounded"/>
                <a:sym typeface="Arial Rounded"/>
              </a:endParaRPr>
            </a:p>
          </p:txBody>
        </p:sp>
      </p:grpSp>
      <p:sp>
        <p:nvSpPr>
          <p:cNvPr id="185" name="Google Shape;185;p11"/>
          <p:cNvSpPr txBox="1"/>
          <p:nvPr/>
        </p:nvSpPr>
        <p:spPr>
          <a:xfrm>
            <a:off x="4097387" y="1543274"/>
            <a:ext cx="1754932"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8800"/>
              <a:buFont typeface="Arial Rounded"/>
              <a:buNone/>
            </a:pPr>
            <a:r>
              <a:rPr lang="en-US" sz="8800" b="0" i="0" u="none" strike="noStrike" cap="none">
                <a:solidFill>
                  <a:srgbClr val="FF0000"/>
                </a:solidFill>
                <a:latin typeface="Arial Rounded"/>
                <a:ea typeface="Arial Rounded"/>
                <a:cs typeface="Arial Rounded"/>
                <a:sym typeface="Arial Rounded"/>
              </a:rPr>
              <a:t>ôc</a:t>
            </a:r>
            <a:endParaRPr sz="8800" b="0" i="0" u="none" strike="noStrike" cap="none">
              <a:solidFill>
                <a:srgbClr val="FF0000"/>
              </a:solidFill>
              <a:latin typeface="Arial Rounded"/>
              <a:ea typeface="Arial Rounded"/>
              <a:cs typeface="Arial Rounded"/>
              <a:sym typeface="Arial Rounded"/>
            </a:endParaRPr>
          </a:p>
        </p:txBody>
      </p:sp>
      <p:sp>
        <p:nvSpPr>
          <p:cNvPr id="186" name="Google Shape;186;p11"/>
          <p:cNvSpPr txBox="1"/>
          <p:nvPr/>
        </p:nvSpPr>
        <p:spPr>
          <a:xfrm>
            <a:off x="6309519" y="1543274"/>
            <a:ext cx="1754932"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8800"/>
              <a:buFont typeface="Arial Rounded"/>
              <a:buNone/>
            </a:pPr>
            <a:r>
              <a:rPr lang="en-US" sz="8800" b="0" i="0" u="none" strike="noStrike" cap="none">
                <a:solidFill>
                  <a:srgbClr val="FF0000"/>
                </a:solidFill>
                <a:latin typeface="Arial Rounded"/>
                <a:ea typeface="Arial Rounded"/>
                <a:cs typeface="Arial Rounded"/>
                <a:sym typeface="Arial Rounded"/>
              </a:rPr>
              <a:t>uc</a:t>
            </a:r>
            <a:endParaRPr sz="8800" b="0" i="0" u="none" strike="noStrike" cap="none">
              <a:solidFill>
                <a:srgbClr val="FF0000"/>
              </a:solidFill>
              <a:latin typeface="Arial Rounded"/>
              <a:ea typeface="Arial Rounded"/>
              <a:cs typeface="Arial Rounded"/>
              <a:sym typeface="Arial Rounded"/>
            </a:endParaRPr>
          </a:p>
        </p:txBody>
      </p:sp>
      <p:sp>
        <p:nvSpPr>
          <p:cNvPr id="187" name="Google Shape;187;p11"/>
          <p:cNvSpPr txBox="1"/>
          <p:nvPr/>
        </p:nvSpPr>
        <p:spPr>
          <a:xfrm>
            <a:off x="5300500" y="4648200"/>
            <a:ext cx="2018038" cy="937203"/>
          </a:xfrm>
          <a:prstGeom prst="rect">
            <a:avLst/>
          </a:prstGeom>
          <a:noFill/>
          <a:ln>
            <a:noFill/>
          </a:ln>
        </p:spPr>
        <p:txBody>
          <a:bodyPr spcFirstLastPara="1" wrap="square" lIns="40475" tIns="20225" rIns="40475" bIns="20225" anchor="ctr" anchorCtr="0">
            <a:noAutofit/>
          </a:bodyPr>
          <a:lstStyle/>
          <a:p>
            <a:pPr marL="0" marR="0" lvl="0" indent="0" algn="ctr" rtl="0">
              <a:lnSpc>
                <a:spcPct val="90000"/>
              </a:lnSpc>
              <a:spcBef>
                <a:spcPts val="0"/>
              </a:spcBef>
              <a:spcAft>
                <a:spcPts val="0"/>
              </a:spcAft>
              <a:buClr>
                <a:schemeClr val="dk1"/>
              </a:buClr>
              <a:buSzPts val="8800"/>
              <a:buFont typeface="Arial Rounded"/>
              <a:buNone/>
            </a:pPr>
            <a:r>
              <a:rPr lang="en-US" sz="8800" b="0" i="0" u="none" strike="noStrike" cap="none">
                <a:solidFill>
                  <a:schemeClr val="dk1"/>
                </a:solidFill>
                <a:latin typeface="Arial Rounded"/>
                <a:ea typeface="Arial Rounded"/>
                <a:cs typeface="Arial Rounded"/>
                <a:sym typeface="Arial Rounded"/>
              </a:rPr>
              <a:t>́</a:t>
            </a:r>
            <a:endParaRPr sz="8800" b="0" i="0" u="none" strike="noStrike" cap="none">
              <a:solidFill>
                <a:schemeClr val="dk1"/>
              </a:solidFill>
              <a:latin typeface="Arial Rounded"/>
              <a:ea typeface="Arial Rounded"/>
              <a:cs typeface="Arial Rounded"/>
              <a:sym typeface="Arial Rounded"/>
            </a:endParaRPr>
          </a:p>
        </p:txBody>
      </p:sp>
      <p:sp>
        <p:nvSpPr>
          <p:cNvPr id="188" name="Google Shape;188;p11"/>
          <p:cNvSpPr txBox="1"/>
          <p:nvPr/>
        </p:nvSpPr>
        <p:spPr>
          <a:xfrm>
            <a:off x="8519319" y="1524000"/>
            <a:ext cx="1754932"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8800"/>
              <a:buFont typeface="Arial Rounded"/>
              <a:buNone/>
            </a:pPr>
            <a:r>
              <a:rPr lang="en-US" sz="8800" b="0" i="0" u="none" strike="noStrike" cap="none">
                <a:solidFill>
                  <a:srgbClr val="FF0000"/>
                </a:solidFill>
                <a:latin typeface="Arial Rounded"/>
                <a:ea typeface="Arial Rounded"/>
                <a:cs typeface="Arial Rounded"/>
                <a:sym typeface="Arial Rounded"/>
              </a:rPr>
              <a:t>ưc</a:t>
            </a:r>
            <a:endParaRPr sz="8800" b="0"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500"/>
                                        <p:tgtEl>
                                          <p:spTgt spid="1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500"/>
                                        <p:tgtEl>
                                          <p:spTgt spid="1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9"/>
                                        </p:tgtEl>
                                        <p:attrNameLst>
                                          <p:attrName>style.visibility</p:attrName>
                                        </p:attrNameLst>
                                      </p:cBhvr>
                                      <p:to>
                                        <p:strVal val="visible"/>
                                      </p:to>
                                    </p:set>
                                    <p:animEffect transition="in" filter="fade">
                                      <p:cBhvr>
                                        <p:cTn id="27" dur="500"/>
                                        <p:tgtEl>
                                          <p:spTgt spid="1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fade">
                                      <p:cBhvr>
                                        <p:cTn id="32" dur="500"/>
                                        <p:tgtEl>
                                          <p:spTgt spid="1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1"/>
                                        </p:tgtEl>
                                        <p:attrNameLst>
                                          <p:attrName>style.visibility</p:attrName>
                                        </p:attrNameLst>
                                      </p:cBhvr>
                                      <p:to>
                                        <p:strVal val="visible"/>
                                      </p:to>
                                    </p:set>
                                    <p:animEffect transition="in" filter="fade">
                                      <p:cBhvr>
                                        <p:cTn id="37" dur="500"/>
                                        <p:tgtEl>
                                          <p:spTgt spid="181"/>
                                        </p:tgtEl>
                                      </p:cBhvr>
                                    </p:animEffect>
                                  </p:childTnLst>
                                </p:cTn>
                              </p:par>
                              <p:par>
                                <p:cTn id="38" presetID="10" presetClass="entr" presetSubtype="0" fill="hold" nodeType="withEffect">
                                  <p:stCondLst>
                                    <p:cond delay="0"/>
                                  </p:stCondLst>
                                  <p:childTnLst>
                                    <p:set>
                                      <p:cBhvr>
                                        <p:cTn id="39" dur="1" fill="hold">
                                          <p:stCondLst>
                                            <p:cond delay="0"/>
                                          </p:stCondLst>
                                        </p:cTn>
                                        <p:tgtEl>
                                          <p:spTgt spid="187"/>
                                        </p:tgtEl>
                                        <p:attrNameLst>
                                          <p:attrName>style.visibility</p:attrName>
                                        </p:attrNameLst>
                                      </p:cBhvr>
                                      <p:to>
                                        <p:strVal val="visible"/>
                                      </p:to>
                                    </p:set>
                                    <p:animEffect transition="in" filter="fade">
                                      <p:cBhvr>
                                        <p:cTn id="40" dur="1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2"/>
          <p:cNvSpPr txBox="1"/>
          <p:nvPr/>
        </p:nvSpPr>
        <p:spPr>
          <a:xfrm>
            <a:off x="3642519" y="1143000"/>
            <a:ext cx="5105400" cy="1323439"/>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Arial Rounded"/>
                <a:ea typeface="Arial Rounded"/>
                <a:cs typeface="Arial Rounded"/>
                <a:sym typeface="Arial Rounded"/>
              </a:rPr>
              <a:t>So sánh</a:t>
            </a:r>
            <a:endParaRPr sz="8000" b="0" i="0" u="none" strike="noStrike" cap="none">
              <a:solidFill>
                <a:schemeClr val="dk1"/>
              </a:solidFill>
              <a:latin typeface="Arial Rounded"/>
              <a:ea typeface="Arial Rounded"/>
              <a:cs typeface="Arial Rounded"/>
              <a:sym typeface="Arial Rounded"/>
            </a:endParaRPr>
          </a:p>
        </p:txBody>
      </p:sp>
      <p:sp>
        <p:nvSpPr>
          <p:cNvPr id="194" name="Google Shape;194;p12"/>
          <p:cNvSpPr txBox="1"/>
          <p:nvPr/>
        </p:nvSpPr>
        <p:spPr>
          <a:xfrm>
            <a:off x="480219" y="3536266"/>
            <a:ext cx="2552700" cy="1862048"/>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chemeClr val="dk1"/>
                </a:solidFill>
                <a:latin typeface="Arial Rounded"/>
                <a:ea typeface="Arial Rounded"/>
                <a:cs typeface="Arial Rounded"/>
                <a:sym typeface="Arial Rounded"/>
              </a:rPr>
              <a:t>oc</a:t>
            </a:r>
            <a:endParaRPr sz="11500" b="0" i="0" u="none" strike="noStrike" cap="none">
              <a:solidFill>
                <a:schemeClr val="dk1"/>
              </a:solidFill>
              <a:latin typeface="Arial Rounded"/>
              <a:ea typeface="Arial Rounded"/>
              <a:cs typeface="Arial Rounded"/>
              <a:sym typeface="Arial Rounded"/>
            </a:endParaRPr>
          </a:p>
        </p:txBody>
      </p:sp>
      <p:sp>
        <p:nvSpPr>
          <p:cNvPr id="195" name="Google Shape;195;p12"/>
          <p:cNvSpPr txBox="1"/>
          <p:nvPr/>
        </p:nvSpPr>
        <p:spPr>
          <a:xfrm>
            <a:off x="3356769" y="3536266"/>
            <a:ext cx="2552700" cy="1862048"/>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chemeClr val="dk1"/>
                </a:solidFill>
                <a:latin typeface="Arial Rounded"/>
                <a:ea typeface="Arial Rounded"/>
                <a:cs typeface="Arial Rounded"/>
                <a:sym typeface="Arial Rounded"/>
              </a:rPr>
              <a:t>ôc</a:t>
            </a:r>
            <a:endParaRPr sz="11500" b="0" i="0" u="none" strike="noStrike" cap="none">
              <a:solidFill>
                <a:schemeClr val="dk1"/>
              </a:solidFill>
              <a:latin typeface="Arial Rounded"/>
              <a:ea typeface="Arial Rounded"/>
              <a:cs typeface="Arial Rounded"/>
              <a:sym typeface="Arial Rounded"/>
            </a:endParaRPr>
          </a:p>
        </p:txBody>
      </p:sp>
      <p:sp>
        <p:nvSpPr>
          <p:cNvPr id="196" name="Google Shape;196;p12"/>
          <p:cNvSpPr txBox="1"/>
          <p:nvPr/>
        </p:nvSpPr>
        <p:spPr>
          <a:xfrm>
            <a:off x="6237288" y="3536266"/>
            <a:ext cx="2552700" cy="1862048"/>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chemeClr val="dk1"/>
                </a:solidFill>
                <a:latin typeface="Arial Rounded"/>
                <a:ea typeface="Arial Rounded"/>
                <a:cs typeface="Arial Rounded"/>
                <a:sym typeface="Arial Rounded"/>
              </a:rPr>
              <a:t>uc</a:t>
            </a:r>
            <a:endParaRPr sz="11500" b="0" i="0" u="none" strike="noStrike" cap="none">
              <a:solidFill>
                <a:schemeClr val="dk1"/>
              </a:solidFill>
              <a:latin typeface="Arial Rounded"/>
              <a:ea typeface="Arial Rounded"/>
              <a:cs typeface="Arial Rounded"/>
              <a:sym typeface="Arial Rounded"/>
            </a:endParaRPr>
          </a:p>
        </p:txBody>
      </p:sp>
      <p:sp>
        <p:nvSpPr>
          <p:cNvPr id="197" name="Google Shape;197;p12"/>
          <p:cNvSpPr txBox="1"/>
          <p:nvPr/>
        </p:nvSpPr>
        <p:spPr>
          <a:xfrm>
            <a:off x="861219" y="3536266"/>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FF0000"/>
                </a:solidFill>
                <a:latin typeface="Arial Rounded"/>
                <a:ea typeface="Arial Rounded"/>
                <a:cs typeface="Arial Rounded"/>
                <a:sym typeface="Arial Rounded"/>
              </a:rPr>
              <a:t>c</a:t>
            </a:r>
            <a:endParaRPr sz="11500" b="0" i="0" u="none" strike="noStrike" cap="none">
              <a:solidFill>
                <a:srgbClr val="FF0000"/>
              </a:solidFill>
              <a:latin typeface="Arial Rounded"/>
              <a:ea typeface="Arial Rounded"/>
              <a:cs typeface="Arial Rounded"/>
              <a:sym typeface="Arial Rounded"/>
            </a:endParaRPr>
          </a:p>
        </p:txBody>
      </p:sp>
      <p:sp>
        <p:nvSpPr>
          <p:cNvPr id="198" name="Google Shape;198;p12"/>
          <p:cNvSpPr txBox="1"/>
          <p:nvPr/>
        </p:nvSpPr>
        <p:spPr>
          <a:xfrm>
            <a:off x="3756819" y="3536266"/>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FF0000"/>
                </a:solidFill>
                <a:latin typeface="Arial Rounded"/>
                <a:ea typeface="Arial Rounded"/>
                <a:cs typeface="Arial Rounded"/>
                <a:sym typeface="Arial Rounded"/>
              </a:rPr>
              <a:t>c</a:t>
            </a:r>
            <a:endParaRPr sz="11500" b="0" i="0" u="none" strike="noStrike" cap="none">
              <a:solidFill>
                <a:srgbClr val="FF0000"/>
              </a:solidFill>
              <a:latin typeface="Arial Rounded"/>
              <a:ea typeface="Arial Rounded"/>
              <a:cs typeface="Arial Rounded"/>
              <a:sym typeface="Arial Rounded"/>
            </a:endParaRPr>
          </a:p>
        </p:txBody>
      </p:sp>
      <p:sp>
        <p:nvSpPr>
          <p:cNvPr id="199" name="Google Shape;199;p12"/>
          <p:cNvSpPr txBox="1"/>
          <p:nvPr/>
        </p:nvSpPr>
        <p:spPr>
          <a:xfrm>
            <a:off x="6637338" y="3536266"/>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FF0000"/>
                </a:solidFill>
                <a:latin typeface="Arial Rounded"/>
                <a:ea typeface="Arial Rounded"/>
                <a:cs typeface="Arial Rounded"/>
                <a:sym typeface="Arial Rounded"/>
              </a:rPr>
              <a:t>c</a:t>
            </a:r>
            <a:endParaRPr sz="11500" b="0" i="0" u="none" strike="noStrike" cap="none">
              <a:solidFill>
                <a:srgbClr val="FF0000"/>
              </a:solidFill>
              <a:latin typeface="Arial Rounded"/>
              <a:ea typeface="Arial Rounded"/>
              <a:cs typeface="Arial Rounded"/>
              <a:sym typeface="Arial Rounded"/>
            </a:endParaRPr>
          </a:p>
        </p:txBody>
      </p:sp>
      <p:sp>
        <p:nvSpPr>
          <p:cNvPr id="200" name="Google Shape;200;p12"/>
          <p:cNvSpPr txBox="1"/>
          <p:nvPr/>
        </p:nvSpPr>
        <p:spPr>
          <a:xfrm>
            <a:off x="156369" y="3538221"/>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7030A0"/>
                </a:solidFill>
                <a:latin typeface="Arial Rounded"/>
                <a:ea typeface="Arial Rounded"/>
                <a:cs typeface="Arial Rounded"/>
                <a:sym typeface="Arial Rounded"/>
              </a:rPr>
              <a:t>o</a:t>
            </a:r>
            <a:endParaRPr sz="11500" b="0" i="0" u="none" strike="noStrike" cap="none">
              <a:solidFill>
                <a:srgbClr val="7030A0"/>
              </a:solidFill>
              <a:latin typeface="Arial Rounded"/>
              <a:ea typeface="Arial Rounded"/>
              <a:cs typeface="Arial Rounded"/>
              <a:sym typeface="Arial Rounded"/>
            </a:endParaRPr>
          </a:p>
        </p:txBody>
      </p:sp>
      <p:sp>
        <p:nvSpPr>
          <p:cNvPr id="201" name="Google Shape;201;p12"/>
          <p:cNvSpPr txBox="1"/>
          <p:nvPr/>
        </p:nvSpPr>
        <p:spPr>
          <a:xfrm>
            <a:off x="3032919" y="3538221"/>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00B0F0"/>
                </a:solidFill>
                <a:latin typeface="Arial Rounded"/>
                <a:ea typeface="Arial Rounded"/>
                <a:cs typeface="Arial Rounded"/>
                <a:sym typeface="Arial Rounded"/>
              </a:rPr>
              <a:t>ô</a:t>
            </a:r>
            <a:endParaRPr sz="1400" b="0" i="0" u="none" strike="noStrike" cap="none">
              <a:solidFill>
                <a:srgbClr val="000000"/>
              </a:solidFill>
              <a:latin typeface="Arial"/>
              <a:ea typeface="Arial"/>
              <a:cs typeface="Arial"/>
              <a:sym typeface="Arial"/>
            </a:endParaRPr>
          </a:p>
        </p:txBody>
      </p:sp>
      <p:sp>
        <p:nvSpPr>
          <p:cNvPr id="202" name="Google Shape;202;p12"/>
          <p:cNvSpPr txBox="1"/>
          <p:nvPr/>
        </p:nvSpPr>
        <p:spPr>
          <a:xfrm>
            <a:off x="5909469" y="3538221"/>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FFFF00"/>
                </a:solidFill>
                <a:latin typeface="Arial Rounded"/>
                <a:ea typeface="Arial Rounded"/>
                <a:cs typeface="Arial Rounded"/>
                <a:sym typeface="Arial Rounded"/>
              </a:rPr>
              <a:t>u</a:t>
            </a:r>
            <a:endParaRPr sz="11500" b="0" i="0" u="none" strike="noStrike" cap="none">
              <a:solidFill>
                <a:srgbClr val="FFFF00"/>
              </a:solidFill>
              <a:latin typeface="Arial Rounded"/>
              <a:ea typeface="Arial Rounded"/>
              <a:cs typeface="Arial Rounded"/>
              <a:sym typeface="Arial Rounded"/>
            </a:endParaRPr>
          </a:p>
        </p:txBody>
      </p:sp>
      <p:sp>
        <p:nvSpPr>
          <p:cNvPr id="203" name="Google Shape;203;p12"/>
          <p:cNvSpPr txBox="1"/>
          <p:nvPr/>
        </p:nvSpPr>
        <p:spPr>
          <a:xfrm>
            <a:off x="9151938" y="3557271"/>
            <a:ext cx="2552700" cy="1862048"/>
          </a:xfrm>
          <a:prstGeom prst="rect">
            <a:avLst/>
          </a:prstGeom>
          <a:solidFill>
            <a:srgbClr val="DAEE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chemeClr val="dk1"/>
                </a:solidFill>
                <a:latin typeface="Arial Rounded"/>
                <a:ea typeface="Arial Rounded"/>
                <a:cs typeface="Arial Rounded"/>
                <a:sym typeface="Arial Rounded"/>
              </a:rPr>
              <a:t>ưc</a:t>
            </a:r>
            <a:endParaRPr sz="11500" b="0" i="0" u="none" strike="noStrike" cap="none">
              <a:solidFill>
                <a:schemeClr val="dk1"/>
              </a:solidFill>
              <a:latin typeface="Arial Rounded"/>
              <a:ea typeface="Arial Rounded"/>
              <a:cs typeface="Arial Rounded"/>
              <a:sym typeface="Arial Rounded"/>
            </a:endParaRPr>
          </a:p>
        </p:txBody>
      </p:sp>
      <p:sp>
        <p:nvSpPr>
          <p:cNvPr id="204" name="Google Shape;204;p12"/>
          <p:cNvSpPr txBox="1"/>
          <p:nvPr/>
        </p:nvSpPr>
        <p:spPr>
          <a:xfrm>
            <a:off x="9551988" y="3557271"/>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FF0000"/>
                </a:solidFill>
                <a:latin typeface="Arial Rounded"/>
                <a:ea typeface="Arial Rounded"/>
                <a:cs typeface="Arial Rounded"/>
                <a:sym typeface="Arial Rounded"/>
              </a:rPr>
              <a:t>c</a:t>
            </a:r>
            <a:endParaRPr sz="11500" b="0" i="0" u="none" strike="noStrike" cap="none">
              <a:solidFill>
                <a:srgbClr val="FF0000"/>
              </a:solidFill>
              <a:latin typeface="Arial Rounded"/>
              <a:ea typeface="Arial Rounded"/>
              <a:cs typeface="Arial Rounded"/>
              <a:sym typeface="Arial Rounded"/>
            </a:endParaRPr>
          </a:p>
        </p:txBody>
      </p:sp>
      <p:sp>
        <p:nvSpPr>
          <p:cNvPr id="205" name="Google Shape;205;p12"/>
          <p:cNvSpPr txBox="1"/>
          <p:nvPr/>
        </p:nvSpPr>
        <p:spPr>
          <a:xfrm>
            <a:off x="8816976" y="3557271"/>
            <a:ext cx="255270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0" i="0" u="none" strike="noStrike" cap="none">
                <a:solidFill>
                  <a:srgbClr val="00B050"/>
                </a:solidFill>
                <a:latin typeface="Arial Rounded"/>
                <a:ea typeface="Arial Rounded"/>
                <a:cs typeface="Arial Rounded"/>
                <a:sym typeface="Arial Rounded"/>
              </a:rPr>
              <a:t>ư</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5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
                                        </p:tgtEl>
                                        <p:attrNameLst>
                                          <p:attrName>style.visibility</p:attrName>
                                        </p:attrNameLst>
                                      </p:cBhvr>
                                      <p:to>
                                        <p:strVal val="visible"/>
                                      </p:to>
                                    </p:set>
                                    <p:animEffect transition="in" filter="fade">
                                      <p:cBhvr>
                                        <p:cTn id="17" dur="500"/>
                                        <p:tgtEl>
                                          <p:spTgt spid="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fade">
                                      <p:cBhvr>
                                        <p:cTn id="22" dur="5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
                                        </p:tgtEl>
                                        <p:attrNameLst>
                                          <p:attrName>style.visibility</p:attrName>
                                        </p:attrNameLst>
                                      </p:cBhvr>
                                      <p:to>
                                        <p:strVal val="visible"/>
                                      </p:to>
                                    </p:set>
                                    <p:animEffect transition="in" filter="fade">
                                      <p:cBhvr>
                                        <p:cTn id="27" dur="500"/>
                                        <p:tgtEl>
                                          <p:spTgt spid="2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7"/>
                                        </p:tgtEl>
                                        <p:attrNameLst>
                                          <p:attrName>style.visibility</p:attrName>
                                        </p:attrNameLst>
                                      </p:cBhvr>
                                      <p:to>
                                        <p:strVal val="visible"/>
                                      </p:to>
                                    </p:set>
                                    <p:animEffect transition="in" filter="fade">
                                      <p:cBhvr>
                                        <p:cTn id="32" dur="500"/>
                                        <p:tgtEl>
                                          <p:spTgt spid="197"/>
                                        </p:tgtEl>
                                      </p:cBhvr>
                                    </p:animEffect>
                                  </p:childTnLst>
                                </p:cTn>
                              </p:par>
                              <p:par>
                                <p:cTn id="33" presetID="10" presetClass="entr" presetSubtype="0" fill="hold" nodeType="withEffect">
                                  <p:stCondLst>
                                    <p:cond delay="0"/>
                                  </p:stCondLst>
                                  <p:childTnLst>
                                    <p:set>
                                      <p:cBhvr>
                                        <p:cTn id="34" dur="1" fill="hold">
                                          <p:stCondLst>
                                            <p:cond delay="0"/>
                                          </p:stCondLst>
                                        </p:cTn>
                                        <p:tgtEl>
                                          <p:spTgt spid="198"/>
                                        </p:tgtEl>
                                        <p:attrNameLst>
                                          <p:attrName>style.visibility</p:attrName>
                                        </p:attrNameLst>
                                      </p:cBhvr>
                                      <p:to>
                                        <p:strVal val="visible"/>
                                      </p:to>
                                    </p:set>
                                    <p:animEffect transition="in" filter="fade">
                                      <p:cBhvr>
                                        <p:cTn id="35" dur="500"/>
                                        <p:tgtEl>
                                          <p:spTgt spid="198"/>
                                        </p:tgtEl>
                                      </p:cBhvr>
                                    </p:animEffect>
                                  </p:childTnLst>
                                </p:cTn>
                              </p:par>
                              <p:par>
                                <p:cTn id="36" presetID="10" presetClass="entr" presetSubtype="0" fill="hold" nodeType="withEffect">
                                  <p:stCondLst>
                                    <p:cond delay="0"/>
                                  </p:stCondLst>
                                  <p:childTnLst>
                                    <p:set>
                                      <p:cBhvr>
                                        <p:cTn id="37" dur="1" fill="hold">
                                          <p:stCondLst>
                                            <p:cond delay="0"/>
                                          </p:stCondLst>
                                        </p:cTn>
                                        <p:tgtEl>
                                          <p:spTgt spid="199"/>
                                        </p:tgtEl>
                                        <p:attrNameLst>
                                          <p:attrName>style.visibility</p:attrName>
                                        </p:attrNameLst>
                                      </p:cBhvr>
                                      <p:to>
                                        <p:strVal val="visible"/>
                                      </p:to>
                                    </p:set>
                                    <p:animEffect transition="in" filter="fade">
                                      <p:cBhvr>
                                        <p:cTn id="38" dur="500"/>
                                        <p:tgtEl>
                                          <p:spTgt spid="199"/>
                                        </p:tgtEl>
                                      </p:cBhvr>
                                    </p:animEffect>
                                  </p:childTnLst>
                                </p:cTn>
                              </p:par>
                              <p:par>
                                <p:cTn id="39" presetID="10" presetClass="entr" presetSubtype="0" fill="hold" nodeType="withEffect">
                                  <p:stCondLst>
                                    <p:cond delay="0"/>
                                  </p:stCondLst>
                                  <p:childTnLst>
                                    <p:set>
                                      <p:cBhvr>
                                        <p:cTn id="40" dur="1" fill="hold">
                                          <p:stCondLst>
                                            <p:cond delay="0"/>
                                          </p:stCondLst>
                                        </p:cTn>
                                        <p:tgtEl>
                                          <p:spTgt spid="204"/>
                                        </p:tgtEl>
                                        <p:attrNameLst>
                                          <p:attrName>style.visibility</p:attrName>
                                        </p:attrNameLst>
                                      </p:cBhvr>
                                      <p:to>
                                        <p:strVal val="visible"/>
                                      </p:to>
                                    </p:set>
                                    <p:animEffect transition="in" filter="fade">
                                      <p:cBhvr>
                                        <p:cTn id="41" dur="500"/>
                                        <p:tgtEl>
                                          <p:spTgt spid="20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0"/>
                                        </p:tgtEl>
                                        <p:attrNameLst>
                                          <p:attrName>style.visibility</p:attrName>
                                        </p:attrNameLst>
                                      </p:cBhvr>
                                      <p:to>
                                        <p:strVal val="visible"/>
                                      </p:to>
                                    </p:set>
                                    <p:animEffect transition="in" filter="fade">
                                      <p:cBhvr>
                                        <p:cTn id="46" dur="500"/>
                                        <p:tgtEl>
                                          <p:spTgt spid="20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1"/>
                                        </p:tgtEl>
                                        <p:attrNameLst>
                                          <p:attrName>style.visibility</p:attrName>
                                        </p:attrNameLst>
                                      </p:cBhvr>
                                      <p:to>
                                        <p:strVal val="visible"/>
                                      </p:to>
                                    </p:set>
                                    <p:animEffect transition="in" filter="fade">
                                      <p:cBhvr>
                                        <p:cTn id="51" dur="500"/>
                                        <p:tgtEl>
                                          <p:spTgt spid="20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2"/>
                                        </p:tgtEl>
                                        <p:attrNameLst>
                                          <p:attrName>style.visibility</p:attrName>
                                        </p:attrNameLst>
                                      </p:cBhvr>
                                      <p:to>
                                        <p:strVal val="visible"/>
                                      </p:to>
                                    </p:set>
                                    <p:animEffect transition="in" filter="fade">
                                      <p:cBhvr>
                                        <p:cTn id="56" dur="500"/>
                                        <p:tgtEl>
                                          <p:spTgt spid="20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5"/>
                                        </p:tgtEl>
                                        <p:attrNameLst>
                                          <p:attrName>style.visibility</p:attrName>
                                        </p:attrNameLst>
                                      </p:cBhvr>
                                      <p:to>
                                        <p:strVal val="visible"/>
                                      </p:to>
                                    </p:set>
                                    <p:animEffect transition="in" filter="fade">
                                      <p:cBhvr>
                                        <p:cTn id="61"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p:nvPr/>
        </p:nvSpPr>
        <p:spPr>
          <a:xfrm>
            <a:off x="-300831" y="5352365"/>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học</a:t>
            </a:r>
            <a:endParaRPr sz="5400" b="0" i="0" u="none" strike="noStrike" cap="none">
              <a:solidFill>
                <a:schemeClr val="dk1"/>
              </a:solidFill>
              <a:latin typeface="Arial Rounded"/>
              <a:ea typeface="Arial Rounded"/>
              <a:cs typeface="Arial Rounded"/>
              <a:sym typeface="Arial Rounded"/>
            </a:endParaRPr>
          </a:p>
        </p:txBody>
      </p:sp>
      <p:sp>
        <p:nvSpPr>
          <p:cNvPr id="212" name="Google Shape;212;p13"/>
          <p:cNvSpPr txBox="1"/>
          <p:nvPr/>
        </p:nvSpPr>
        <p:spPr>
          <a:xfrm>
            <a:off x="937419" y="5352365"/>
            <a:ext cx="2569397"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sóc</a:t>
            </a:r>
            <a:endParaRPr sz="5400" b="0" i="0" u="none" strike="noStrike" cap="none">
              <a:solidFill>
                <a:schemeClr val="dk1"/>
              </a:solidFill>
              <a:latin typeface="Arial Rounded"/>
              <a:ea typeface="Arial Rounded"/>
              <a:cs typeface="Arial Rounded"/>
              <a:sym typeface="Arial Rounded"/>
            </a:endParaRPr>
          </a:p>
        </p:txBody>
      </p:sp>
      <p:sp>
        <p:nvSpPr>
          <p:cNvPr id="213" name="Google Shape;213;p13"/>
          <p:cNvSpPr txBox="1"/>
          <p:nvPr/>
        </p:nvSpPr>
        <p:spPr>
          <a:xfrm>
            <a:off x="2594769" y="5352365"/>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cốc</a:t>
            </a:r>
            <a:endParaRPr sz="5400" b="0" i="0" u="none" strike="noStrike" cap="none">
              <a:solidFill>
                <a:schemeClr val="dk1"/>
              </a:solidFill>
              <a:latin typeface="Arial Rounded"/>
              <a:ea typeface="Arial Rounded"/>
              <a:cs typeface="Arial Rounded"/>
              <a:sym typeface="Arial Rounded"/>
            </a:endParaRPr>
          </a:p>
        </p:txBody>
      </p:sp>
      <p:sp>
        <p:nvSpPr>
          <p:cNvPr id="214" name="Google Shape;214;p13"/>
          <p:cNvSpPr txBox="1"/>
          <p:nvPr/>
        </p:nvSpPr>
        <p:spPr>
          <a:xfrm>
            <a:off x="5286729" y="5352365"/>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chục</a:t>
            </a:r>
            <a:endParaRPr sz="5400" b="0" i="0" u="none" strike="noStrike" cap="none">
              <a:solidFill>
                <a:schemeClr val="dk1"/>
              </a:solidFill>
              <a:latin typeface="Arial Rounded"/>
              <a:ea typeface="Arial Rounded"/>
              <a:cs typeface="Arial Rounded"/>
              <a:sym typeface="Arial Rounded"/>
            </a:endParaRPr>
          </a:p>
        </p:txBody>
      </p:sp>
      <p:sp>
        <p:nvSpPr>
          <p:cNvPr id="215" name="Google Shape;215;p13"/>
          <p:cNvSpPr txBox="1"/>
          <p:nvPr/>
        </p:nvSpPr>
        <p:spPr>
          <a:xfrm>
            <a:off x="6929251" y="5352365"/>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cúc</a:t>
            </a:r>
            <a:endParaRPr sz="5400" b="0" i="0" u="none" strike="noStrike" cap="none">
              <a:solidFill>
                <a:schemeClr val="dk1"/>
              </a:solidFill>
              <a:latin typeface="Arial Rounded"/>
              <a:ea typeface="Arial Rounded"/>
              <a:cs typeface="Arial Rounded"/>
              <a:sym typeface="Arial Rounded"/>
            </a:endParaRPr>
          </a:p>
        </p:txBody>
      </p:sp>
      <p:sp>
        <p:nvSpPr>
          <p:cNvPr id="216" name="Google Shape;216;p13"/>
          <p:cNvSpPr txBox="1"/>
          <p:nvPr/>
        </p:nvSpPr>
        <p:spPr>
          <a:xfrm>
            <a:off x="8309769" y="5352365"/>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đức</a:t>
            </a:r>
            <a:endParaRPr sz="5400" b="0" i="0" u="none" strike="noStrike" cap="none">
              <a:solidFill>
                <a:schemeClr val="dk1"/>
              </a:solidFill>
              <a:latin typeface="Arial Rounded"/>
              <a:ea typeface="Arial Rounded"/>
              <a:cs typeface="Arial Rounded"/>
              <a:sym typeface="Arial Rounded"/>
            </a:endParaRPr>
          </a:p>
        </p:txBody>
      </p:sp>
      <p:sp>
        <p:nvSpPr>
          <p:cNvPr id="217" name="Google Shape;217;p13"/>
          <p:cNvSpPr txBox="1"/>
          <p:nvPr/>
        </p:nvSpPr>
        <p:spPr>
          <a:xfrm>
            <a:off x="256426"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218" name="Google Shape;218;p13"/>
          <p:cNvSpPr txBox="1"/>
          <p:nvPr/>
        </p:nvSpPr>
        <p:spPr>
          <a:xfrm>
            <a:off x="1566069"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219" name="Google Shape;219;p13"/>
          <p:cNvSpPr txBox="1"/>
          <p:nvPr/>
        </p:nvSpPr>
        <p:spPr>
          <a:xfrm>
            <a:off x="2914083"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
        <p:nvSpPr>
          <p:cNvPr id="220" name="Google Shape;220;p13"/>
          <p:cNvSpPr txBox="1"/>
          <p:nvPr/>
        </p:nvSpPr>
        <p:spPr>
          <a:xfrm>
            <a:off x="5895226"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221" name="Google Shape;221;p13"/>
          <p:cNvSpPr txBox="1"/>
          <p:nvPr/>
        </p:nvSpPr>
        <p:spPr>
          <a:xfrm>
            <a:off x="7347447"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222" name="Google Shape;222;p13"/>
          <p:cNvSpPr txBox="1"/>
          <p:nvPr/>
        </p:nvSpPr>
        <p:spPr>
          <a:xfrm>
            <a:off x="8876775"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223" name="Google Shape;223;p13"/>
          <p:cNvSpPr txBox="1"/>
          <p:nvPr/>
        </p:nvSpPr>
        <p:spPr>
          <a:xfrm>
            <a:off x="9917304" y="5357884"/>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mực</a:t>
            </a:r>
            <a:endParaRPr sz="5400" b="0" i="0" u="none" strike="noStrike" cap="none">
              <a:solidFill>
                <a:schemeClr val="dk1"/>
              </a:solidFill>
              <a:latin typeface="Arial Rounded"/>
              <a:ea typeface="Arial Rounded"/>
              <a:cs typeface="Arial Rounded"/>
              <a:sym typeface="Arial Rounded"/>
            </a:endParaRPr>
          </a:p>
        </p:txBody>
      </p:sp>
      <p:sp>
        <p:nvSpPr>
          <p:cNvPr id="224" name="Google Shape;224;p13"/>
          <p:cNvSpPr txBox="1"/>
          <p:nvPr/>
        </p:nvSpPr>
        <p:spPr>
          <a:xfrm>
            <a:off x="10560510" y="5181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225" name="Google Shape;225;p13"/>
          <p:cNvSpPr txBox="1"/>
          <p:nvPr/>
        </p:nvSpPr>
        <p:spPr>
          <a:xfrm>
            <a:off x="3990226" y="5357884"/>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lộc</a:t>
            </a:r>
            <a:endParaRPr sz="5400" b="0" i="0" u="none" strike="noStrike" cap="none">
              <a:solidFill>
                <a:schemeClr val="dk1"/>
              </a:solidFill>
              <a:latin typeface="Arial Rounded"/>
              <a:ea typeface="Arial Rounded"/>
              <a:cs typeface="Arial Rounded"/>
              <a:sym typeface="Arial Rounded"/>
            </a:endParaRPr>
          </a:p>
        </p:txBody>
      </p:sp>
      <p:sp>
        <p:nvSpPr>
          <p:cNvPr id="226" name="Google Shape;226;p13"/>
          <p:cNvSpPr txBox="1"/>
          <p:nvPr/>
        </p:nvSpPr>
        <p:spPr>
          <a:xfrm>
            <a:off x="4237876" y="5181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500"/>
                                        <p:tgtEl>
                                          <p:spTgt spid="2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
                                        </p:tgtEl>
                                        <p:attrNameLst>
                                          <p:attrName>style.visibility</p:attrName>
                                        </p:attrNameLst>
                                      </p:cBhvr>
                                      <p:to>
                                        <p:strVal val="visible"/>
                                      </p:to>
                                    </p:set>
                                    <p:animEffect transition="in" filter="fade">
                                      <p:cBhvr>
                                        <p:cTn id="17" dur="500"/>
                                        <p:tgtEl>
                                          <p:spTgt spid="217"/>
                                        </p:tgtEl>
                                      </p:cBhvr>
                                    </p:animEffect>
                                  </p:childTnLst>
                                </p:cTn>
                              </p:par>
                              <p:par>
                                <p:cTn id="18" presetID="10" presetClass="entr" presetSubtype="0" fill="hold" nodeType="withEffect">
                                  <p:stCondLst>
                                    <p:cond delay="0"/>
                                  </p:stCondLst>
                                  <p:childTnLst>
                                    <p:set>
                                      <p:cBhvr>
                                        <p:cTn id="19" dur="1" fill="hold">
                                          <p:stCondLst>
                                            <p:cond delay="0"/>
                                          </p:stCondLst>
                                        </p:cTn>
                                        <p:tgtEl>
                                          <p:spTgt spid="218"/>
                                        </p:tgtEl>
                                        <p:attrNameLst>
                                          <p:attrName>style.visibility</p:attrName>
                                        </p:attrNameLst>
                                      </p:cBhvr>
                                      <p:to>
                                        <p:strVal val="visible"/>
                                      </p:to>
                                    </p:set>
                                    <p:animEffect transition="in" filter="fade">
                                      <p:cBhvr>
                                        <p:cTn id="20" dur="500"/>
                                        <p:tgtEl>
                                          <p:spTgt spid="2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3"/>
                                        </p:tgtEl>
                                        <p:attrNameLst>
                                          <p:attrName>style.visibility</p:attrName>
                                        </p:attrNameLst>
                                      </p:cBhvr>
                                      <p:to>
                                        <p:strVal val="visible"/>
                                      </p:to>
                                    </p:set>
                                    <p:animEffect transition="in" filter="fade">
                                      <p:cBhvr>
                                        <p:cTn id="25" dur="500"/>
                                        <p:tgtEl>
                                          <p:spTgt spid="2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5"/>
                                        </p:tgtEl>
                                        <p:attrNameLst>
                                          <p:attrName>style.visibility</p:attrName>
                                        </p:attrNameLst>
                                      </p:cBhvr>
                                      <p:to>
                                        <p:strVal val="visible"/>
                                      </p:to>
                                    </p:set>
                                    <p:animEffect transition="in" filter="fade">
                                      <p:cBhvr>
                                        <p:cTn id="30" dur="500"/>
                                        <p:tgtEl>
                                          <p:spTgt spid="2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9"/>
                                        </p:tgtEl>
                                        <p:attrNameLst>
                                          <p:attrName>style.visibility</p:attrName>
                                        </p:attrNameLst>
                                      </p:cBhvr>
                                      <p:to>
                                        <p:strVal val="visible"/>
                                      </p:to>
                                    </p:set>
                                    <p:animEffect transition="in" filter="fade">
                                      <p:cBhvr>
                                        <p:cTn id="35" dur="500"/>
                                        <p:tgtEl>
                                          <p:spTgt spid="219"/>
                                        </p:tgtEl>
                                      </p:cBhvr>
                                    </p:animEffect>
                                  </p:childTnLst>
                                </p:cTn>
                              </p:par>
                              <p:par>
                                <p:cTn id="36" presetID="10" presetClass="entr" presetSubtype="0" fill="hold" nodeType="with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fade">
                                      <p:cBhvr>
                                        <p:cTn id="38" dur="500"/>
                                        <p:tgtEl>
                                          <p:spTgt spid="2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4"/>
                                        </p:tgtEl>
                                        <p:attrNameLst>
                                          <p:attrName>style.visibility</p:attrName>
                                        </p:attrNameLst>
                                      </p:cBhvr>
                                      <p:to>
                                        <p:strVal val="visible"/>
                                      </p:to>
                                    </p:set>
                                    <p:animEffect transition="in" filter="fade">
                                      <p:cBhvr>
                                        <p:cTn id="43" dur="500"/>
                                        <p:tgtEl>
                                          <p:spTgt spid="2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5">
                                            <p:txEl>
                                              <p:pRg st="0" end="0"/>
                                            </p:txEl>
                                          </p:spTgt>
                                        </p:tgtEl>
                                        <p:attrNameLst>
                                          <p:attrName>style.visibility</p:attrName>
                                        </p:attrNameLst>
                                      </p:cBhvr>
                                      <p:to>
                                        <p:strVal val="visible"/>
                                      </p:to>
                                    </p:set>
                                    <p:animEffect transition="in" filter="fade">
                                      <p:cBhvr>
                                        <p:cTn id="48" dur="500"/>
                                        <p:tgtEl>
                                          <p:spTgt spid="2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0"/>
                                        </p:tgtEl>
                                        <p:attrNameLst>
                                          <p:attrName>style.visibility</p:attrName>
                                        </p:attrNameLst>
                                      </p:cBhvr>
                                      <p:to>
                                        <p:strVal val="visible"/>
                                      </p:to>
                                    </p:set>
                                    <p:animEffect transition="in" filter="fade">
                                      <p:cBhvr>
                                        <p:cTn id="53" dur="500"/>
                                        <p:tgtEl>
                                          <p:spTgt spid="220"/>
                                        </p:tgtEl>
                                      </p:cBhvr>
                                    </p:animEffect>
                                  </p:childTnLst>
                                </p:cTn>
                              </p:par>
                              <p:par>
                                <p:cTn id="54" presetID="10" presetClass="entr" presetSubtype="0" fill="hold" nodeType="withEffect">
                                  <p:stCondLst>
                                    <p:cond delay="0"/>
                                  </p:stCondLst>
                                  <p:childTnLst>
                                    <p:set>
                                      <p:cBhvr>
                                        <p:cTn id="55" dur="1" fill="hold">
                                          <p:stCondLst>
                                            <p:cond delay="0"/>
                                          </p:stCondLst>
                                        </p:cTn>
                                        <p:tgtEl>
                                          <p:spTgt spid="221"/>
                                        </p:tgtEl>
                                        <p:attrNameLst>
                                          <p:attrName>style.visibility</p:attrName>
                                        </p:attrNameLst>
                                      </p:cBhvr>
                                      <p:to>
                                        <p:strVal val="visible"/>
                                      </p:to>
                                    </p:set>
                                    <p:animEffect transition="in" filter="fade">
                                      <p:cBhvr>
                                        <p:cTn id="56" dur="500"/>
                                        <p:tgtEl>
                                          <p:spTgt spid="2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6"/>
                                        </p:tgtEl>
                                        <p:attrNameLst>
                                          <p:attrName>style.visibility</p:attrName>
                                        </p:attrNameLst>
                                      </p:cBhvr>
                                      <p:to>
                                        <p:strVal val="visible"/>
                                      </p:to>
                                    </p:set>
                                    <p:animEffect transition="in" filter="fade">
                                      <p:cBhvr>
                                        <p:cTn id="61" dur="500"/>
                                        <p:tgtEl>
                                          <p:spTgt spid="2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23"/>
                                        </p:tgtEl>
                                        <p:attrNameLst>
                                          <p:attrName>style.visibility</p:attrName>
                                        </p:attrNameLst>
                                      </p:cBhvr>
                                      <p:to>
                                        <p:strVal val="visible"/>
                                      </p:to>
                                    </p:set>
                                    <p:animEffect transition="in" filter="fade">
                                      <p:cBhvr>
                                        <p:cTn id="66" dur="500"/>
                                        <p:tgtEl>
                                          <p:spTgt spid="2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22"/>
                                        </p:tgtEl>
                                        <p:attrNameLst>
                                          <p:attrName>style.visibility</p:attrName>
                                        </p:attrNameLst>
                                      </p:cBhvr>
                                      <p:to>
                                        <p:strVal val="visible"/>
                                      </p:to>
                                    </p:set>
                                    <p:animEffect transition="in" filter="fade">
                                      <p:cBhvr>
                                        <p:cTn id="71" dur="500"/>
                                        <p:tgtEl>
                                          <p:spTgt spid="222"/>
                                        </p:tgtEl>
                                      </p:cBhvr>
                                    </p:animEffect>
                                  </p:childTnLst>
                                </p:cTn>
                              </p:par>
                              <p:par>
                                <p:cTn id="72" presetID="10" presetClass="entr" presetSubtype="0" fill="hold" nodeType="withEffect">
                                  <p:stCondLst>
                                    <p:cond delay="0"/>
                                  </p:stCondLst>
                                  <p:childTnLst>
                                    <p:set>
                                      <p:cBhvr>
                                        <p:cTn id="73" dur="1" fill="hold">
                                          <p:stCondLst>
                                            <p:cond delay="0"/>
                                          </p:stCondLst>
                                        </p:cTn>
                                        <p:tgtEl>
                                          <p:spTgt spid="224"/>
                                        </p:tgtEl>
                                        <p:attrNameLst>
                                          <p:attrName>style.visibility</p:attrName>
                                        </p:attrNameLst>
                                      </p:cBhvr>
                                      <p:to>
                                        <p:strVal val="visible"/>
                                      </p:to>
                                    </p:set>
                                    <p:animEffect transition="in" filter="fade">
                                      <p:cBhvr>
                                        <p:cTn id="7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5"/>
          <p:cNvPicPr preferRelativeResize="0"/>
          <p:nvPr/>
        </p:nvPicPr>
        <p:blipFill rotWithShape="1">
          <a:blip r:embed="rId3">
            <a:alphaModFix/>
          </a:blip>
          <a:srcRect/>
          <a:stretch/>
        </p:blipFill>
        <p:spPr>
          <a:xfrm>
            <a:off x="2152415" y="103489"/>
            <a:ext cx="7512417" cy="4544711"/>
          </a:xfrm>
          <a:prstGeom prst="rect">
            <a:avLst/>
          </a:prstGeom>
          <a:noFill/>
          <a:ln>
            <a:noFill/>
          </a:ln>
        </p:spPr>
      </p:pic>
      <p:sp>
        <p:nvSpPr>
          <p:cNvPr id="246" name="Google Shape;246;p15"/>
          <p:cNvSpPr txBox="1"/>
          <p:nvPr/>
        </p:nvSpPr>
        <p:spPr>
          <a:xfrm>
            <a:off x="-300831" y="5352365"/>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học</a:t>
            </a:r>
            <a:endParaRPr sz="5400" b="0" i="0" u="none" strike="noStrike" cap="none">
              <a:solidFill>
                <a:schemeClr val="dk1"/>
              </a:solidFill>
              <a:latin typeface="Arial Rounded"/>
              <a:ea typeface="Arial Rounded"/>
              <a:cs typeface="Arial Rounded"/>
              <a:sym typeface="Arial Rounded"/>
            </a:endParaRPr>
          </a:p>
        </p:txBody>
      </p:sp>
      <p:sp>
        <p:nvSpPr>
          <p:cNvPr id="247" name="Google Shape;247;p15"/>
          <p:cNvSpPr txBox="1"/>
          <p:nvPr/>
        </p:nvSpPr>
        <p:spPr>
          <a:xfrm>
            <a:off x="937419" y="5352365"/>
            <a:ext cx="2569397"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sóc</a:t>
            </a:r>
            <a:endParaRPr sz="5400" b="0" i="0" u="none" strike="noStrike" cap="none">
              <a:solidFill>
                <a:schemeClr val="dk1"/>
              </a:solidFill>
              <a:latin typeface="Arial Rounded"/>
              <a:ea typeface="Arial Rounded"/>
              <a:cs typeface="Arial Rounded"/>
              <a:sym typeface="Arial Rounded"/>
            </a:endParaRPr>
          </a:p>
        </p:txBody>
      </p:sp>
      <p:sp>
        <p:nvSpPr>
          <p:cNvPr id="248" name="Google Shape;248;p15"/>
          <p:cNvSpPr txBox="1"/>
          <p:nvPr/>
        </p:nvSpPr>
        <p:spPr>
          <a:xfrm>
            <a:off x="2594769" y="5352365"/>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cốc</a:t>
            </a:r>
            <a:endParaRPr sz="5400" b="0" i="0" u="none" strike="noStrike" cap="none">
              <a:solidFill>
                <a:schemeClr val="dk1"/>
              </a:solidFill>
              <a:latin typeface="Arial Rounded"/>
              <a:ea typeface="Arial Rounded"/>
              <a:cs typeface="Arial Rounded"/>
              <a:sym typeface="Arial Rounded"/>
            </a:endParaRPr>
          </a:p>
        </p:txBody>
      </p:sp>
      <p:sp>
        <p:nvSpPr>
          <p:cNvPr id="249" name="Google Shape;249;p15"/>
          <p:cNvSpPr txBox="1"/>
          <p:nvPr/>
        </p:nvSpPr>
        <p:spPr>
          <a:xfrm>
            <a:off x="5286729" y="5352365"/>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chục</a:t>
            </a:r>
            <a:endParaRPr sz="5400" b="0" i="0" u="none" strike="noStrike" cap="none">
              <a:solidFill>
                <a:schemeClr val="dk1"/>
              </a:solidFill>
              <a:latin typeface="Arial Rounded"/>
              <a:ea typeface="Arial Rounded"/>
              <a:cs typeface="Arial Rounded"/>
              <a:sym typeface="Arial Rounded"/>
            </a:endParaRPr>
          </a:p>
        </p:txBody>
      </p:sp>
      <p:sp>
        <p:nvSpPr>
          <p:cNvPr id="250" name="Google Shape;250;p15"/>
          <p:cNvSpPr txBox="1"/>
          <p:nvPr/>
        </p:nvSpPr>
        <p:spPr>
          <a:xfrm>
            <a:off x="6929251" y="5352365"/>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cúc</a:t>
            </a:r>
            <a:endParaRPr sz="5400" b="0" i="0" u="none" strike="noStrike" cap="none">
              <a:solidFill>
                <a:schemeClr val="dk1"/>
              </a:solidFill>
              <a:latin typeface="Arial Rounded"/>
              <a:ea typeface="Arial Rounded"/>
              <a:cs typeface="Arial Rounded"/>
              <a:sym typeface="Arial Rounded"/>
            </a:endParaRPr>
          </a:p>
        </p:txBody>
      </p:sp>
      <p:sp>
        <p:nvSpPr>
          <p:cNvPr id="251" name="Google Shape;251;p15"/>
          <p:cNvSpPr txBox="1"/>
          <p:nvPr/>
        </p:nvSpPr>
        <p:spPr>
          <a:xfrm>
            <a:off x="8309769" y="5352365"/>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đức</a:t>
            </a:r>
            <a:endParaRPr sz="5400" b="0" i="0" u="none" strike="noStrike" cap="none">
              <a:solidFill>
                <a:schemeClr val="dk1"/>
              </a:solidFill>
              <a:latin typeface="Arial Rounded"/>
              <a:ea typeface="Arial Rounded"/>
              <a:cs typeface="Arial Rounded"/>
              <a:sym typeface="Arial Rounded"/>
            </a:endParaRPr>
          </a:p>
        </p:txBody>
      </p:sp>
      <p:sp>
        <p:nvSpPr>
          <p:cNvPr id="252" name="Google Shape;252;p15"/>
          <p:cNvSpPr txBox="1"/>
          <p:nvPr/>
        </p:nvSpPr>
        <p:spPr>
          <a:xfrm>
            <a:off x="256426"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253" name="Google Shape;253;p15"/>
          <p:cNvSpPr txBox="1"/>
          <p:nvPr/>
        </p:nvSpPr>
        <p:spPr>
          <a:xfrm>
            <a:off x="1566069"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254" name="Google Shape;254;p15"/>
          <p:cNvSpPr txBox="1"/>
          <p:nvPr/>
        </p:nvSpPr>
        <p:spPr>
          <a:xfrm>
            <a:off x="2914083"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
        <p:nvSpPr>
          <p:cNvPr id="255" name="Google Shape;255;p15"/>
          <p:cNvSpPr txBox="1"/>
          <p:nvPr/>
        </p:nvSpPr>
        <p:spPr>
          <a:xfrm>
            <a:off x="5895226"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256" name="Google Shape;256;p15"/>
          <p:cNvSpPr txBox="1"/>
          <p:nvPr/>
        </p:nvSpPr>
        <p:spPr>
          <a:xfrm>
            <a:off x="7347447"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257" name="Google Shape;257;p15"/>
          <p:cNvSpPr txBox="1"/>
          <p:nvPr/>
        </p:nvSpPr>
        <p:spPr>
          <a:xfrm>
            <a:off x="8876775" y="517608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258" name="Google Shape;258;p15"/>
          <p:cNvSpPr txBox="1"/>
          <p:nvPr/>
        </p:nvSpPr>
        <p:spPr>
          <a:xfrm>
            <a:off x="9917304" y="5357884"/>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mực</a:t>
            </a:r>
            <a:endParaRPr sz="5400" b="0" i="0" u="none" strike="noStrike" cap="none">
              <a:solidFill>
                <a:schemeClr val="dk1"/>
              </a:solidFill>
              <a:latin typeface="Arial Rounded"/>
              <a:ea typeface="Arial Rounded"/>
              <a:cs typeface="Arial Rounded"/>
              <a:sym typeface="Arial Rounded"/>
            </a:endParaRPr>
          </a:p>
        </p:txBody>
      </p:sp>
      <p:sp>
        <p:nvSpPr>
          <p:cNvPr id="259" name="Google Shape;259;p15"/>
          <p:cNvSpPr txBox="1"/>
          <p:nvPr/>
        </p:nvSpPr>
        <p:spPr>
          <a:xfrm>
            <a:off x="10560510" y="5181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260" name="Google Shape;260;p15"/>
          <p:cNvSpPr txBox="1"/>
          <p:nvPr/>
        </p:nvSpPr>
        <p:spPr>
          <a:xfrm>
            <a:off x="3990226" y="5357884"/>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lộc</a:t>
            </a:r>
            <a:endParaRPr sz="5400" b="0" i="0" u="none" strike="noStrike" cap="none">
              <a:solidFill>
                <a:schemeClr val="dk1"/>
              </a:solidFill>
              <a:latin typeface="Arial Rounded"/>
              <a:ea typeface="Arial Rounded"/>
              <a:cs typeface="Arial Rounded"/>
              <a:sym typeface="Arial Rounded"/>
            </a:endParaRPr>
          </a:p>
        </p:txBody>
      </p:sp>
      <p:sp>
        <p:nvSpPr>
          <p:cNvPr id="261" name="Google Shape;261;p15"/>
          <p:cNvSpPr txBox="1"/>
          <p:nvPr/>
        </p:nvSpPr>
        <p:spPr>
          <a:xfrm>
            <a:off x="4237876" y="5181600"/>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0"/>
          <p:cNvSpPr txBox="1"/>
          <p:nvPr/>
        </p:nvSpPr>
        <p:spPr>
          <a:xfrm>
            <a:off x="4556919" y="4719096"/>
            <a:ext cx="54864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máy xúc</a:t>
            </a:r>
            <a:endParaRPr sz="6000" b="0" i="0" u="none" strike="noStrike" cap="none">
              <a:solidFill>
                <a:schemeClr val="dk1"/>
              </a:solidFill>
              <a:latin typeface="Arial Rounded"/>
              <a:ea typeface="Arial Rounded"/>
              <a:cs typeface="Arial Rounded"/>
              <a:sym typeface="Arial Rounded"/>
            </a:endParaRPr>
          </a:p>
        </p:txBody>
      </p:sp>
      <p:sp>
        <p:nvSpPr>
          <p:cNvPr id="299" name="Google Shape;299;p20"/>
          <p:cNvSpPr txBox="1"/>
          <p:nvPr/>
        </p:nvSpPr>
        <p:spPr>
          <a:xfrm>
            <a:off x="1966119" y="4719096"/>
            <a:ext cx="49530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cái cốc</a:t>
            </a:r>
            <a:endParaRPr sz="6000" b="0" i="0" u="none" strike="noStrike" cap="none">
              <a:solidFill>
                <a:schemeClr val="dk1"/>
              </a:solidFill>
              <a:latin typeface="Arial Rounded"/>
              <a:ea typeface="Arial Rounded"/>
              <a:cs typeface="Arial Rounded"/>
              <a:sym typeface="Arial Rounded"/>
            </a:endParaRPr>
          </a:p>
        </p:txBody>
      </p:sp>
      <p:sp>
        <p:nvSpPr>
          <p:cNvPr id="300" name="Google Shape;300;p20"/>
          <p:cNvSpPr txBox="1"/>
          <p:nvPr/>
        </p:nvSpPr>
        <p:spPr>
          <a:xfrm>
            <a:off x="-1100932" y="4719095"/>
            <a:ext cx="5243527"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con sóc</a:t>
            </a:r>
            <a:endParaRPr sz="6000" b="0" i="0" u="none" strike="noStrike" cap="none">
              <a:solidFill>
                <a:schemeClr val="dk1"/>
              </a:solidFill>
              <a:latin typeface="Arial Rounded"/>
              <a:ea typeface="Arial Rounded"/>
              <a:cs typeface="Arial Rounded"/>
              <a:sym typeface="Arial Rounded"/>
            </a:endParaRPr>
          </a:p>
        </p:txBody>
      </p:sp>
      <p:sp>
        <p:nvSpPr>
          <p:cNvPr id="301" name="Google Shape;301;p20"/>
          <p:cNvSpPr txBox="1"/>
          <p:nvPr/>
        </p:nvSpPr>
        <p:spPr>
          <a:xfrm>
            <a:off x="7681119" y="4719096"/>
            <a:ext cx="54864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con mực</a:t>
            </a:r>
            <a:endParaRPr sz="6000" b="0" i="0" u="none" strike="noStrike" cap="none">
              <a:solidFill>
                <a:schemeClr val="dk1"/>
              </a:solidFill>
              <a:latin typeface="Arial Rounded"/>
              <a:ea typeface="Arial Rounded"/>
              <a:cs typeface="Arial Rounded"/>
              <a:sym typeface="Arial Rounded"/>
            </a:endParaRPr>
          </a:p>
        </p:txBody>
      </p:sp>
      <p:pic>
        <p:nvPicPr>
          <p:cNvPr id="302" name="Google Shape;302;p20" descr="Bộ Mực ống – Wikipedia tiếng Việt"/>
          <p:cNvPicPr preferRelativeResize="0"/>
          <p:nvPr/>
        </p:nvPicPr>
        <p:blipFill rotWithShape="1">
          <a:blip r:embed="rId3">
            <a:alphaModFix/>
          </a:blip>
          <a:srcRect/>
          <a:stretch/>
        </p:blipFill>
        <p:spPr>
          <a:xfrm>
            <a:off x="9052718" y="1866899"/>
            <a:ext cx="2984585" cy="2238439"/>
          </a:xfrm>
          <a:prstGeom prst="rect">
            <a:avLst/>
          </a:prstGeom>
          <a:noFill/>
          <a:ln>
            <a:noFill/>
          </a:ln>
        </p:spPr>
      </p:pic>
      <p:pic>
        <p:nvPicPr>
          <p:cNvPr id="303" name="Google Shape;303;p20" descr="Tìm hiểu về hệ thống thủy lực của máy xúc"/>
          <p:cNvPicPr preferRelativeResize="0"/>
          <p:nvPr/>
        </p:nvPicPr>
        <p:blipFill rotWithShape="1">
          <a:blip r:embed="rId4">
            <a:alphaModFix/>
          </a:blip>
          <a:srcRect l="28924"/>
          <a:stretch/>
        </p:blipFill>
        <p:spPr>
          <a:xfrm>
            <a:off x="5924549" y="1866899"/>
            <a:ext cx="2828385" cy="2238439"/>
          </a:xfrm>
          <a:prstGeom prst="rect">
            <a:avLst/>
          </a:prstGeom>
          <a:noFill/>
          <a:ln>
            <a:noFill/>
          </a:ln>
        </p:spPr>
      </p:pic>
      <p:pic>
        <p:nvPicPr>
          <p:cNvPr id="304" name="Google Shape;304;p20" descr="Vì sao cốc làm bằng sứ được ưu ái hơn cốc thủy tinh?"/>
          <p:cNvPicPr preferRelativeResize="0"/>
          <p:nvPr/>
        </p:nvPicPr>
        <p:blipFill rotWithShape="1">
          <a:blip r:embed="rId5">
            <a:alphaModFix/>
          </a:blip>
          <a:srcRect/>
          <a:stretch/>
        </p:blipFill>
        <p:spPr>
          <a:xfrm>
            <a:off x="3380550" y="1866900"/>
            <a:ext cx="2238438" cy="2238438"/>
          </a:xfrm>
          <a:prstGeom prst="rect">
            <a:avLst/>
          </a:prstGeom>
          <a:noFill/>
          <a:ln w="9525" cap="flat" cmpd="sng">
            <a:solidFill>
              <a:schemeClr val="dk1"/>
            </a:solidFill>
            <a:prstDash val="solid"/>
            <a:round/>
            <a:headEnd type="none" w="sm" len="sm"/>
            <a:tailEnd type="none" w="sm" len="sm"/>
          </a:ln>
        </p:spPr>
      </p:pic>
      <p:pic>
        <p:nvPicPr>
          <p:cNvPr id="305" name="Google Shape;305;p20" descr="GIẢI MÃ GIẤC MƠ VỀ SÓC - BÁO HIỆU ĐIỀM GÌ? - Simphongthuyvietnam.vn - TOP 1  Việt Nam về SIM Phong Thủy"/>
          <p:cNvPicPr preferRelativeResize="0"/>
          <p:nvPr/>
        </p:nvPicPr>
        <p:blipFill rotWithShape="1">
          <a:blip r:embed="rId6">
            <a:alphaModFix/>
          </a:blip>
          <a:srcRect/>
          <a:stretch/>
        </p:blipFill>
        <p:spPr>
          <a:xfrm>
            <a:off x="123790" y="1876524"/>
            <a:ext cx="2984584" cy="2238438"/>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1"/>
          <p:cNvSpPr txBox="1"/>
          <p:nvPr/>
        </p:nvSpPr>
        <p:spPr>
          <a:xfrm>
            <a:off x="4556919" y="5357795"/>
            <a:ext cx="54864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máy xúc</a:t>
            </a:r>
            <a:endParaRPr sz="6000" b="0" i="0" u="none" strike="noStrike" cap="none">
              <a:solidFill>
                <a:schemeClr val="dk1"/>
              </a:solidFill>
              <a:latin typeface="Arial Rounded"/>
              <a:ea typeface="Arial Rounded"/>
              <a:cs typeface="Arial Rounded"/>
              <a:sym typeface="Arial Rounded"/>
            </a:endParaRPr>
          </a:p>
        </p:txBody>
      </p:sp>
      <p:sp>
        <p:nvSpPr>
          <p:cNvPr id="311" name="Google Shape;311;p21"/>
          <p:cNvSpPr txBox="1"/>
          <p:nvPr/>
        </p:nvSpPr>
        <p:spPr>
          <a:xfrm>
            <a:off x="1966119" y="5357795"/>
            <a:ext cx="49530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cái cốc</a:t>
            </a:r>
            <a:endParaRPr sz="6000" b="0" i="0" u="none" strike="noStrike" cap="none">
              <a:solidFill>
                <a:schemeClr val="dk1"/>
              </a:solidFill>
              <a:latin typeface="Arial Rounded"/>
              <a:ea typeface="Arial Rounded"/>
              <a:cs typeface="Arial Rounded"/>
              <a:sym typeface="Arial Rounded"/>
            </a:endParaRPr>
          </a:p>
        </p:txBody>
      </p:sp>
      <p:sp>
        <p:nvSpPr>
          <p:cNvPr id="312" name="Google Shape;312;p21"/>
          <p:cNvSpPr txBox="1"/>
          <p:nvPr/>
        </p:nvSpPr>
        <p:spPr>
          <a:xfrm>
            <a:off x="-1100932" y="5357794"/>
            <a:ext cx="5243527"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con sóc</a:t>
            </a:r>
            <a:endParaRPr sz="6000" b="0" i="0" u="none" strike="noStrike" cap="none">
              <a:solidFill>
                <a:schemeClr val="dk1"/>
              </a:solidFill>
              <a:latin typeface="Arial Rounded"/>
              <a:ea typeface="Arial Rounded"/>
              <a:cs typeface="Arial Rounded"/>
              <a:sym typeface="Arial Rounded"/>
            </a:endParaRPr>
          </a:p>
        </p:txBody>
      </p:sp>
      <p:sp>
        <p:nvSpPr>
          <p:cNvPr id="313" name="Google Shape;313;p21"/>
          <p:cNvSpPr txBox="1"/>
          <p:nvPr/>
        </p:nvSpPr>
        <p:spPr>
          <a:xfrm>
            <a:off x="7681119" y="5357795"/>
            <a:ext cx="5486400" cy="656495"/>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6000"/>
              <a:buFont typeface="Arial Rounded"/>
              <a:buNone/>
            </a:pPr>
            <a:r>
              <a:rPr lang="en-US" sz="6000" b="0" i="0" u="none" strike="noStrike" cap="none">
                <a:solidFill>
                  <a:schemeClr val="dk1"/>
                </a:solidFill>
                <a:latin typeface="Arial Rounded"/>
                <a:ea typeface="Arial Rounded"/>
                <a:cs typeface="Arial Rounded"/>
                <a:sym typeface="Arial Rounded"/>
              </a:rPr>
              <a:t>con mực</a:t>
            </a:r>
            <a:endParaRPr sz="6000" b="0" i="0" u="none" strike="noStrike" cap="none">
              <a:solidFill>
                <a:schemeClr val="dk1"/>
              </a:solidFill>
              <a:latin typeface="Arial Rounded"/>
              <a:ea typeface="Arial Rounded"/>
              <a:cs typeface="Arial Rounded"/>
              <a:sym typeface="Arial Rounded"/>
            </a:endParaRPr>
          </a:p>
        </p:txBody>
      </p:sp>
      <p:pic>
        <p:nvPicPr>
          <p:cNvPr id="314" name="Google Shape;314;p21"/>
          <p:cNvPicPr preferRelativeResize="0"/>
          <p:nvPr/>
        </p:nvPicPr>
        <p:blipFill rotWithShape="1">
          <a:blip r:embed="rId3">
            <a:alphaModFix/>
          </a:blip>
          <a:srcRect/>
          <a:stretch/>
        </p:blipFill>
        <p:spPr>
          <a:xfrm>
            <a:off x="2815249" y="0"/>
            <a:ext cx="6208609" cy="3755959"/>
          </a:xfrm>
          <a:prstGeom prst="rect">
            <a:avLst/>
          </a:prstGeom>
          <a:noFill/>
          <a:ln>
            <a:noFill/>
          </a:ln>
        </p:spPr>
      </p:pic>
      <p:sp>
        <p:nvSpPr>
          <p:cNvPr id="315" name="Google Shape;315;p21"/>
          <p:cNvSpPr txBox="1"/>
          <p:nvPr/>
        </p:nvSpPr>
        <p:spPr>
          <a:xfrm>
            <a:off x="-289901" y="4105876"/>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học</a:t>
            </a:r>
            <a:endParaRPr sz="5400" b="0" i="0" u="none" strike="noStrike" cap="none">
              <a:solidFill>
                <a:schemeClr val="dk1"/>
              </a:solidFill>
              <a:latin typeface="Arial Rounded"/>
              <a:ea typeface="Arial Rounded"/>
              <a:cs typeface="Arial Rounded"/>
              <a:sym typeface="Arial Rounded"/>
            </a:endParaRPr>
          </a:p>
        </p:txBody>
      </p:sp>
      <p:sp>
        <p:nvSpPr>
          <p:cNvPr id="316" name="Google Shape;316;p21"/>
          <p:cNvSpPr txBox="1"/>
          <p:nvPr/>
        </p:nvSpPr>
        <p:spPr>
          <a:xfrm>
            <a:off x="948349" y="4105876"/>
            <a:ext cx="2569397"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sóc</a:t>
            </a:r>
            <a:endParaRPr sz="5400" b="0" i="0" u="none" strike="noStrike" cap="none">
              <a:solidFill>
                <a:schemeClr val="dk1"/>
              </a:solidFill>
              <a:latin typeface="Arial Rounded"/>
              <a:ea typeface="Arial Rounded"/>
              <a:cs typeface="Arial Rounded"/>
              <a:sym typeface="Arial Rounded"/>
            </a:endParaRPr>
          </a:p>
        </p:txBody>
      </p:sp>
      <p:sp>
        <p:nvSpPr>
          <p:cNvPr id="317" name="Google Shape;317;p21"/>
          <p:cNvSpPr txBox="1"/>
          <p:nvPr/>
        </p:nvSpPr>
        <p:spPr>
          <a:xfrm>
            <a:off x="2605699" y="4105876"/>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cốc</a:t>
            </a:r>
            <a:endParaRPr sz="5400" b="0" i="0" u="none" strike="noStrike" cap="none">
              <a:solidFill>
                <a:schemeClr val="dk1"/>
              </a:solidFill>
              <a:latin typeface="Arial Rounded"/>
              <a:ea typeface="Arial Rounded"/>
              <a:cs typeface="Arial Rounded"/>
              <a:sym typeface="Arial Rounded"/>
            </a:endParaRPr>
          </a:p>
        </p:txBody>
      </p:sp>
      <p:sp>
        <p:nvSpPr>
          <p:cNvPr id="318" name="Google Shape;318;p21"/>
          <p:cNvSpPr txBox="1"/>
          <p:nvPr/>
        </p:nvSpPr>
        <p:spPr>
          <a:xfrm>
            <a:off x="5297659" y="4105876"/>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chục</a:t>
            </a:r>
            <a:endParaRPr sz="5400" b="0" i="0" u="none" strike="noStrike" cap="none">
              <a:solidFill>
                <a:schemeClr val="dk1"/>
              </a:solidFill>
              <a:latin typeface="Arial Rounded"/>
              <a:ea typeface="Arial Rounded"/>
              <a:cs typeface="Arial Rounded"/>
              <a:sym typeface="Arial Rounded"/>
            </a:endParaRPr>
          </a:p>
        </p:txBody>
      </p:sp>
      <p:sp>
        <p:nvSpPr>
          <p:cNvPr id="319" name="Google Shape;319;p21"/>
          <p:cNvSpPr txBox="1"/>
          <p:nvPr/>
        </p:nvSpPr>
        <p:spPr>
          <a:xfrm>
            <a:off x="6940181" y="4105876"/>
            <a:ext cx="2123468"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cúc</a:t>
            </a:r>
            <a:endParaRPr sz="5400" b="0" i="0" u="none" strike="noStrike" cap="none">
              <a:solidFill>
                <a:schemeClr val="dk1"/>
              </a:solidFill>
              <a:latin typeface="Arial Rounded"/>
              <a:ea typeface="Arial Rounded"/>
              <a:cs typeface="Arial Rounded"/>
              <a:sym typeface="Arial Rounded"/>
            </a:endParaRPr>
          </a:p>
        </p:txBody>
      </p:sp>
      <p:sp>
        <p:nvSpPr>
          <p:cNvPr id="320" name="Google Shape;320;p21"/>
          <p:cNvSpPr txBox="1"/>
          <p:nvPr/>
        </p:nvSpPr>
        <p:spPr>
          <a:xfrm>
            <a:off x="8320699" y="4105876"/>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đức</a:t>
            </a:r>
            <a:endParaRPr sz="5400" b="0" i="0" u="none" strike="noStrike" cap="none">
              <a:solidFill>
                <a:schemeClr val="dk1"/>
              </a:solidFill>
              <a:latin typeface="Arial Rounded"/>
              <a:ea typeface="Arial Rounded"/>
              <a:cs typeface="Arial Rounded"/>
              <a:sym typeface="Arial Rounded"/>
            </a:endParaRPr>
          </a:p>
        </p:txBody>
      </p:sp>
      <p:sp>
        <p:nvSpPr>
          <p:cNvPr id="321" name="Google Shape;321;p21"/>
          <p:cNvSpPr txBox="1"/>
          <p:nvPr/>
        </p:nvSpPr>
        <p:spPr>
          <a:xfrm>
            <a:off x="267356" y="3929592"/>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322" name="Google Shape;322;p21"/>
          <p:cNvSpPr txBox="1"/>
          <p:nvPr/>
        </p:nvSpPr>
        <p:spPr>
          <a:xfrm>
            <a:off x="1576999" y="3929592"/>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oc</a:t>
            </a:r>
            <a:endParaRPr sz="5400" b="0" i="0" u="none" strike="noStrike" cap="none">
              <a:solidFill>
                <a:srgbClr val="FF0000"/>
              </a:solidFill>
              <a:latin typeface="Arial Rounded"/>
              <a:ea typeface="Arial Rounded"/>
              <a:cs typeface="Arial Rounded"/>
              <a:sym typeface="Arial Rounded"/>
            </a:endParaRPr>
          </a:p>
        </p:txBody>
      </p:sp>
      <p:sp>
        <p:nvSpPr>
          <p:cNvPr id="323" name="Google Shape;323;p21"/>
          <p:cNvSpPr txBox="1"/>
          <p:nvPr/>
        </p:nvSpPr>
        <p:spPr>
          <a:xfrm>
            <a:off x="2925013" y="3929592"/>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
        <p:nvSpPr>
          <p:cNvPr id="324" name="Google Shape;324;p21"/>
          <p:cNvSpPr txBox="1"/>
          <p:nvPr/>
        </p:nvSpPr>
        <p:spPr>
          <a:xfrm>
            <a:off x="5906156" y="3929592"/>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325" name="Google Shape;325;p21"/>
          <p:cNvSpPr txBox="1"/>
          <p:nvPr/>
        </p:nvSpPr>
        <p:spPr>
          <a:xfrm>
            <a:off x="7358377" y="3929592"/>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uc</a:t>
            </a:r>
            <a:endParaRPr sz="5400" b="0" i="0" u="none" strike="noStrike" cap="none">
              <a:solidFill>
                <a:srgbClr val="FF0000"/>
              </a:solidFill>
              <a:latin typeface="Arial Rounded"/>
              <a:ea typeface="Arial Rounded"/>
              <a:cs typeface="Arial Rounded"/>
              <a:sym typeface="Arial Rounded"/>
            </a:endParaRPr>
          </a:p>
        </p:txBody>
      </p:sp>
      <p:sp>
        <p:nvSpPr>
          <p:cNvPr id="326" name="Google Shape;326;p21"/>
          <p:cNvSpPr txBox="1"/>
          <p:nvPr/>
        </p:nvSpPr>
        <p:spPr>
          <a:xfrm>
            <a:off x="8887705" y="3929592"/>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327" name="Google Shape;327;p21"/>
          <p:cNvSpPr txBox="1"/>
          <p:nvPr/>
        </p:nvSpPr>
        <p:spPr>
          <a:xfrm>
            <a:off x="9928234" y="4111395"/>
            <a:ext cx="233581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mực</a:t>
            </a:r>
            <a:endParaRPr sz="5400" b="0" i="0" u="none" strike="noStrike" cap="none">
              <a:solidFill>
                <a:schemeClr val="dk1"/>
              </a:solidFill>
              <a:latin typeface="Arial Rounded"/>
              <a:ea typeface="Arial Rounded"/>
              <a:cs typeface="Arial Rounded"/>
              <a:sym typeface="Arial Rounded"/>
            </a:endParaRPr>
          </a:p>
        </p:txBody>
      </p:sp>
      <p:sp>
        <p:nvSpPr>
          <p:cNvPr id="328" name="Google Shape;328;p21"/>
          <p:cNvSpPr txBox="1"/>
          <p:nvPr/>
        </p:nvSpPr>
        <p:spPr>
          <a:xfrm>
            <a:off x="10571440" y="393511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ưc</a:t>
            </a:r>
            <a:endParaRPr sz="5400" b="0" i="0" u="none" strike="noStrike" cap="none">
              <a:solidFill>
                <a:srgbClr val="FF0000"/>
              </a:solidFill>
              <a:latin typeface="Arial Rounded"/>
              <a:ea typeface="Arial Rounded"/>
              <a:cs typeface="Arial Rounded"/>
              <a:sym typeface="Arial Rounded"/>
            </a:endParaRPr>
          </a:p>
        </p:txBody>
      </p:sp>
      <p:sp>
        <p:nvSpPr>
          <p:cNvPr id="329" name="Google Shape;329;p21"/>
          <p:cNvSpPr txBox="1"/>
          <p:nvPr/>
        </p:nvSpPr>
        <p:spPr>
          <a:xfrm>
            <a:off x="4001156" y="4111395"/>
            <a:ext cx="1930425" cy="542558"/>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5400"/>
              <a:buFont typeface="Arial Rounded"/>
              <a:buNone/>
            </a:pPr>
            <a:r>
              <a:rPr lang="en-US" sz="5400" b="0" i="0" u="none" strike="noStrike" cap="none">
                <a:solidFill>
                  <a:schemeClr val="dk1"/>
                </a:solidFill>
                <a:latin typeface="Arial Rounded"/>
                <a:ea typeface="Arial Rounded"/>
                <a:cs typeface="Arial Rounded"/>
                <a:sym typeface="Arial Rounded"/>
              </a:rPr>
              <a:t>lộc</a:t>
            </a:r>
            <a:endParaRPr sz="5400" b="0" i="0" u="none" strike="noStrike" cap="none">
              <a:solidFill>
                <a:schemeClr val="dk1"/>
              </a:solidFill>
              <a:latin typeface="Arial Rounded"/>
              <a:ea typeface="Arial Rounded"/>
              <a:cs typeface="Arial Rounded"/>
              <a:sym typeface="Arial Rounded"/>
            </a:endParaRPr>
          </a:p>
        </p:txBody>
      </p:sp>
      <p:sp>
        <p:nvSpPr>
          <p:cNvPr id="330" name="Google Shape;330;p21"/>
          <p:cNvSpPr txBox="1"/>
          <p:nvPr/>
        </p:nvSpPr>
        <p:spPr>
          <a:xfrm>
            <a:off x="4248806" y="3935111"/>
            <a:ext cx="1595393" cy="895126"/>
          </a:xfrm>
          <a:prstGeom prst="rect">
            <a:avLst/>
          </a:prstGeom>
          <a:no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rgbClr val="FF0000"/>
              </a:buClr>
              <a:buSzPts val="5400"/>
              <a:buFont typeface="Arial Rounded"/>
              <a:buNone/>
            </a:pPr>
            <a:r>
              <a:rPr lang="en-US" sz="5400" b="0" i="0" u="none" strike="noStrike" cap="none">
                <a:solidFill>
                  <a:srgbClr val="FF0000"/>
                </a:solidFill>
                <a:latin typeface="Arial Rounded"/>
                <a:ea typeface="Arial Rounded"/>
                <a:cs typeface="Arial Rounded"/>
                <a:sym typeface="Arial Rounded"/>
              </a:rPr>
              <a:t>ôc</a:t>
            </a:r>
            <a:endParaRPr sz="5400" b="0"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418</Words>
  <Application>Microsoft Office PowerPoint</Application>
  <PresentationFormat>Custom</PresentationFormat>
  <Paragraphs>150</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Arial-SGK-TV</vt:lpstr>
      <vt:lpstr>Calibri</vt:lpstr>
      <vt:lpstr>Arial Rounded</vt:lpstr>
      <vt:lpstr>Questrial</vt:lpstr>
      <vt:lpstr>Arial</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1</dc:title>
  <dc:creator>PC</dc:creator>
  <cp:lastModifiedBy>Windows User</cp:lastModifiedBy>
  <cp:revision>6</cp:revision>
  <dcterms:created xsi:type="dcterms:W3CDTF">2021-05-08T14:00:55Z</dcterms:created>
  <dcterms:modified xsi:type="dcterms:W3CDTF">2021-11-26T05:27:09Z</dcterms:modified>
</cp:coreProperties>
</file>