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58" r:id="rId2"/>
    <p:sldId id="260" r:id="rId3"/>
    <p:sldId id="360" r:id="rId4"/>
    <p:sldId id="257" r:id="rId5"/>
    <p:sldId id="259" r:id="rId6"/>
    <p:sldId id="285" r:id="rId7"/>
    <p:sldId id="279" r:id="rId8"/>
    <p:sldId id="261" r:id="rId9"/>
    <p:sldId id="365" r:id="rId10"/>
    <p:sldId id="273" r:id="rId11"/>
    <p:sldId id="367" r:id="rId12"/>
    <p:sldId id="369" r:id="rId13"/>
    <p:sldId id="371" r:id="rId14"/>
    <p:sldId id="265" r:id="rId15"/>
    <p:sldId id="266" r:id="rId16"/>
    <p:sldId id="379" r:id="rId17"/>
    <p:sldId id="299" r:id="rId18"/>
    <p:sldId id="298" r:id="rId19"/>
    <p:sldId id="382" r:id="rId20"/>
    <p:sldId id="383" r:id="rId21"/>
    <p:sldId id="386" r:id="rId22"/>
    <p:sldId id="267" r:id="rId23"/>
    <p:sldId id="375" r:id="rId24"/>
    <p:sldId id="373" r:id="rId25"/>
    <p:sldId id="304" r:id="rId26"/>
    <p:sldId id="372" r:id="rId27"/>
    <p:sldId id="381" r:id="rId28"/>
    <p:sldId id="271" r:id="rId29"/>
    <p:sldId id="272" r:id="rId30"/>
    <p:sldId id="385" r:id="rId31"/>
    <p:sldId id="281" r:id="rId32"/>
    <p:sldId id="36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917F"/>
    <a:srgbClr val="93D2D5"/>
    <a:srgbClr val="D8E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9FD82-B6C4-418F-8F39-AA7959480F1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A4869-A2FA-4CDC-AA3B-E031919E7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05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0973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BC9B-D299-48B9-BC00-AEA61DACA50B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675F-9F8E-40E5-AB1A-02016A05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17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BC9B-D299-48B9-BC00-AEA61DACA50B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675F-9F8E-40E5-AB1A-02016A05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0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BC9B-D299-48B9-BC00-AEA61DACA50B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675F-9F8E-40E5-AB1A-02016A05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2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BC9B-D299-48B9-BC00-AEA61DACA50B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675F-9F8E-40E5-AB1A-02016A05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2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BC9B-D299-48B9-BC00-AEA61DACA50B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675F-9F8E-40E5-AB1A-02016A05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7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BC9B-D299-48B9-BC00-AEA61DACA50B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675F-9F8E-40E5-AB1A-02016A05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25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BC9B-D299-48B9-BC00-AEA61DACA50B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675F-9F8E-40E5-AB1A-02016A05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6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BC9B-D299-48B9-BC00-AEA61DACA50B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675F-9F8E-40E5-AB1A-02016A05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5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BC9B-D299-48B9-BC00-AEA61DACA50B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675F-9F8E-40E5-AB1A-02016A05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0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BC9B-D299-48B9-BC00-AEA61DACA50B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675F-9F8E-40E5-AB1A-02016A05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2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BC9B-D299-48B9-BC00-AEA61DACA50B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675F-9F8E-40E5-AB1A-02016A05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8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7BC9B-D299-48B9-BC00-AEA61DACA50B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9675F-9F8E-40E5-AB1A-02016A05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2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" y="0"/>
            <a:ext cx="12161838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895658" y="681400"/>
            <a:ext cx="10733226" cy="121001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endParaRPr lang="en-US" sz="5400" b="1" dirty="0">
              <a:ln w="11430">
                <a:solidFill>
                  <a:srgbClr val="002060"/>
                </a:solidFill>
              </a:ln>
              <a:solidFill>
                <a:srgbClr val="E109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032965" y="1534061"/>
            <a:ext cx="7751774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>
                <a:ln w="28575" cmpd="sng">
                  <a:solidFill>
                    <a:srgbClr val="C8002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Môn: </a:t>
            </a:r>
            <a:r>
              <a:rPr lang="en-US" sz="6600" b="1" dirty="0" err="1">
                <a:ln w="28575" cmpd="sng">
                  <a:solidFill>
                    <a:srgbClr val="C8002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6600" b="1" dirty="0">
                <a:ln w="28575" cmpd="sng">
                  <a:solidFill>
                    <a:srgbClr val="C8002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ln w="28575" cmpd="sng">
                  <a:solidFill>
                    <a:srgbClr val="C8002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Việt</a:t>
            </a:r>
            <a:endParaRPr lang="en-US" sz="6600" b="1" dirty="0">
              <a:ln w="28575" cmpd="sng">
                <a:solidFill>
                  <a:srgbClr val="C80026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xmlns="" id="{4C69434A-CD46-483E-A260-FF5FE6DE7614}"/>
              </a:ext>
            </a:extLst>
          </p:cNvPr>
          <p:cNvSpPr txBox="1">
            <a:spLocks/>
          </p:cNvSpPr>
          <p:nvPr/>
        </p:nvSpPr>
        <p:spPr>
          <a:xfrm>
            <a:off x="2032965" y="2642057"/>
            <a:ext cx="8981399" cy="182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prstClr val="black"/>
              </a:buClr>
              <a:defRPr/>
            </a:pPr>
            <a:r>
              <a:rPr lang="en-GB" sz="6600" b="1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Bài</a:t>
            </a:r>
            <a:r>
              <a:rPr lang="en-GB" sz="6600" b="1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21: </a:t>
            </a:r>
            <a:r>
              <a:rPr lang="pt-BR" sz="66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 r  S s (</a:t>
            </a:r>
            <a:r>
              <a:rPr lang="pt-BR" sz="60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Tiết 1)</a:t>
            </a:r>
            <a:r>
              <a:rPr lang="en-GB" sz="6000" b="1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    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C0A078C9-7DCB-4D19-9B96-76EA7131A114}"/>
              </a:ext>
            </a:extLst>
          </p:cNvPr>
          <p:cNvSpPr txBox="1"/>
          <p:nvPr/>
        </p:nvSpPr>
        <p:spPr>
          <a:xfrm>
            <a:off x="2180022" y="681892"/>
            <a:ext cx="9093200" cy="6667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US" sz="3733" b="1" kern="10" dirty="0">
                <a:ln w="9525">
                  <a:noFill/>
                  <a:round/>
                  <a:headEnd/>
                  <a:tailEnd/>
                </a:ln>
                <a:solidFill>
                  <a:srgbClr val="ED7D31">
                    <a:lumMod val="75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맑은 고딕" panose="020B0503020000020004" pitchFamily="34" charset="-127"/>
                <a:cs typeface="Times New Roman"/>
              </a:rPr>
              <a:t>PHÒNG GD &amp; ĐT QUẬN LONG BIÊN</a:t>
            </a:r>
          </a:p>
        </p:txBody>
      </p:sp>
    </p:spTree>
    <p:extLst>
      <p:ext uri="{BB962C8B-B14F-4D97-AF65-F5344CB8AC3E}">
        <p14:creationId xmlns:p14="http://schemas.microsoft.com/office/powerpoint/2010/main" val="415813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52175" y="404069"/>
            <a:ext cx="390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D335E"/>
                </a:solidFill>
                <a:latin typeface="Arial-SGK-TV" pitchFamily="2" charset="0"/>
                <a:cs typeface="Arial-SGK-TV" pitchFamily="2" charset="0"/>
              </a:rPr>
              <a:t>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92584" y="3082189"/>
            <a:ext cx="3430760" cy="899307"/>
          </a:xfrm>
          <a:prstGeom prst="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F0000"/>
              </a:solidFill>
              <a:latin typeface=".VnAvant" panose="020BE200000000000000" pitchFamily="34" charset="0"/>
            </a:endParaRPr>
          </a:p>
          <a:p>
            <a:pPr algn="ctr"/>
            <a:r>
              <a:rPr lang="vi-VN" sz="6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</a:t>
            </a:r>
            <a:r>
              <a:rPr lang="en-US" sz="60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a</a:t>
            </a:r>
          </a:p>
          <a:p>
            <a:pPr algn="ctr"/>
            <a:endParaRPr lang="en-US" sz="4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368658" y="2083938"/>
            <a:ext cx="1672679" cy="1015663"/>
            <a:chOff x="4368658" y="2083938"/>
            <a:chExt cx="1672679" cy="1015663"/>
          </a:xfrm>
        </p:grpSpPr>
        <p:sp>
          <p:nvSpPr>
            <p:cNvPr id="18" name="Rectangle 17"/>
            <p:cNvSpPr/>
            <p:nvPr/>
          </p:nvSpPr>
          <p:spPr>
            <a:xfrm>
              <a:off x="4368658" y="2159750"/>
              <a:ext cx="1672679" cy="830003"/>
            </a:xfrm>
            <a:prstGeom prst="rect">
              <a:avLst/>
            </a:prstGeom>
            <a:solidFill>
              <a:srgbClr val="D8EFF0"/>
            </a:solidFill>
            <a:ln>
              <a:solidFill>
                <a:srgbClr val="D8EF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66731" y="2083938"/>
              <a:ext cx="3904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D335E"/>
                  </a:solidFill>
                  <a:latin typeface="Arial-SGK-TV" pitchFamily="2" charset="0"/>
                  <a:cs typeface="Arial-SGK-TV" pitchFamily="2" charset="0"/>
                </a:rPr>
                <a:t>r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50665" y="2158756"/>
            <a:ext cx="1672679" cy="1015663"/>
            <a:chOff x="1591729" y="2310033"/>
            <a:chExt cx="1672679" cy="1015663"/>
          </a:xfrm>
        </p:grpSpPr>
        <p:sp>
          <p:nvSpPr>
            <p:cNvPr id="23" name="Rectangle 22"/>
            <p:cNvSpPr/>
            <p:nvPr/>
          </p:nvSpPr>
          <p:spPr>
            <a:xfrm>
              <a:off x="1591729" y="2311027"/>
              <a:ext cx="1672679" cy="830003"/>
            </a:xfrm>
            <a:prstGeom prst="rect">
              <a:avLst/>
            </a:prstGeom>
            <a:solidFill>
              <a:srgbClr val="D8EFF0"/>
            </a:solidFill>
            <a:ln>
              <a:solidFill>
                <a:srgbClr val="D8EF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76160" y="2310033"/>
              <a:ext cx="3904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 dirty="0">
                  <a:latin typeface="Arial-SGK-TV" pitchFamily="2" charset="0"/>
                  <a:cs typeface="Arial-SGK-TV" pitchFamily="2" charset="0"/>
                </a:rPr>
                <a:t>a</a:t>
              </a:r>
              <a:endParaRPr lang="en-US" sz="6000" b="1" dirty="0">
                <a:latin typeface="Arial-SGK-TV" pitchFamily="2" charset="0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904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595750" y="1936411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444217" y="1876154"/>
            <a:ext cx="1368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7016496" y="1936411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720183" y="1876154"/>
            <a:ext cx="1368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7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5031" y="780098"/>
            <a:ext cx="420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D335E"/>
                </a:solidFill>
                <a:latin typeface="Arial-SGK-TV" pitchFamily="2" charset="0"/>
                <a:cs typeface="Arial-SGK-TV" pitchFamily="2" charset="0"/>
              </a:rPr>
              <a:t>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072854" y="3247355"/>
            <a:ext cx="3430760" cy="899307"/>
          </a:xfrm>
          <a:prstGeom prst="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F0000"/>
              </a:solidFill>
              <a:latin typeface=".VnAvant" panose="020BE200000000000000" pitchFamily="34" charset="0"/>
            </a:endParaRPr>
          </a:p>
          <a:p>
            <a:pPr algn="ctr"/>
            <a:r>
              <a:rPr lang="vi-VN" sz="6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</a:t>
            </a:r>
            <a:r>
              <a:rPr lang="vi-VN" sz="60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ẻ</a:t>
            </a:r>
            <a:endParaRPr lang="en-US" sz="60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endParaRPr lang="en-US" sz="4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042797" y="2153810"/>
            <a:ext cx="1672679" cy="1024967"/>
            <a:chOff x="1591729" y="2116063"/>
            <a:chExt cx="1672679" cy="1024967"/>
          </a:xfrm>
        </p:grpSpPr>
        <p:sp>
          <p:nvSpPr>
            <p:cNvPr id="32" name="Rectangle 31"/>
            <p:cNvSpPr/>
            <p:nvPr/>
          </p:nvSpPr>
          <p:spPr>
            <a:xfrm>
              <a:off x="1591729" y="2311027"/>
              <a:ext cx="1672679" cy="830003"/>
            </a:xfrm>
            <a:prstGeom prst="rect">
              <a:avLst/>
            </a:prstGeom>
            <a:solidFill>
              <a:srgbClr val="D8EFF0"/>
            </a:solidFill>
            <a:ln>
              <a:solidFill>
                <a:srgbClr val="D8EF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206885" y="2116063"/>
              <a:ext cx="3904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 dirty="0">
                  <a:solidFill>
                    <a:srgbClr val="FD335E"/>
                  </a:solidFill>
                  <a:latin typeface="Arial-SGK-TV" pitchFamily="2" charset="0"/>
                  <a:cs typeface="Arial-SGK-TV" pitchFamily="2" charset="0"/>
                </a:rPr>
                <a:t>s</a:t>
              </a:r>
              <a:endParaRPr lang="en-US" sz="6000" b="1" dirty="0">
                <a:solidFill>
                  <a:srgbClr val="FD335E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02089" y="2156452"/>
            <a:ext cx="1672679" cy="1024967"/>
            <a:chOff x="1591729" y="2116063"/>
            <a:chExt cx="1672679" cy="1024967"/>
          </a:xfrm>
        </p:grpSpPr>
        <p:sp>
          <p:nvSpPr>
            <p:cNvPr id="30" name="Rectangle 29"/>
            <p:cNvSpPr/>
            <p:nvPr/>
          </p:nvSpPr>
          <p:spPr>
            <a:xfrm>
              <a:off x="1591729" y="2311027"/>
              <a:ext cx="1672679" cy="830003"/>
            </a:xfrm>
            <a:prstGeom prst="rect">
              <a:avLst/>
            </a:prstGeom>
            <a:solidFill>
              <a:srgbClr val="D8EFF0"/>
            </a:solidFill>
            <a:ln>
              <a:solidFill>
                <a:srgbClr val="D8EF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165320" y="2116063"/>
              <a:ext cx="3904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 dirty="0">
                  <a:latin typeface="Arial-SGK-TV" pitchFamily="2" charset="0"/>
                  <a:cs typeface="Arial-SGK-TV" pitchFamily="2" charset="0"/>
                </a:rPr>
                <a:t>e</a:t>
              </a:r>
              <a:endParaRPr lang="en-US" sz="6000" b="1" dirty="0">
                <a:latin typeface="Arial-SGK-TV" pitchFamily="2" charset="0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440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 animBg="1"/>
      <p:bldP spid="2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9193" y="990251"/>
            <a:ext cx="390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D335E"/>
                </a:solidFill>
                <a:latin typeface="Arial-SGK-TV" pitchFamily="2" charset="0"/>
                <a:cs typeface="Arial-SGK-TV" pitchFamily="2" charset="0"/>
              </a:rPr>
              <a:t>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46050" y="908915"/>
            <a:ext cx="420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D335E"/>
                </a:solidFill>
                <a:latin typeface="Arial-SGK-TV" pitchFamily="2" charset="0"/>
                <a:cs typeface="Arial-SGK-TV" pitchFamily="2" charset="0"/>
              </a:rPr>
              <a:t>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1299" y="4301954"/>
            <a:ext cx="879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rế</a:t>
            </a:r>
            <a:endParaRPr lang="en-US" sz="48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1729" y="4283249"/>
            <a:ext cx="879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rạ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7515" y="4283248"/>
            <a:ext cx="879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rổ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16450" y="4283250"/>
            <a:ext cx="879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sẽ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93920" y="4283249"/>
            <a:ext cx="879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sả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30420" y="4301954"/>
            <a:ext cx="879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sò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91729" y="3227832"/>
            <a:ext cx="3430760" cy="899307"/>
          </a:xfrm>
          <a:prstGeom prst="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F0000"/>
              </a:solidFill>
              <a:latin typeface=".VnAvant" panose="020BE200000000000000" pitchFamily="34" charset="0"/>
            </a:endParaRPr>
          </a:p>
          <a:p>
            <a:pPr algn="ctr"/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</a:t>
            </a:r>
            <a:r>
              <a:rPr lang="en-US" sz="48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a</a:t>
            </a:r>
          </a:p>
          <a:p>
            <a:pPr algn="ctr"/>
            <a:endParaRPr lang="en-US" sz="4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591729" y="2310033"/>
            <a:ext cx="1672679" cy="830997"/>
            <a:chOff x="1591729" y="2310033"/>
            <a:chExt cx="1672679" cy="830997"/>
          </a:xfrm>
        </p:grpSpPr>
        <p:sp>
          <p:nvSpPr>
            <p:cNvPr id="18" name="Rectangle 17"/>
            <p:cNvSpPr/>
            <p:nvPr/>
          </p:nvSpPr>
          <p:spPr>
            <a:xfrm>
              <a:off x="1591729" y="2311027"/>
              <a:ext cx="1672679" cy="830003"/>
            </a:xfrm>
            <a:prstGeom prst="rect">
              <a:avLst/>
            </a:prstGeom>
            <a:solidFill>
              <a:srgbClr val="D8EFF0"/>
            </a:solidFill>
            <a:ln>
              <a:solidFill>
                <a:srgbClr val="D8EF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76160" y="2310033"/>
              <a:ext cx="3904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D335E"/>
                  </a:solidFill>
                  <a:latin typeface="Arial-SGK-TV" pitchFamily="2" charset="0"/>
                  <a:cs typeface="Arial-SGK-TV" pitchFamily="2" charset="0"/>
                </a:rPr>
                <a:t>r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349810" y="2310032"/>
            <a:ext cx="1672679" cy="830997"/>
            <a:chOff x="1591729" y="2310033"/>
            <a:chExt cx="1672679" cy="830997"/>
          </a:xfrm>
        </p:grpSpPr>
        <p:sp>
          <p:nvSpPr>
            <p:cNvPr id="23" name="Rectangle 22"/>
            <p:cNvSpPr/>
            <p:nvPr/>
          </p:nvSpPr>
          <p:spPr>
            <a:xfrm>
              <a:off x="1591729" y="2311027"/>
              <a:ext cx="1672679" cy="830003"/>
            </a:xfrm>
            <a:prstGeom prst="rect">
              <a:avLst/>
            </a:prstGeom>
            <a:solidFill>
              <a:srgbClr val="D8EFF0"/>
            </a:solidFill>
            <a:ln>
              <a:solidFill>
                <a:srgbClr val="D8EF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76160" y="2310033"/>
              <a:ext cx="3904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Arial-SGK-TV" pitchFamily="2" charset="0"/>
                  <a:cs typeface="Arial-SGK-TV" pitchFamily="2" charset="0"/>
                </a:rPr>
                <a:t>a</a:t>
              </a:r>
              <a:endParaRPr lang="en-US" sz="4800" b="1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740893" y="3227832"/>
            <a:ext cx="3430760" cy="899307"/>
          </a:xfrm>
          <a:prstGeom prst="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F0000"/>
              </a:solidFill>
              <a:latin typeface=".VnAvant" panose="020BE200000000000000" pitchFamily="34" charset="0"/>
            </a:endParaRPr>
          </a:p>
          <a:p>
            <a:pPr algn="ctr"/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</a:t>
            </a:r>
            <a:r>
              <a:rPr lang="vi-VN" sz="48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ẻ</a:t>
            </a:r>
            <a:endParaRPr lang="en-US" sz="48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endParaRPr lang="en-US" sz="4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740893" y="2310033"/>
            <a:ext cx="1672679" cy="830997"/>
            <a:chOff x="1591729" y="2310033"/>
            <a:chExt cx="1672679" cy="830997"/>
          </a:xfrm>
        </p:grpSpPr>
        <p:sp>
          <p:nvSpPr>
            <p:cNvPr id="32" name="Rectangle 31"/>
            <p:cNvSpPr/>
            <p:nvPr/>
          </p:nvSpPr>
          <p:spPr>
            <a:xfrm>
              <a:off x="1591729" y="2311027"/>
              <a:ext cx="1672679" cy="830003"/>
            </a:xfrm>
            <a:prstGeom prst="rect">
              <a:avLst/>
            </a:prstGeom>
            <a:solidFill>
              <a:srgbClr val="D8EFF0"/>
            </a:solidFill>
            <a:ln>
              <a:solidFill>
                <a:srgbClr val="D8EF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276160" y="2310033"/>
              <a:ext cx="3904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FD335E"/>
                  </a:solidFill>
                  <a:latin typeface="Arial-SGK-TV" pitchFamily="2" charset="0"/>
                  <a:cs typeface="Arial-SGK-TV" pitchFamily="2" charset="0"/>
                </a:rPr>
                <a:t>s</a:t>
              </a:r>
              <a:endParaRPr lang="en-US" sz="4800" b="1" dirty="0">
                <a:solidFill>
                  <a:srgbClr val="FD335E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498974" y="2310032"/>
            <a:ext cx="1672679" cy="830997"/>
            <a:chOff x="1591729" y="2310033"/>
            <a:chExt cx="1672679" cy="830997"/>
          </a:xfrm>
        </p:grpSpPr>
        <p:sp>
          <p:nvSpPr>
            <p:cNvPr id="30" name="Rectangle 29"/>
            <p:cNvSpPr/>
            <p:nvPr/>
          </p:nvSpPr>
          <p:spPr>
            <a:xfrm>
              <a:off x="1591729" y="2311027"/>
              <a:ext cx="1672679" cy="830003"/>
            </a:xfrm>
            <a:prstGeom prst="rect">
              <a:avLst/>
            </a:prstGeom>
            <a:solidFill>
              <a:srgbClr val="D8EFF0"/>
            </a:solidFill>
            <a:ln>
              <a:solidFill>
                <a:srgbClr val="D8EF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76160" y="2310033"/>
              <a:ext cx="3904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Arial-SGK-TV" pitchFamily="2" charset="0"/>
                  <a:cs typeface="Arial-SGK-TV" pitchFamily="2" charset="0"/>
                </a:rPr>
                <a:t>e</a:t>
              </a:r>
              <a:endParaRPr lang="en-US" sz="4800" b="1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2B7CAFD-96FF-4E3F-85E9-798DF85009E1}"/>
              </a:ext>
            </a:extLst>
          </p:cNvPr>
          <p:cNvSpPr txBox="1"/>
          <p:nvPr/>
        </p:nvSpPr>
        <p:spPr>
          <a:xfrm>
            <a:off x="1591729" y="4301954"/>
            <a:ext cx="3198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6A8DC1F-36FD-4797-954E-009B0FA2667E}"/>
              </a:ext>
            </a:extLst>
          </p:cNvPr>
          <p:cNvSpPr txBox="1"/>
          <p:nvPr/>
        </p:nvSpPr>
        <p:spPr>
          <a:xfrm>
            <a:off x="2909263" y="4331449"/>
            <a:ext cx="3198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9061A8F-AA9A-4D58-97E3-2E88DA7AFE3E}"/>
              </a:ext>
            </a:extLst>
          </p:cNvPr>
          <p:cNvSpPr txBox="1"/>
          <p:nvPr/>
        </p:nvSpPr>
        <p:spPr>
          <a:xfrm>
            <a:off x="4377515" y="4301954"/>
            <a:ext cx="3198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E6ED525-C92B-4F59-A124-EDB5DE12F901}"/>
              </a:ext>
            </a:extLst>
          </p:cNvPr>
          <p:cNvSpPr txBox="1"/>
          <p:nvPr/>
        </p:nvSpPr>
        <p:spPr>
          <a:xfrm>
            <a:off x="6605408" y="4288097"/>
            <a:ext cx="639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6C881D7-D668-418E-828D-02B22F96C665}"/>
              </a:ext>
            </a:extLst>
          </p:cNvPr>
          <p:cNvSpPr txBox="1"/>
          <p:nvPr/>
        </p:nvSpPr>
        <p:spPr>
          <a:xfrm>
            <a:off x="8016450" y="4288098"/>
            <a:ext cx="639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BA4044B-0732-463B-BAD9-42F33FAE03A9}"/>
              </a:ext>
            </a:extLst>
          </p:cNvPr>
          <p:cNvSpPr txBox="1"/>
          <p:nvPr/>
        </p:nvSpPr>
        <p:spPr>
          <a:xfrm>
            <a:off x="9532554" y="4309225"/>
            <a:ext cx="639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2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7" grpId="0" animBg="1"/>
      <p:bldP spid="27" grpId="0" animBg="1"/>
      <p:bldP spid="34" grpId="0"/>
      <p:bldP spid="35" grpId="0"/>
      <p:bldP spid="36" grpId="0"/>
      <p:bldP spid="14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2244207"/>
            <a:ext cx="2962656" cy="2224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811" y="2149286"/>
            <a:ext cx="3445348" cy="23193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88" y="2244207"/>
            <a:ext cx="2511706" cy="22243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681" y="2244207"/>
            <a:ext cx="2793419" cy="22243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28387" y="4468596"/>
            <a:ext cx="1376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rổ</a:t>
            </a:r>
            <a:r>
              <a:rPr lang="en-US" sz="36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rá</a:t>
            </a:r>
            <a:endParaRPr lang="en-US" sz="3600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46227" y="4468596"/>
            <a:ext cx="1470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</a:t>
            </a:r>
            <a:r>
              <a:rPr lang="en-US" sz="36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rô</a:t>
            </a:r>
            <a:endParaRPr lang="en-US" sz="3600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5599" y="4561361"/>
            <a:ext cx="1561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su</a:t>
            </a:r>
            <a:r>
              <a:rPr lang="en-US" sz="36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su</a:t>
            </a:r>
            <a:endParaRPr lang="en-US" sz="3600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89835" y="4561360"/>
            <a:ext cx="184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chữ</a:t>
            </a:r>
            <a:r>
              <a:rPr lang="en-US" sz="36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số</a:t>
            </a:r>
            <a:endParaRPr lang="en-US" sz="3600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00786CB-223E-41C3-81FA-284DA4DE7271}"/>
              </a:ext>
            </a:extLst>
          </p:cNvPr>
          <p:cNvSpPr txBox="1"/>
          <p:nvPr/>
        </p:nvSpPr>
        <p:spPr>
          <a:xfrm>
            <a:off x="1128376" y="4468596"/>
            <a:ext cx="507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45DF799-C03C-41F8-99D3-1DE09D736169}"/>
              </a:ext>
            </a:extLst>
          </p:cNvPr>
          <p:cNvSpPr txBox="1"/>
          <p:nvPr/>
        </p:nvSpPr>
        <p:spPr>
          <a:xfrm>
            <a:off x="4480669" y="4488237"/>
            <a:ext cx="507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DE8B227-5828-4510-80ED-2CEBA7FC2122}"/>
              </a:ext>
            </a:extLst>
          </p:cNvPr>
          <p:cNvSpPr txBox="1"/>
          <p:nvPr/>
        </p:nvSpPr>
        <p:spPr>
          <a:xfrm>
            <a:off x="1724523" y="4488237"/>
            <a:ext cx="507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0FB542F-0018-429D-8210-F23BC66BC098}"/>
              </a:ext>
            </a:extLst>
          </p:cNvPr>
          <p:cNvSpPr txBox="1"/>
          <p:nvPr/>
        </p:nvSpPr>
        <p:spPr>
          <a:xfrm>
            <a:off x="6832243" y="4561360"/>
            <a:ext cx="507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E47D04D-5888-46F5-AFAE-3DCA9BB4F20A}"/>
              </a:ext>
            </a:extLst>
          </p:cNvPr>
          <p:cNvSpPr txBox="1"/>
          <p:nvPr/>
        </p:nvSpPr>
        <p:spPr>
          <a:xfrm>
            <a:off x="7494893" y="4587951"/>
            <a:ext cx="507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C6749D1-CE92-4505-A8C5-17F5F2434CFA}"/>
              </a:ext>
            </a:extLst>
          </p:cNvPr>
          <p:cNvSpPr txBox="1"/>
          <p:nvPr/>
        </p:nvSpPr>
        <p:spPr>
          <a:xfrm>
            <a:off x="10540940" y="4587950"/>
            <a:ext cx="440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8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" grpId="0"/>
      <p:bldP spid="13" grpId="0"/>
      <p:bldP spid="14" grpId="0"/>
      <p:bldP spid="15" grpId="0"/>
      <p:bldP spid="16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1332775"/>
            <a:ext cx="9211989" cy="24201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9810" y="553000"/>
            <a:ext cx="390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D335E"/>
                </a:solidFill>
                <a:latin typeface="Arial-SGK-TV" pitchFamily="2" charset="0"/>
                <a:cs typeface="Arial-SGK-TV" pitchFamily="2" charset="0"/>
              </a:rPr>
              <a:t>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7762" y="650290"/>
            <a:ext cx="420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D335E"/>
                </a:solidFill>
                <a:latin typeface="Arial-SGK-TV" pitchFamily="2" charset="0"/>
                <a:cs typeface="Arial-SGK-TV" pitchFamily="2" charset="0"/>
              </a:rPr>
              <a:t>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61053" y="3762250"/>
            <a:ext cx="879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rế</a:t>
            </a:r>
            <a:endParaRPr lang="en-US" sz="48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3441" y="3752897"/>
            <a:ext cx="879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rạ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985" y="3806167"/>
            <a:ext cx="879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rổ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98162" y="3752898"/>
            <a:ext cx="879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sẽ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84192" y="3826329"/>
            <a:ext cx="879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sả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12132" y="3771602"/>
            <a:ext cx="879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sò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1662" y="5104288"/>
            <a:ext cx="137627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rổ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rá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5788" y="5104288"/>
            <a:ext cx="147070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rô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64342" y="5104288"/>
            <a:ext cx="156190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su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su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34098" y="5104288"/>
            <a:ext cx="184679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chữ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số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3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tranh-tuong-truong-mam-non-da-nang-17 | Cartoon posters, Kindergarten  posters, Kids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846"/>
            <a:ext cx="12192000" cy="717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B128BDC-EE99-441F-B8CF-613636605EF5}"/>
              </a:ext>
            </a:extLst>
          </p:cNvPr>
          <p:cNvSpPr/>
          <p:nvPr/>
        </p:nvSpPr>
        <p:spPr>
          <a:xfrm>
            <a:off x="3313981" y="3067559"/>
            <a:ext cx="70630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CÙNG THƯ GIÃN NÀO!</a:t>
            </a:r>
          </a:p>
        </p:txBody>
      </p:sp>
    </p:spTree>
    <p:extLst>
      <p:ext uri="{BB962C8B-B14F-4D97-AF65-F5344CB8AC3E}">
        <p14:creationId xmlns:p14="http://schemas.microsoft.com/office/powerpoint/2010/main" val="2262562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06" y="1877377"/>
            <a:ext cx="5316093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6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79410" y="5488885"/>
            <a:ext cx="10707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Chợ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gà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ri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rô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su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su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Chợ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cả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rổ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rá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7" y="780098"/>
            <a:ext cx="1106288" cy="576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6" y="185737"/>
            <a:ext cx="9379984" cy="53681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BB3C6C-45D2-48A2-838B-87723F5C0BE1}"/>
              </a:ext>
            </a:extLst>
          </p:cNvPr>
          <p:cNvSpPr txBox="1"/>
          <p:nvPr/>
        </p:nvSpPr>
        <p:spPr>
          <a:xfrm>
            <a:off x="3810006" y="5488885"/>
            <a:ext cx="498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E2835B-2D51-43C5-B391-8EE0C5477002}"/>
              </a:ext>
            </a:extLst>
          </p:cNvPr>
          <p:cNvSpPr txBox="1"/>
          <p:nvPr/>
        </p:nvSpPr>
        <p:spPr>
          <a:xfrm>
            <a:off x="5126186" y="5488885"/>
            <a:ext cx="498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2EAAFF-CF94-41E8-A597-532240F8675A}"/>
              </a:ext>
            </a:extLst>
          </p:cNvPr>
          <p:cNvSpPr txBox="1"/>
          <p:nvPr/>
        </p:nvSpPr>
        <p:spPr>
          <a:xfrm>
            <a:off x="10139763" y="5510967"/>
            <a:ext cx="498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D4F35B-5037-43AD-8E4F-47434BB84F2F}"/>
              </a:ext>
            </a:extLst>
          </p:cNvPr>
          <p:cNvSpPr txBox="1"/>
          <p:nvPr/>
        </p:nvSpPr>
        <p:spPr>
          <a:xfrm>
            <a:off x="10778398" y="5488885"/>
            <a:ext cx="498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233B267-DA91-4B2C-984C-80733D396EA3}"/>
              </a:ext>
            </a:extLst>
          </p:cNvPr>
          <p:cNvSpPr txBox="1"/>
          <p:nvPr/>
        </p:nvSpPr>
        <p:spPr>
          <a:xfrm>
            <a:off x="5914794" y="5493657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9D1DBFD-577A-47B9-8041-DB613DA001A4}"/>
              </a:ext>
            </a:extLst>
          </p:cNvPr>
          <p:cNvSpPr txBox="1"/>
          <p:nvPr/>
        </p:nvSpPr>
        <p:spPr>
          <a:xfrm>
            <a:off x="6662274" y="5510967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A898D0D-AF04-4A1F-8A35-2EB61DC91AA4}"/>
              </a:ext>
            </a:extLst>
          </p:cNvPr>
          <p:cNvCxnSpPr/>
          <p:nvPr/>
        </p:nvCxnSpPr>
        <p:spPr>
          <a:xfrm flipH="1">
            <a:off x="4308769" y="5553849"/>
            <a:ext cx="235522" cy="665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8448641-6C0D-495E-9729-3A06768A9DAB}"/>
              </a:ext>
            </a:extLst>
          </p:cNvPr>
          <p:cNvCxnSpPr/>
          <p:nvPr/>
        </p:nvCxnSpPr>
        <p:spPr>
          <a:xfrm flipH="1">
            <a:off x="5842623" y="5540507"/>
            <a:ext cx="235522" cy="665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6791855-770A-4697-BA45-0137F0EAD705}"/>
              </a:ext>
            </a:extLst>
          </p:cNvPr>
          <p:cNvCxnSpPr/>
          <p:nvPr/>
        </p:nvCxnSpPr>
        <p:spPr>
          <a:xfrm flipH="1">
            <a:off x="7418239" y="5460200"/>
            <a:ext cx="235522" cy="665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7BB05FD-4CE4-4849-854F-F41B81535875}"/>
              </a:ext>
            </a:extLst>
          </p:cNvPr>
          <p:cNvCxnSpPr/>
          <p:nvPr/>
        </p:nvCxnSpPr>
        <p:spPr>
          <a:xfrm flipH="1">
            <a:off x="7502237" y="5484113"/>
            <a:ext cx="235522" cy="665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0C89215-40C1-4D13-BE45-EA9864C41317}"/>
              </a:ext>
            </a:extLst>
          </p:cNvPr>
          <p:cNvCxnSpPr/>
          <p:nvPr/>
        </p:nvCxnSpPr>
        <p:spPr>
          <a:xfrm flipH="1">
            <a:off x="11525683" y="5544296"/>
            <a:ext cx="235522" cy="665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4FA8BF3E-243A-4FB9-B050-ACBC61ECCD2F}"/>
              </a:ext>
            </a:extLst>
          </p:cNvPr>
          <p:cNvCxnSpPr/>
          <p:nvPr/>
        </p:nvCxnSpPr>
        <p:spPr>
          <a:xfrm flipH="1">
            <a:off x="11609681" y="5568209"/>
            <a:ext cx="235522" cy="665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59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6" grpId="0"/>
      <p:bldP spid="7" grpId="0"/>
      <p:bldP spid="9" grpId="0"/>
      <p:bldP spid="4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9189655-779E-4BB9-B4B6-ED15EA571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DB5CB65-4B65-4078-81B6-96F09CDC7103}"/>
              </a:ext>
            </a:extLst>
          </p:cNvPr>
          <p:cNvSpPr txBox="1"/>
          <p:nvPr/>
        </p:nvSpPr>
        <p:spPr>
          <a:xfrm>
            <a:off x="1193265" y="5849103"/>
            <a:ext cx="10707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Chợ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gà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ri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rô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su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su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Chợ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cả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rổ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rá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499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ài luyện thêm toán cuối tháng 4 lớp 5 - Tri Thức - Tài Nguyê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016" y="1124713"/>
            <a:ext cx="8453967" cy="40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34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C71F84C-E4AC-4EE2-85D9-F799B664996E}"/>
              </a:ext>
            </a:extLst>
          </p:cNvPr>
          <p:cNvSpPr/>
          <p:nvPr/>
        </p:nvSpPr>
        <p:spPr>
          <a:xfrm>
            <a:off x="1392702" y="858129"/>
            <a:ext cx="10325686" cy="3123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-SGK-TV" pitchFamily="2" charset="0"/>
                <a:cs typeface="Arial-SGK-TV" pitchFamily="2" charset="0"/>
              </a:rPr>
              <a:t>DẶN DÒ</a:t>
            </a:r>
          </a:p>
          <a:p>
            <a:r>
              <a:rPr lang="en-US" sz="4400" dirty="0">
                <a:latin typeface="Arial-SGK-TV" pitchFamily="2" charset="0"/>
                <a:cs typeface="Arial-SGK-TV" pitchFamily="2" charset="0"/>
              </a:rPr>
              <a:t>       -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Luyện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bài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44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      -</a:t>
            </a:r>
            <a:r>
              <a:rPr lang="en-US" sz="4400" dirty="0" err="1"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T</a:t>
            </a:r>
            <a:r>
              <a:rPr lang="en-US" sz="44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ìm</a:t>
            </a:r>
            <a:r>
              <a:rPr lang="en-US" sz="44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44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thêm</a:t>
            </a:r>
            <a:r>
              <a:rPr lang="en-US" sz="44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1 </a:t>
            </a:r>
            <a:r>
              <a:rPr lang="en-US" sz="44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số</a:t>
            </a:r>
            <a:r>
              <a:rPr lang="en-US" sz="44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44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từ</a:t>
            </a:r>
            <a:r>
              <a:rPr lang="en-US" sz="44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44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có</a:t>
            </a:r>
            <a:r>
              <a:rPr lang="en-US" sz="44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44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chứa</a:t>
            </a:r>
            <a:r>
              <a:rPr lang="en-US" sz="44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44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âm</a:t>
            </a:r>
            <a:r>
              <a:rPr lang="en-US" sz="44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r, s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747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" y="0"/>
            <a:ext cx="12161838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895658" y="681400"/>
            <a:ext cx="10733226" cy="121001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endParaRPr lang="en-US" sz="5400" b="1" dirty="0">
              <a:ln w="11430">
                <a:solidFill>
                  <a:srgbClr val="002060"/>
                </a:solidFill>
              </a:ln>
              <a:solidFill>
                <a:srgbClr val="E109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032965" y="1534061"/>
            <a:ext cx="7751774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>
                <a:ln w="28575" cmpd="sng">
                  <a:solidFill>
                    <a:srgbClr val="C8002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Môn: </a:t>
            </a:r>
            <a:r>
              <a:rPr lang="en-US" sz="6600" b="1" dirty="0" err="1">
                <a:ln w="28575" cmpd="sng">
                  <a:solidFill>
                    <a:srgbClr val="C8002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6600" b="1" dirty="0">
                <a:ln w="28575" cmpd="sng">
                  <a:solidFill>
                    <a:srgbClr val="C8002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ln w="28575" cmpd="sng">
                  <a:solidFill>
                    <a:srgbClr val="C8002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Việt</a:t>
            </a:r>
            <a:endParaRPr lang="en-US" sz="6600" b="1" dirty="0">
              <a:ln w="28575" cmpd="sng">
                <a:solidFill>
                  <a:srgbClr val="C80026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xmlns="" id="{4C69434A-CD46-483E-A260-FF5FE6DE7614}"/>
              </a:ext>
            </a:extLst>
          </p:cNvPr>
          <p:cNvSpPr txBox="1">
            <a:spLocks/>
          </p:cNvSpPr>
          <p:nvPr/>
        </p:nvSpPr>
        <p:spPr>
          <a:xfrm>
            <a:off x="2032965" y="2642057"/>
            <a:ext cx="8981399" cy="182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prstClr val="black"/>
              </a:buClr>
              <a:defRPr/>
            </a:pPr>
            <a:r>
              <a:rPr lang="en-GB" sz="6600" b="1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Bài</a:t>
            </a:r>
            <a:r>
              <a:rPr lang="en-GB" sz="6600" b="1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21: </a:t>
            </a:r>
            <a:r>
              <a:rPr lang="pt-BR" sz="66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 r  S s (</a:t>
            </a:r>
            <a:r>
              <a:rPr lang="pt-BR" sz="60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Tiết 2)</a:t>
            </a:r>
            <a:r>
              <a:rPr lang="en-GB" sz="6000" b="1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    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C0A078C9-7DCB-4D19-9B96-76EA7131A114}"/>
              </a:ext>
            </a:extLst>
          </p:cNvPr>
          <p:cNvSpPr txBox="1"/>
          <p:nvPr/>
        </p:nvSpPr>
        <p:spPr>
          <a:xfrm>
            <a:off x="2180022" y="681892"/>
            <a:ext cx="9093200" cy="6667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US" sz="3733" b="1" kern="10" dirty="0">
                <a:ln w="9525">
                  <a:noFill/>
                  <a:round/>
                  <a:headEnd/>
                  <a:tailEnd/>
                </a:ln>
                <a:solidFill>
                  <a:srgbClr val="ED7D31">
                    <a:lumMod val="75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맑은 고딕" panose="020B0503020000020004" pitchFamily="34" charset="-127"/>
                <a:cs typeface="Times New Roman"/>
              </a:rPr>
              <a:t>PHÒNG GD &amp; ĐT QUẬN LONG BIÊN</a:t>
            </a:r>
          </a:p>
        </p:txBody>
      </p:sp>
    </p:spTree>
    <p:extLst>
      <p:ext uri="{BB962C8B-B14F-4D97-AF65-F5344CB8AC3E}">
        <p14:creationId xmlns:p14="http://schemas.microsoft.com/office/powerpoint/2010/main" val="143556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A67ADD9-54E4-4701-B83D-B9C0091EA533}"/>
              </a:ext>
            </a:extLst>
          </p:cNvPr>
          <p:cNvGrpSpPr/>
          <p:nvPr/>
        </p:nvGrpSpPr>
        <p:grpSpPr>
          <a:xfrm>
            <a:off x="2346387" y="2197608"/>
            <a:ext cx="7832147" cy="2286000"/>
            <a:chOff x="2346387" y="2197608"/>
            <a:chExt cx="7832147" cy="2286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387" y="2197608"/>
              <a:ext cx="7832147" cy="2286000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B32E9BB9-A9A4-4DAE-8CFD-16266DB0EA35}"/>
                </a:ext>
              </a:extLst>
            </p:cNvPr>
            <p:cNvSpPr/>
            <p:nvPr/>
          </p:nvSpPr>
          <p:spPr>
            <a:xfrm>
              <a:off x="2346387" y="2699835"/>
              <a:ext cx="1551709" cy="147550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7185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6887899-4CB9-4F42-A35F-67C69473CF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34" r="32387" b="27416"/>
          <a:stretch/>
        </p:blipFill>
        <p:spPr>
          <a:xfrm>
            <a:off x="1451263" y="193339"/>
            <a:ext cx="9289473" cy="647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50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6887899-4CB9-4F42-A35F-67C69473CF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34" r="32387" b="27416"/>
          <a:stretch/>
        </p:blipFill>
        <p:spPr>
          <a:xfrm>
            <a:off x="1451263" y="193339"/>
            <a:ext cx="9289473" cy="647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6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xmlns="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2057401"/>
            <a:ext cx="6019800" cy="4258717"/>
          </a:xfrm>
          <a:noFill/>
          <a:ln w="28575">
            <a:solidFill>
              <a:srgbClr val="FF0000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D4B5708-1201-44A0-AE61-BB362CE0FC6F}"/>
              </a:ext>
            </a:extLst>
          </p:cNvPr>
          <p:cNvGrpSpPr/>
          <p:nvPr/>
        </p:nvGrpSpPr>
        <p:grpSpPr>
          <a:xfrm>
            <a:off x="988643" y="35118"/>
            <a:ext cx="5107357" cy="1241643"/>
            <a:chOff x="2346387" y="2197608"/>
            <a:chExt cx="7832147" cy="2286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99692043-8D2F-4490-AA0C-B8A82737C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387" y="2197608"/>
              <a:ext cx="7832147" cy="22860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1E9F32C6-24A0-4F22-9CA9-524819217A8F}"/>
                </a:ext>
              </a:extLst>
            </p:cNvPr>
            <p:cNvSpPr/>
            <p:nvPr/>
          </p:nvSpPr>
          <p:spPr>
            <a:xfrm>
              <a:off x="2346387" y="2699835"/>
              <a:ext cx="1551709" cy="147550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6395235"/>
      </p:ext>
    </p:extLst>
  </p:cSld>
  <p:clrMapOvr>
    <a:masterClrMapping/>
  </p:clrMapOvr>
  <p:transition>
    <p:checke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1A5B0E-4111-4378-B49B-909312175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83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tranh-tuong-truong-mam-non-da-nang-17 | Cartoon posters, Kindergarten  posters, Kids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846"/>
            <a:ext cx="12192000" cy="717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B128BDC-EE99-441F-B8CF-613636605EF5}"/>
              </a:ext>
            </a:extLst>
          </p:cNvPr>
          <p:cNvSpPr/>
          <p:nvPr/>
        </p:nvSpPr>
        <p:spPr>
          <a:xfrm>
            <a:off x="3313981" y="3067559"/>
            <a:ext cx="70630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CÙNG THƯ GIÃN NÀO!</a:t>
            </a:r>
          </a:p>
        </p:txBody>
      </p:sp>
    </p:spTree>
    <p:extLst>
      <p:ext uri="{BB962C8B-B14F-4D97-AF65-F5344CB8AC3E}">
        <p14:creationId xmlns:p14="http://schemas.microsoft.com/office/powerpoint/2010/main" val="1594874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95" y="1877376"/>
            <a:ext cx="5320716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39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84485" y="649177"/>
            <a:ext cx="3011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Cảm</a:t>
            </a:r>
            <a:r>
              <a:rPr lang="en-US" sz="44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ơn</a:t>
            </a:r>
            <a:endParaRPr lang="en-US" sz="4400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27" y="770826"/>
            <a:ext cx="965736" cy="4323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BF1BFBF-AB96-4DA2-A08A-7B6762762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97" y="1530244"/>
            <a:ext cx="3939538" cy="5327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79BC47-3D50-4DD0-883E-421ECE071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367" y="1530244"/>
            <a:ext cx="5114043" cy="53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7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8" r="34250"/>
          <a:stretch/>
        </p:blipFill>
        <p:spPr bwMode="auto">
          <a:xfrm>
            <a:off x="5047438" y="657317"/>
            <a:ext cx="1942949" cy="304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8"/>
          <a:stretch/>
        </p:blipFill>
        <p:spPr bwMode="auto">
          <a:xfrm>
            <a:off x="937986" y="657317"/>
            <a:ext cx="2193355" cy="304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8"/>
          <a:stretch/>
        </p:blipFill>
        <p:spPr bwMode="auto">
          <a:xfrm>
            <a:off x="9141805" y="657317"/>
            <a:ext cx="2114695" cy="304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828630" y="3258351"/>
            <a:ext cx="644577" cy="893572"/>
          </a:xfrm>
          <a:prstGeom prst="downArrow">
            <a:avLst/>
          </a:prstGeom>
          <a:solidFill>
            <a:srgbClr val="47DB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788596" y="3258351"/>
            <a:ext cx="644577" cy="893572"/>
          </a:xfrm>
          <a:prstGeom prst="downArrow">
            <a:avLst/>
          </a:prstGeom>
          <a:solidFill>
            <a:srgbClr val="47DB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9869473" y="3258350"/>
            <a:ext cx="644577" cy="893572"/>
          </a:xfrm>
          <a:prstGeom prst="downArrow">
            <a:avLst/>
          </a:prstGeom>
          <a:solidFill>
            <a:srgbClr val="47DB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40840" y="4018571"/>
            <a:ext cx="3990603" cy="2692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nhà</a:t>
            </a:r>
            <a:r>
              <a:rPr lang="en-US" sz="5400" dirty="0">
                <a:solidFill>
                  <a:schemeClr val="bg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ga</a:t>
            </a:r>
          </a:p>
        </p:txBody>
      </p:sp>
      <p:sp>
        <p:nvSpPr>
          <p:cNvPr id="12" name="Cloud 11"/>
          <p:cNvSpPr/>
          <p:nvPr/>
        </p:nvSpPr>
        <p:spPr>
          <a:xfrm>
            <a:off x="4077238" y="4012223"/>
            <a:ext cx="3990603" cy="2692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bí</a:t>
            </a:r>
            <a:r>
              <a:rPr lang="en-US" sz="5400" dirty="0">
                <a:solidFill>
                  <a:schemeClr val="bg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ngô</a:t>
            </a:r>
            <a:endParaRPr lang="en-US" sz="5400" dirty="0">
              <a:solidFill>
                <a:schemeClr val="bg1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8129749" y="4012223"/>
            <a:ext cx="3990603" cy="2692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nghé</a:t>
            </a:r>
            <a:r>
              <a:rPr lang="en-US" sz="5400" dirty="0">
                <a:solidFill>
                  <a:schemeClr val="bg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ọ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0839" y="123087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137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5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C71F84C-E4AC-4EE2-85D9-F799B664996E}"/>
              </a:ext>
            </a:extLst>
          </p:cNvPr>
          <p:cNvSpPr/>
          <p:nvPr/>
        </p:nvSpPr>
        <p:spPr>
          <a:xfrm>
            <a:off x="1392702" y="858129"/>
            <a:ext cx="10325686" cy="4107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-SGK-TV" pitchFamily="2" charset="0"/>
                <a:cs typeface="Arial-SGK-TV" pitchFamily="2" charset="0"/>
              </a:rPr>
              <a:t>DẶN DÒ</a:t>
            </a:r>
          </a:p>
          <a:p>
            <a:r>
              <a:rPr lang="en-US" sz="4400" dirty="0">
                <a:latin typeface="Arial-SGK-TV" pitchFamily="2" charset="0"/>
                <a:cs typeface="Arial-SGK-TV" pitchFamily="2" charset="0"/>
              </a:rPr>
              <a:t>  -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36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hực</a:t>
            </a:r>
            <a:r>
              <a:rPr lang="en-US" sz="36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36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hành</a:t>
            </a:r>
            <a:r>
              <a:rPr lang="en-US" sz="36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36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nói</a:t>
            </a:r>
            <a:r>
              <a:rPr lang="en-US" sz="36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36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lời</a:t>
            </a:r>
            <a:r>
              <a:rPr lang="en-US" sz="36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36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cảm</a:t>
            </a:r>
            <a:r>
              <a:rPr lang="en-US" sz="36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36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ơn</a:t>
            </a:r>
            <a:r>
              <a:rPr lang="en-US" sz="36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36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khi</a:t>
            </a:r>
            <a:r>
              <a:rPr lang="en-US" sz="36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36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mình</a:t>
            </a:r>
            <a:r>
              <a:rPr lang="en-US" sz="36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36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được</a:t>
            </a:r>
            <a:r>
              <a:rPr lang="en-US" sz="36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36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người</a:t>
            </a:r>
            <a:r>
              <a:rPr lang="en-US" sz="36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36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khác</a:t>
            </a:r>
            <a:r>
              <a:rPr lang="en-US" sz="36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36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tặng</a:t>
            </a:r>
            <a:r>
              <a:rPr lang="en-US" sz="36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36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quà</a:t>
            </a:r>
            <a:endParaRPr lang="en-US" sz="7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72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4800" dirty="0"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-</a:t>
            </a:r>
            <a:r>
              <a:rPr lang="en-US" sz="72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44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Ô</a:t>
            </a:r>
            <a:r>
              <a:rPr lang="en-US" sz="36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n</a:t>
            </a:r>
            <a:r>
              <a:rPr lang="en-US" sz="36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36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đọc</a:t>
            </a:r>
            <a:r>
              <a:rPr lang="en-US" sz="36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36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lại</a:t>
            </a:r>
            <a:r>
              <a:rPr lang="en-US" sz="36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36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bài</a:t>
            </a:r>
            <a:r>
              <a:rPr lang="en-US" sz="36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36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học</a:t>
            </a:r>
            <a:r>
              <a:rPr lang="en-US" sz="36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36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hôm</a:t>
            </a:r>
            <a:r>
              <a:rPr lang="en-US" sz="36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nay. </a:t>
            </a:r>
          </a:p>
          <a:p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95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ộ hình nền &amp;quot;Hoạt hình siêu dễ thương 2&amp;quot; chất lượng cao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8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B128BDC-EE99-441F-B8CF-613636605EF5}"/>
              </a:ext>
            </a:extLst>
          </p:cNvPr>
          <p:cNvSpPr/>
          <p:nvPr/>
        </p:nvSpPr>
        <p:spPr>
          <a:xfrm>
            <a:off x="2743032" y="2598003"/>
            <a:ext cx="71945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4800" b="1" dirty="0">
                <a:ln/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HẸN GẶP LẠI CÁC CON</a:t>
            </a:r>
            <a:endParaRPr lang="en-US" sz="4800" b="1" dirty="0">
              <a:ln/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392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85416" y="0"/>
            <a:ext cx="7821421" cy="7162800"/>
            <a:chOff x="685800" y="76200"/>
            <a:chExt cx="7821421" cy="7162800"/>
          </a:xfrm>
        </p:grpSpPr>
        <p:pic>
          <p:nvPicPr>
            <p:cNvPr id="3" name="Picture 2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76200"/>
              <a:ext cx="7821421" cy="71628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" name="Group 3"/>
            <p:cNvGrpSpPr/>
            <p:nvPr/>
          </p:nvGrpSpPr>
          <p:grpSpPr>
            <a:xfrm>
              <a:off x="852946" y="2371344"/>
              <a:ext cx="7110932" cy="919984"/>
              <a:chOff x="852946" y="2371344"/>
              <a:chExt cx="7110932" cy="919984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852946" y="2371344"/>
                <a:ext cx="724878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sz="5200" dirty="0">
                    <a:latin typeface="HP001" panose="020B0603050302020204" pitchFamily="34" charset="0"/>
                    <a:ea typeface="HP001" panose="020B0603050302020204" pitchFamily="34" charset="0"/>
                  </a:rPr>
                  <a:t>Ȥ</a:t>
                </a:r>
                <a:r>
                  <a:rPr lang="en-US" sz="49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05000" y="2371344"/>
                <a:ext cx="724878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sz="5200" dirty="0">
                    <a:solidFill>
                      <a:srgbClr val="C126E0"/>
                    </a:solidFill>
                    <a:latin typeface="HP001" panose="020B0603050302020204" pitchFamily="34" charset="0"/>
                    <a:ea typeface="HP001" panose="020B0603050302020204" pitchFamily="34" charset="0"/>
                  </a:rPr>
                  <a:t>Ȥ</a:t>
                </a:r>
                <a:r>
                  <a:rPr lang="en-US" sz="49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979173" y="2371344"/>
                <a:ext cx="724878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sz="5200" dirty="0">
                    <a:solidFill>
                      <a:srgbClr val="C126E0"/>
                    </a:solidFill>
                    <a:latin typeface="HP001" panose="020B0603050302020204" pitchFamily="34" charset="0"/>
                    <a:ea typeface="HP001" panose="020B0603050302020204" pitchFamily="34" charset="0"/>
                  </a:rPr>
                  <a:t>Ȥ</a:t>
                </a:r>
                <a:r>
                  <a:rPr lang="en-US" sz="49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045973" y="2371344"/>
                <a:ext cx="724878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sz="5200" dirty="0">
                    <a:solidFill>
                      <a:srgbClr val="C126E0"/>
                    </a:solidFill>
                    <a:latin typeface="HP001" panose="020B0603050302020204" pitchFamily="34" charset="0"/>
                    <a:ea typeface="HP001" panose="020B0603050302020204" pitchFamily="34" charset="0"/>
                  </a:rPr>
                  <a:t>Ȥ</a:t>
                </a:r>
                <a:r>
                  <a:rPr lang="en-US" sz="49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5105400" y="2398776"/>
                <a:ext cx="724878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sz="5200" dirty="0">
                    <a:solidFill>
                      <a:srgbClr val="C126E0"/>
                    </a:solidFill>
                    <a:latin typeface="HP001" panose="020B0603050302020204" pitchFamily="34" charset="0"/>
                    <a:ea typeface="HP001" panose="020B0603050302020204" pitchFamily="34" charset="0"/>
                  </a:rPr>
                  <a:t>Ȥ</a:t>
                </a:r>
                <a:r>
                  <a:rPr lang="en-US" sz="49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172200" y="2398776"/>
                <a:ext cx="724878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sz="5200" dirty="0">
                    <a:solidFill>
                      <a:srgbClr val="C126E0"/>
                    </a:solidFill>
                    <a:latin typeface="HP001" panose="020B0603050302020204" pitchFamily="34" charset="0"/>
                    <a:ea typeface="HP001" panose="020B0603050302020204" pitchFamily="34" charset="0"/>
                  </a:rPr>
                  <a:t>Ȥ</a:t>
                </a:r>
                <a:r>
                  <a:rPr lang="en-US" sz="49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239000" y="2398776"/>
                <a:ext cx="724878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sz="5200" dirty="0">
                    <a:solidFill>
                      <a:srgbClr val="C126E0"/>
                    </a:solidFill>
                    <a:latin typeface="HP001" panose="020B0603050302020204" pitchFamily="34" charset="0"/>
                    <a:ea typeface="HP001" panose="020B0603050302020204" pitchFamily="34" charset="0"/>
                  </a:rPr>
                  <a:t>Ȥ</a:t>
                </a:r>
                <a:r>
                  <a:rPr lang="en-US" sz="49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852946" y="3450270"/>
              <a:ext cx="7110932" cy="919984"/>
              <a:chOff x="852946" y="2371344"/>
              <a:chExt cx="7110932" cy="919984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852946" y="2371344"/>
                <a:ext cx="724878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sz="5200" dirty="0">
                    <a:latin typeface="HP001" panose="020B0603050302020204" pitchFamily="34" charset="0"/>
                    <a:ea typeface="HP001" panose="020B0603050302020204" pitchFamily="34" charset="0"/>
                  </a:rPr>
                  <a:t>Ȥ</a:t>
                </a:r>
                <a:r>
                  <a:rPr lang="en-US" sz="49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905000" y="2371344"/>
                <a:ext cx="724878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sz="5200" dirty="0">
                    <a:solidFill>
                      <a:srgbClr val="C126E0"/>
                    </a:solidFill>
                    <a:latin typeface="HP001" panose="020B0603050302020204" pitchFamily="34" charset="0"/>
                    <a:ea typeface="HP001" panose="020B0603050302020204" pitchFamily="34" charset="0"/>
                  </a:rPr>
                  <a:t>Ȥ</a:t>
                </a:r>
                <a:r>
                  <a:rPr lang="en-US" sz="49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979173" y="2371344"/>
                <a:ext cx="724878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sz="5200" dirty="0">
                    <a:solidFill>
                      <a:srgbClr val="C126E0"/>
                    </a:solidFill>
                    <a:latin typeface="HP001" panose="020B0603050302020204" pitchFamily="34" charset="0"/>
                    <a:ea typeface="HP001" panose="020B0603050302020204" pitchFamily="34" charset="0"/>
                  </a:rPr>
                  <a:t>Ȥ</a:t>
                </a:r>
                <a:r>
                  <a:rPr lang="en-US" sz="49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045973" y="2371344"/>
                <a:ext cx="724878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sz="5200" dirty="0">
                    <a:solidFill>
                      <a:srgbClr val="C126E0"/>
                    </a:solidFill>
                    <a:latin typeface="HP001" panose="020B0603050302020204" pitchFamily="34" charset="0"/>
                    <a:ea typeface="HP001" panose="020B0603050302020204" pitchFamily="34" charset="0"/>
                  </a:rPr>
                  <a:t>Ȥ</a:t>
                </a:r>
                <a:r>
                  <a:rPr lang="en-US" sz="49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05400" y="2398776"/>
                <a:ext cx="724878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sz="5200" dirty="0">
                    <a:solidFill>
                      <a:srgbClr val="C126E0"/>
                    </a:solidFill>
                    <a:latin typeface="HP001" panose="020B0603050302020204" pitchFamily="34" charset="0"/>
                    <a:ea typeface="HP001" panose="020B0603050302020204" pitchFamily="34" charset="0"/>
                  </a:rPr>
                  <a:t>Ȥ</a:t>
                </a:r>
                <a:r>
                  <a:rPr lang="en-US" sz="49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172200" y="2398776"/>
                <a:ext cx="724878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sz="5200" dirty="0">
                    <a:solidFill>
                      <a:srgbClr val="C126E0"/>
                    </a:solidFill>
                    <a:latin typeface="HP001" panose="020B0603050302020204" pitchFamily="34" charset="0"/>
                    <a:ea typeface="HP001" panose="020B0603050302020204" pitchFamily="34" charset="0"/>
                  </a:rPr>
                  <a:t>Ȥ</a:t>
                </a:r>
                <a:r>
                  <a:rPr lang="en-US" sz="49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239000" y="2398776"/>
                <a:ext cx="724878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sz="5200" dirty="0">
                    <a:solidFill>
                      <a:srgbClr val="C126E0"/>
                    </a:solidFill>
                    <a:latin typeface="HP001" panose="020B0603050302020204" pitchFamily="34" charset="0"/>
                    <a:ea typeface="HP001" panose="020B0603050302020204" pitchFamily="34" charset="0"/>
                  </a:rPr>
                  <a:t>Ȥ</a:t>
                </a:r>
                <a:r>
                  <a:rPr lang="en-US" sz="49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827313" y="5585460"/>
              <a:ext cx="6446012" cy="892552"/>
              <a:chOff x="827313" y="5585460"/>
              <a:chExt cx="6446012" cy="89255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827313" y="5585460"/>
                <a:ext cx="926857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sz="5200" dirty="0" err="1">
                    <a:latin typeface="HP001" panose="020B0603050302020204" pitchFamily="34" charset="0"/>
                    <a:ea typeface="HP001" panose="020B0603050302020204" pitchFamily="34" charset="0"/>
                  </a:rPr>
                  <a:t>Ȩί</a:t>
                </a:r>
                <a:endParaRPr lang="en-US" sz="5200" dirty="0">
                  <a:latin typeface="HP001" panose="020B0603050302020204" pitchFamily="34" charset="0"/>
                  <a:ea typeface="HP001" panose="020B0603050302020204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477490" y="5585460"/>
                <a:ext cx="1128835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sz="5200" dirty="0" err="1">
                    <a:solidFill>
                      <a:srgbClr val="C126E0"/>
                    </a:solidFill>
                    <a:latin typeface="HP001" panose="020B0603050302020204" pitchFamily="34" charset="0"/>
                    <a:ea typeface="HP001" panose="020B0603050302020204" pitchFamily="34" charset="0"/>
                  </a:rPr>
                  <a:t>Ȩί</a:t>
                </a:r>
                <a:r>
                  <a:rPr lang="en-US" sz="5200" dirty="0">
                    <a:solidFill>
                      <a:srgbClr val="C126E0"/>
                    </a:solidFill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144490" y="5585460"/>
                <a:ext cx="1128835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sz="5200" dirty="0" err="1">
                    <a:solidFill>
                      <a:srgbClr val="C126E0"/>
                    </a:solidFill>
                    <a:latin typeface="HP001" panose="020B0603050302020204" pitchFamily="34" charset="0"/>
                    <a:ea typeface="HP001" panose="020B0603050302020204" pitchFamily="34" charset="0"/>
                  </a:rPr>
                  <a:t>Ȩί</a:t>
                </a:r>
                <a:r>
                  <a:rPr lang="en-US" sz="5200" dirty="0">
                    <a:solidFill>
                      <a:srgbClr val="C126E0"/>
                    </a:solidFill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11283" y="227805"/>
              <a:ext cx="7246127" cy="917599"/>
              <a:chOff x="811283" y="227805"/>
              <a:chExt cx="7246127" cy="91759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811283" y="228600"/>
                <a:ext cx="846707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  <a:r>
                  <a:rPr lang="en-US" sz="5200" dirty="0">
                    <a:latin typeface="HP001" panose="020B0603050302020204" pitchFamily="34" charset="0"/>
                    <a:ea typeface="HP001" panose="020B0603050302020204" pitchFamily="34" charset="0"/>
                  </a:rPr>
                  <a:t>ǟ</a:t>
                </a:r>
                <a:r>
                  <a:rPr lang="en-US" sz="48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891541" y="227805"/>
                <a:ext cx="846707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  <a:r>
                  <a:rPr lang="en-US" sz="5200" dirty="0">
                    <a:solidFill>
                      <a:srgbClr val="C126E0"/>
                    </a:solidFill>
                    <a:latin typeface="HP001" panose="020B0603050302020204" pitchFamily="34" charset="0"/>
                    <a:ea typeface="HP001" panose="020B0603050302020204" pitchFamily="34" charset="0"/>
                  </a:rPr>
                  <a:t>ǟ</a:t>
                </a:r>
                <a:r>
                  <a:rPr lang="en-US" sz="4800" dirty="0">
                    <a:solidFill>
                      <a:srgbClr val="C126E0"/>
                    </a:solidFill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971799" y="236154"/>
                <a:ext cx="846707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  <a:r>
                  <a:rPr lang="en-US" sz="5200" dirty="0">
                    <a:solidFill>
                      <a:srgbClr val="C126E0"/>
                    </a:solidFill>
                    <a:latin typeface="HP001" panose="020B0603050302020204" pitchFamily="34" charset="0"/>
                    <a:ea typeface="HP001" panose="020B0603050302020204" pitchFamily="34" charset="0"/>
                  </a:rPr>
                  <a:t>ǟ</a:t>
                </a:r>
                <a:r>
                  <a:rPr lang="en-US" sz="48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993363" y="252852"/>
                <a:ext cx="846707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  <a:r>
                  <a:rPr lang="en-US" sz="5200" dirty="0">
                    <a:solidFill>
                      <a:srgbClr val="C126E0"/>
                    </a:solidFill>
                    <a:latin typeface="HP001" panose="020B0603050302020204" pitchFamily="34" charset="0"/>
                    <a:ea typeface="HP001" panose="020B0603050302020204" pitchFamily="34" charset="0"/>
                  </a:rPr>
                  <a:t>ǟ</a:t>
                </a:r>
                <a:r>
                  <a:rPr lang="en-US" sz="48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060273" y="236154"/>
                <a:ext cx="846707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  <a:r>
                  <a:rPr lang="en-US" sz="5200" dirty="0">
                    <a:solidFill>
                      <a:srgbClr val="C126E0"/>
                    </a:solidFill>
                    <a:latin typeface="HP001" panose="020B0603050302020204" pitchFamily="34" charset="0"/>
                    <a:ea typeface="HP001" panose="020B0603050302020204" pitchFamily="34" charset="0"/>
                  </a:rPr>
                  <a:t>ǟ</a:t>
                </a:r>
                <a:r>
                  <a:rPr lang="en-US" sz="48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135488" y="244503"/>
                <a:ext cx="846707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  <a:r>
                  <a:rPr lang="en-US" sz="5200" dirty="0">
                    <a:solidFill>
                      <a:srgbClr val="C126E0"/>
                    </a:solidFill>
                    <a:latin typeface="HP001" panose="020B0603050302020204" pitchFamily="34" charset="0"/>
                    <a:ea typeface="HP001" panose="020B0603050302020204" pitchFamily="34" charset="0"/>
                  </a:rPr>
                  <a:t>ǟ</a:t>
                </a:r>
                <a:r>
                  <a:rPr lang="en-US" sz="48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210703" y="252852"/>
                <a:ext cx="846707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  <a:r>
                  <a:rPr lang="en-US" sz="5200" dirty="0">
                    <a:solidFill>
                      <a:srgbClr val="C126E0"/>
                    </a:solidFill>
                    <a:latin typeface="HP001" panose="020B0603050302020204" pitchFamily="34" charset="0"/>
                    <a:ea typeface="HP001" panose="020B0603050302020204" pitchFamily="34" charset="0"/>
                  </a:rPr>
                  <a:t>ǟ</a:t>
                </a:r>
                <a:r>
                  <a:rPr lang="en-US" sz="48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85348" y="1300503"/>
              <a:ext cx="7246127" cy="917599"/>
              <a:chOff x="811283" y="227805"/>
              <a:chExt cx="7246127" cy="917599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811283" y="228600"/>
                <a:ext cx="846707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  <a:r>
                  <a:rPr lang="en-US" sz="5200" dirty="0">
                    <a:latin typeface="HP001" panose="020B0603050302020204" pitchFamily="34" charset="0"/>
                    <a:ea typeface="HP001" panose="020B0603050302020204" pitchFamily="34" charset="0"/>
                  </a:rPr>
                  <a:t>ǟ</a:t>
                </a:r>
                <a:r>
                  <a:rPr lang="en-US" sz="48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891541" y="227805"/>
                <a:ext cx="846707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  <a:r>
                  <a:rPr lang="en-US" sz="5200" dirty="0">
                    <a:solidFill>
                      <a:srgbClr val="C126E0"/>
                    </a:solidFill>
                    <a:latin typeface="HP001" panose="020B0603050302020204" pitchFamily="34" charset="0"/>
                    <a:ea typeface="HP001" panose="020B0603050302020204" pitchFamily="34" charset="0"/>
                  </a:rPr>
                  <a:t>ǟ</a:t>
                </a:r>
                <a:r>
                  <a:rPr lang="en-US" sz="4800" dirty="0">
                    <a:solidFill>
                      <a:srgbClr val="C126E0"/>
                    </a:solidFill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971799" y="236154"/>
                <a:ext cx="846707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  <a:r>
                  <a:rPr lang="en-US" sz="5200" dirty="0">
                    <a:solidFill>
                      <a:srgbClr val="C126E0"/>
                    </a:solidFill>
                    <a:latin typeface="HP001" panose="020B0603050302020204" pitchFamily="34" charset="0"/>
                    <a:ea typeface="HP001" panose="020B0603050302020204" pitchFamily="34" charset="0"/>
                  </a:rPr>
                  <a:t>ǟ</a:t>
                </a:r>
                <a:r>
                  <a:rPr lang="en-US" sz="48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993363" y="252852"/>
                <a:ext cx="846707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  <a:r>
                  <a:rPr lang="en-US" sz="5200" dirty="0">
                    <a:solidFill>
                      <a:srgbClr val="C126E0"/>
                    </a:solidFill>
                    <a:latin typeface="HP001" panose="020B0603050302020204" pitchFamily="34" charset="0"/>
                    <a:ea typeface="HP001" panose="020B0603050302020204" pitchFamily="34" charset="0"/>
                  </a:rPr>
                  <a:t>ǟ</a:t>
                </a:r>
                <a:r>
                  <a:rPr lang="en-US" sz="48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060273" y="236154"/>
                <a:ext cx="846707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  <a:r>
                  <a:rPr lang="en-US" sz="5200" dirty="0">
                    <a:solidFill>
                      <a:srgbClr val="C126E0"/>
                    </a:solidFill>
                    <a:latin typeface="HP001" panose="020B0603050302020204" pitchFamily="34" charset="0"/>
                    <a:ea typeface="HP001" panose="020B0603050302020204" pitchFamily="34" charset="0"/>
                  </a:rPr>
                  <a:t>ǟ</a:t>
                </a:r>
                <a:r>
                  <a:rPr lang="en-US" sz="48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135488" y="244503"/>
                <a:ext cx="846707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  <a:r>
                  <a:rPr lang="en-US" sz="5200" dirty="0">
                    <a:solidFill>
                      <a:srgbClr val="C126E0"/>
                    </a:solidFill>
                    <a:latin typeface="HP001" panose="020B0603050302020204" pitchFamily="34" charset="0"/>
                    <a:ea typeface="HP001" panose="020B0603050302020204" pitchFamily="34" charset="0"/>
                  </a:rPr>
                  <a:t>ǟ</a:t>
                </a:r>
                <a:r>
                  <a:rPr lang="en-US" sz="48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210703" y="252852"/>
                <a:ext cx="846707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  <a:r>
                  <a:rPr lang="en-US" sz="5200" dirty="0">
                    <a:solidFill>
                      <a:srgbClr val="C126E0"/>
                    </a:solidFill>
                    <a:latin typeface="HP001" panose="020B0603050302020204" pitchFamily="34" charset="0"/>
                    <a:ea typeface="HP001" panose="020B0603050302020204" pitchFamily="34" charset="0"/>
                  </a:rPr>
                  <a:t>ǟ</a:t>
                </a:r>
                <a:r>
                  <a:rPr lang="en-US" sz="48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903455" y="4528797"/>
              <a:ext cx="6344116" cy="893878"/>
              <a:chOff x="903455" y="4528797"/>
              <a:chExt cx="6344116" cy="893878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903455" y="4528797"/>
                <a:ext cx="1002197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sz="5200" dirty="0" err="1">
                    <a:latin typeface="HP001" panose="020B0603050302020204" pitchFamily="34" charset="0"/>
                    <a:ea typeface="HP001" panose="020B0603050302020204" pitchFamily="34" charset="0"/>
                  </a:rPr>
                  <a:t>ǟổ</a:t>
                </a:r>
                <a:r>
                  <a:rPr lang="en-US" sz="5200" dirty="0"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567487" y="4529460"/>
                <a:ext cx="1028897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sz="5200" dirty="0" err="1">
                    <a:solidFill>
                      <a:srgbClr val="C126E0"/>
                    </a:solidFill>
                    <a:latin typeface="HP001" panose="020B0603050302020204" pitchFamily="34" charset="0"/>
                    <a:ea typeface="HP001" panose="020B0603050302020204" pitchFamily="34" charset="0"/>
                  </a:rPr>
                  <a:t>ǟổ</a:t>
                </a:r>
                <a:r>
                  <a:rPr lang="en-US" sz="5200" dirty="0">
                    <a:solidFill>
                      <a:srgbClr val="C126E0"/>
                    </a:solidFill>
                    <a:latin typeface="HP001" panose="020B0603050302020204" pitchFamily="34" charset="0"/>
                    <a:ea typeface="HP001" panose="020B0603050302020204" pitchFamily="34" charset="0"/>
                  </a:rPr>
                  <a:t>   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245374" y="4530123"/>
                <a:ext cx="1002197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sz="5200" dirty="0" err="1">
                    <a:solidFill>
                      <a:srgbClr val="C126E0"/>
                    </a:solidFill>
                    <a:latin typeface="HP001" panose="020B0603050302020204" pitchFamily="34" charset="0"/>
                    <a:ea typeface="HP001" panose="020B0603050302020204" pitchFamily="34" charset="0"/>
                  </a:rPr>
                  <a:t>ǟổ</a:t>
                </a:r>
                <a:r>
                  <a:rPr lang="en-US" sz="5200" dirty="0">
                    <a:solidFill>
                      <a:srgbClr val="C126E0"/>
                    </a:solidFill>
                    <a:latin typeface="HP001" panose="020B0603050302020204" pitchFamily="34" charset="0"/>
                    <a:ea typeface="HP001" panose="020B0603050302020204" pitchFamily="34" charset="0"/>
                  </a:rPr>
                  <a:t> </a:t>
                </a:r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0FEA9EFA-A8FD-4A8A-92AB-B55750A1781D}"/>
              </a:ext>
            </a:extLst>
          </p:cNvPr>
          <p:cNvSpPr/>
          <p:nvPr/>
        </p:nvSpPr>
        <p:spPr>
          <a:xfrm>
            <a:off x="5916332" y="3652378"/>
            <a:ext cx="114077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5200" dirty="0">
                <a:solidFill>
                  <a:srgbClr val="C126E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 </a:t>
            </a:r>
            <a:r>
              <a:rPr lang="en-US" sz="5200" dirty="0" err="1">
                <a:solidFill>
                  <a:srgbClr val="C126E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ǟá</a:t>
            </a:r>
            <a:r>
              <a:rPr lang="en-US" sz="5200" dirty="0">
                <a:solidFill>
                  <a:srgbClr val="C126E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0E2A77A-23FF-4EFB-BEFD-5F19DE794589}"/>
              </a:ext>
            </a:extLst>
          </p:cNvPr>
          <p:cNvSpPr/>
          <p:nvPr/>
        </p:nvSpPr>
        <p:spPr>
          <a:xfrm>
            <a:off x="8603021" y="3652378"/>
            <a:ext cx="114077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5200" dirty="0">
                <a:solidFill>
                  <a:srgbClr val="C126E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 </a:t>
            </a:r>
            <a:r>
              <a:rPr lang="en-US" sz="5200" dirty="0" err="1">
                <a:solidFill>
                  <a:srgbClr val="C126E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ǟá</a:t>
            </a:r>
            <a:r>
              <a:rPr lang="en-US" sz="5200" dirty="0">
                <a:solidFill>
                  <a:srgbClr val="C126E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BCD81C11-8628-433F-960D-C887FBFAB4FE}"/>
              </a:ext>
            </a:extLst>
          </p:cNvPr>
          <p:cNvSpPr/>
          <p:nvPr/>
        </p:nvSpPr>
        <p:spPr>
          <a:xfrm>
            <a:off x="5937537" y="5522464"/>
            <a:ext cx="112883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5200" dirty="0" err="1">
                <a:solidFill>
                  <a:srgbClr val="C126E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Ȩί</a:t>
            </a:r>
            <a:r>
              <a:rPr lang="en-US" sz="5200" dirty="0">
                <a:solidFill>
                  <a:srgbClr val="C126E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305006F7-2A72-4BEB-B624-170583F39DBB}"/>
              </a:ext>
            </a:extLst>
          </p:cNvPr>
          <p:cNvSpPr/>
          <p:nvPr/>
        </p:nvSpPr>
        <p:spPr>
          <a:xfrm>
            <a:off x="3267102" y="5523115"/>
            <a:ext cx="112883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5200" dirty="0" err="1">
                <a:latin typeface="HP001" panose="020B0603050302020204" pitchFamily="34" charset="0"/>
                <a:ea typeface="HP001" panose="020B0603050302020204" pitchFamily="34" charset="0"/>
              </a:rPr>
              <a:t>Ȩί</a:t>
            </a:r>
            <a:r>
              <a:rPr lang="en-US" sz="5200" dirty="0">
                <a:solidFill>
                  <a:srgbClr val="C126E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F7015FDB-58E0-4E8C-8BC9-53AC5FA26621}"/>
              </a:ext>
            </a:extLst>
          </p:cNvPr>
          <p:cNvSpPr/>
          <p:nvPr/>
        </p:nvSpPr>
        <p:spPr>
          <a:xfrm>
            <a:off x="3270212" y="3652378"/>
            <a:ext cx="114077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5200" dirty="0">
                <a:solidFill>
                  <a:srgbClr val="C126E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 </a:t>
            </a:r>
            <a:r>
              <a:rPr lang="en-US" sz="5200" dirty="0" err="1">
                <a:solidFill>
                  <a:srgbClr val="C126E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ǟá</a:t>
            </a:r>
            <a:r>
              <a:rPr lang="en-US" sz="5200" dirty="0">
                <a:solidFill>
                  <a:srgbClr val="C126E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62F690CF-327B-4A1A-8AE6-ECFC25918B7B}"/>
              </a:ext>
            </a:extLst>
          </p:cNvPr>
          <p:cNvSpPr/>
          <p:nvPr/>
        </p:nvSpPr>
        <p:spPr>
          <a:xfrm>
            <a:off x="8612777" y="5530159"/>
            <a:ext cx="112883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5200" dirty="0" err="1">
                <a:solidFill>
                  <a:srgbClr val="C126E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Ȩί</a:t>
            </a:r>
            <a:r>
              <a:rPr lang="en-US" sz="5200" dirty="0">
                <a:solidFill>
                  <a:srgbClr val="C126E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4713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2151888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2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9" y="751051"/>
            <a:ext cx="1622108" cy="4734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13" y="790484"/>
            <a:ext cx="7874405" cy="446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2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9" y="751051"/>
            <a:ext cx="1622108" cy="4734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13" y="790484"/>
            <a:ext cx="7874405" cy="446427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74591" y="5365182"/>
            <a:ext cx="7600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Bầy</a:t>
            </a:r>
            <a:r>
              <a:rPr lang="en-US" sz="40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sẻ</a:t>
            </a:r>
            <a:r>
              <a:rPr lang="en-US" sz="40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non </a:t>
            </a:r>
            <a:r>
              <a:rPr lang="en-US" sz="40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ríu</a:t>
            </a:r>
            <a:r>
              <a:rPr lang="en-US" sz="40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ra</a:t>
            </a:r>
            <a:r>
              <a:rPr lang="en-US" sz="40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ríu</a:t>
            </a:r>
            <a:r>
              <a:rPr lang="en-US" sz="40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rít</a:t>
            </a:r>
            <a:r>
              <a:rPr lang="en-US" sz="40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bên</a:t>
            </a:r>
            <a:r>
              <a:rPr lang="en-US" sz="40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mẹ</a:t>
            </a:r>
            <a:r>
              <a:rPr lang="en-US" sz="40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74591" y="5365182"/>
            <a:ext cx="7600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Bầy</a:t>
            </a:r>
            <a:r>
              <a:rPr lang="en-US" sz="40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</a:t>
            </a:r>
            <a:r>
              <a:rPr lang="en-US" sz="40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ẻ</a:t>
            </a:r>
            <a:r>
              <a:rPr lang="en-US" sz="40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non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</a:t>
            </a:r>
            <a:r>
              <a:rPr lang="en-US" sz="40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íu</a:t>
            </a:r>
            <a:r>
              <a:rPr lang="en-US" sz="40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</a:t>
            </a:r>
            <a:r>
              <a:rPr lang="en-US" sz="40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a</a:t>
            </a:r>
            <a:r>
              <a:rPr lang="en-US" sz="40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</a:t>
            </a:r>
            <a:r>
              <a:rPr lang="en-US" sz="40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íu</a:t>
            </a:r>
            <a:r>
              <a:rPr lang="en-US" sz="40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</a:t>
            </a:r>
            <a:r>
              <a:rPr lang="en-US" sz="40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ít</a:t>
            </a:r>
            <a:r>
              <a:rPr lang="en-US" sz="40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bên</a:t>
            </a:r>
            <a:r>
              <a:rPr lang="en-US" sz="40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mẹ</a:t>
            </a:r>
            <a:r>
              <a:rPr lang="en-US" sz="40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8EA69E0A-08EB-454E-9D22-C695E8BBCF47}"/>
              </a:ext>
            </a:extLst>
          </p:cNvPr>
          <p:cNvCxnSpPr>
            <a:cxnSpLocks/>
          </p:cNvCxnSpPr>
          <p:nvPr/>
        </p:nvCxnSpPr>
        <p:spPr>
          <a:xfrm flipH="1">
            <a:off x="5209309" y="5468025"/>
            <a:ext cx="249382" cy="5994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FD6568E-32F7-4C91-BEB3-644C7D16128D}"/>
              </a:ext>
            </a:extLst>
          </p:cNvPr>
          <p:cNvCxnSpPr>
            <a:cxnSpLocks/>
          </p:cNvCxnSpPr>
          <p:nvPr/>
        </p:nvCxnSpPr>
        <p:spPr>
          <a:xfrm flipH="1">
            <a:off x="7902511" y="5409622"/>
            <a:ext cx="249382" cy="5994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14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91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77" y="747712"/>
            <a:ext cx="10846661" cy="611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54;p13"/>
          <p:cNvSpPr txBox="1">
            <a:spLocks/>
          </p:cNvSpPr>
          <p:nvPr/>
        </p:nvSpPr>
        <p:spPr>
          <a:xfrm>
            <a:off x="3861850" y="2033936"/>
            <a:ext cx="5502069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BÀI 21: </a:t>
            </a:r>
            <a:endParaRPr lang="vi-VN" sz="4800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r>
              <a:rPr lang="pt-BR" sz="80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 r   S s</a:t>
            </a:r>
          </a:p>
        </p:txBody>
      </p:sp>
    </p:spTree>
    <p:extLst>
      <p:ext uri="{BB962C8B-B14F-4D97-AF65-F5344CB8AC3E}">
        <p14:creationId xmlns:p14="http://schemas.microsoft.com/office/powerpoint/2010/main" val="24413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69" y="1557338"/>
            <a:ext cx="6298595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0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595750" y="1936411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444217" y="1876154"/>
            <a:ext cx="1368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7016496" y="1936411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720183" y="1876154"/>
            <a:ext cx="1368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2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331</Words>
  <Application>Microsoft Office PowerPoint</Application>
  <PresentationFormat>Custom</PresentationFormat>
  <Paragraphs>133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22</cp:revision>
  <dcterms:created xsi:type="dcterms:W3CDTF">2021-09-25T15:53:59Z</dcterms:created>
  <dcterms:modified xsi:type="dcterms:W3CDTF">2021-10-18T08:03:23Z</dcterms:modified>
</cp:coreProperties>
</file>