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321" r:id="rId4"/>
    <p:sldId id="317" r:id="rId5"/>
    <p:sldId id="309" r:id="rId6"/>
    <p:sldId id="310" r:id="rId7"/>
    <p:sldId id="299" r:id="rId8"/>
    <p:sldId id="301" r:id="rId9"/>
    <p:sldId id="311" r:id="rId10"/>
    <p:sldId id="312" r:id="rId11"/>
    <p:sldId id="304" r:id="rId12"/>
    <p:sldId id="272" r:id="rId13"/>
    <p:sldId id="294" r:id="rId14"/>
    <p:sldId id="313" r:id="rId15"/>
    <p:sldId id="314" r:id="rId16"/>
    <p:sldId id="307" r:id="rId17"/>
    <p:sldId id="290" r:id="rId18"/>
    <p:sldId id="322" r:id="rId19"/>
    <p:sldId id="31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0" autoAdjust="0"/>
    <p:restoredTop sz="85451" autoAdjust="0"/>
  </p:normalViewPr>
  <p:slideViewPr>
    <p:cSldViewPr snapToGrid="0">
      <p:cViewPr varScale="1">
        <p:scale>
          <a:sx n="62" d="100"/>
          <a:sy n="62" d="100"/>
        </p:scale>
        <p:origin x="9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2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2.m4a"/><Relationship Id="rId7" Type="http://schemas.openxmlformats.org/officeDocument/2006/relationships/image" Target="../media/image29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5.m4a"/><Relationship Id="rId7" Type="http://schemas.openxmlformats.org/officeDocument/2006/relationships/image" Target="../media/image3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34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4a"/><Relationship Id="rId7" Type="http://schemas.openxmlformats.org/officeDocument/2006/relationships/image" Target="../media/image1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2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253218"/>
            <a:ext cx="12014273" cy="7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47401"/>
            <a:ext cx="668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164683-3F26-448A-95EA-8AA3AE154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5"/>
    </mc:Choice>
    <mc:Fallback xmlns="">
      <p:transition spd="slow" advTm="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03" t="31923" r="79327" b="48931"/>
          <a:stretch/>
        </p:blipFill>
        <p:spPr>
          <a:xfrm>
            <a:off x="682907" y="370389"/>
            <a:ext cx="10822329" cy="620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809" t="10086" r="7803" b="20134"/>
          <a:stretch/>
        </p:blipFill>
        <p:spPr>
          <a:xfrm>
            <a:off x="1519426" y="791508"/>
            <a:ext cx="9028253" cy="51044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787198" y="1715911"/>
            <a:ext cx="1248853" cy="1854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152" y="2554894"/>
            <a:ext cx="4923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19349656">
            <a:off x="9390265" y="1631244"/>
            <a:ext cx="1248853" cy="185464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EF41801-7E5D-493A-95F5-C8E7D82C2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5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2"/>
    </mc:Choice>
    <mc:Fallback xmlns="">
      <p:transition spd="slow" advTm="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B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0" y="236490"/>
            <a:ext cx="74123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74708" y="31962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100498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954924"/>
            <a:ext cx="11804069" cy="4530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6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2234545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4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ngự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8" y="3409348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nghề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6" y="3396485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3422582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3422581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9" y="4729181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2" y="5068820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754" y="4865811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5041737"/>
            <a:ext cx="347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5D42E3-B379-4673-A424-F5FABD139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3"/>
    </mc:Choice>
    <mc:Fallback xmlns="">
      <p:transition spd="slow" advTm="14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3" y="31373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3" y="19640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3" y="31847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43696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926027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319363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420780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3596" y="308898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69" y="24395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69" y="36405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69" y="38938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410" y="283895"/>
            <a:ext cx="3623799" cy="14966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31AE6-2802-4625-9A32-3D643DB8FB89}"/>
              </a:ext>
            </a:extLst>
          </p:cNvPr>
          <p:cNvSpPr txBox="1"/>
          <p:nvPr/>
        </p:nvSpPr>
        <p:spPr>
          <a:xfrm>
            <a:off x="89176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8738F-085C-42F2-A02C-22454514EE04}"/>
              </a:ext>
            </a:extLst>
          </p:cNvPr>
          <p:cNvSpPr txBox="1"/>
          <p:nvPr/>
        </p:nvSpPr>
        <p:spPr>
          <a:xfrm>
            <a:off x="89866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C0507D-C244-479E-B3C2-9D40310228B7}"/>
              </a:ext>
            </a:extLst>
          </p:cNvPr>
          <p:cNvSpPr txBox="1"/>
          <p:nvPr/>
        </p:nvSpPr>
        <p:spPr>
          <a:xfrm>
            <a:off x="89866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EAC540-3319-42E5-8F9B-EB3120AFC7C8}"/>
              </a:ext>
            </a:extLst>
          </p:cNvPr>
          <p:cNvCxnSpPr>
            <a:cxnSpLocks/>
          </p:cNvCxnSpPr>
          <p:nvPr/>
        </p:nvCxnSpPr>
        <p:spPr>
          <a:xfrm flipV="1">
            <a:off x="836665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D8CD5D-EF3F-41B3-967D-12A76806D109}"/>
              </a:ext>
            </a:extLst>
          </p:cNvPr>
          <p:cNvCxnSpPr>
            <a:cxnSpLocks/>
          </p:cNvCxnSpPr>
          <p:nvPr/>
        </p:nvCxnSpPr>
        <p:spPr>
          <a:xfrm flipV="1">
            <a:off x="842540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C52068-223C-4E36-A56A-5F7536682250}"/>
              </a:ext>
            </a:extLst>
          </p:cNvPr>
          <p:cNvCxnSpPr>
            <a:cxnSpLocks/>
          </p:cNvCxnSpPr>
          <p:nvPr/>
        </p:nvCxnSpPr>
        <p:spPr>
          <a:xfrm flipV="1">
            <a:off x="842540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682C6DB8-F4AA-47CB-883B-3BD7AA26BBAB}"/>
              </a:ext>
            </a:extLst>
          </p:cNvPr>
          <p:cNvSpPr/>
          <p:nvPr/>
        </p:nvSpPr>
        <p:spPr>
          <a:xfrm>
            <a:off x="10068276" y="728781"/>
            <a:ext cx="190649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8E70606E-737A-41C6-B9B0-11BD36586BDC}"/>
              </a:ext>
            </a:extLst>
          </p:cNvPr>
          <p:cNvSpPr/>
          <p:nvPr/>
        </p:nvSpPr>
        <p:spPr>
          <a:xfrm>
            <a:off x="10068278" y="180783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9F3D6D6-7DD4-4451-87FA-E2219353A925}"/>
              </a:ext>
            </a:extLst>
          </p:cNvPr>
          <p:cNvSpPr/>
          <p:nvPr/>
        </p:nvSpPr>
        <p:spPr>
          <a:xfrm>
            <a:off x="10068278" y="3021946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15853A-C519-4230-9992-56C97A84E708}"/>
              </a:ext>
            </a:extLst>
          </p:cNvPr>
          <p:cNvSpPr txBox="1"/>
          <p:nvPr/>
        </p:nvSpPr>
        <p:spPr>
          <a:xfrm>
            <a:off x="89962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A5C879-4EF5-4EF9-82E0-C554B9A068A8}"/>
              </a:ext>
            </a:extLst>
          </p:cNvPr>
          <p:cNvCxnSpPr>
            <a:cxnSpLocks/>
          </p:cNvCxnSpPr>
          <p:nvPr/>
        </p:nvCxnSpPr>
        <p:spPr>
          <a:xfrm>
            <a:off x="846894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F530988-E212-4203-AE27-FB0F67DB2710}"/>
              </a:ext>
            </a:extLst>
          </p:cNvPr>
          <p:cNvSpPr/>
          <p:nvPr/>
        </p:nvSpPr>
        <p:spPr>
          <a:xfrm>
            <a:off x="10068277" y="4169965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9FC996-AADB-4C6B-AF07-09445004714C}"/>
              </a:ext>
            </a:extLst>
          </p:cNvPr>
          <p:cNvSpPr txBox="1"/>
          <p:nvPr/>
        </p:nvSpPr>
        <p:spPr>
          <a:xfrm>
            <a:off x="90301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CE3229-B612-4BDF-AE99-8D22E93CFA78}"/>
              </a:ext>
            </a:extLst>
          </p:cNvPr>
          <p:cNvCxnSpPr>
            <a:cxnSpLocks/>
          </p:cNvCxnSpPr>
          <p:nvPr/>
        </p:nvCxnSpPr>
        <p:spPr>
          <a:xfrm>
            <a:off x="836665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40D79599-7D33-44A3-BABE-28FFA1F08293}"/>
              </a:ext>
            </a:extLst>
          </p:cNvPr>
          <p:cNvSpPr/>
          <p:nvPr/>
        </p:nvSpPr>
        <p:spPr>
          <a:xfrm>
            <a:off x="10068276" y="5378750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998BFD-FC14-4BBE-BE78-7C37C06D5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9"/>
    </mc:Choice>
    <mc:Fallback xmlns="">
      <p:transition spd="slow" advTm="52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6031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4" y="1383086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228937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844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0" y="4976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6048" y="4976044"/>
            <a:ext cx="2375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1501" y="4976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7140" y="4976408"/>
            <a:ext cx="2777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4C7D3B-C001-498E-BE66-031F4D4A9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3"/>
    </mc:Choice>
    <mc:Fallback xmlns="">
      <p:transition spd="slow" advTm="8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6" cy="68579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659A00-4170-44C6-AD74-86BB327A74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p:transition spd="slow" advTm="251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D055-CC07-47B9-B0AC-D272273E6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528" y="0"/>
            <a:ext cx="880694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D603DF-8E17-4D03-8EB0-CF7BCF9AD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3"/>
    </mc:Choice>
    <mc:Fallback xmlns="">
      <p:transition spd="slow" advTm="4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638300" y="-133350"/>
            <a:ext cx="8820149" cy="2793906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vi-VN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2B05EA-FA36-41B1-B9B3-25DEBBB5F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527">
        <p:fade/>
      </p:transition>
    </mc:Choice>
    <mc:Fallback xmlns="">
      <p:transition spd="med" advTm="41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15429" y="1027066"/>
            <a:ext cx="3918180" cy="9510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395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đá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66848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ã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quỳ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C8B0EC6-BAC7-4925-9E30-4E099B3427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971688"/>
      </p:ext>
    </p:extLst>
  </p:cSld>
  <p:clrMapOvr>
    <a:masterClrMapping/>
  </p:clrMapOvr>
  <p:transition spd="slow" advTm="560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9762B2-6C83-49D6-950E-15B8FFFFC85B}"/>
              </a:ext>
            </a:extLst>
          </p:cNvPr>
          <p:cNvSpPr txBox="1"/>
          <p:nvPr/>
        </p:nvSpPr>
        <p:spPr>
          <a:xfrm>
            <a:off x="2438400" y="522515"/>
            <a:ext cx="6952342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LUYỆN TẬP CHÍNH TẢ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06BE2F-A8E7-4DC4-9EB4-D0B4B95C1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0"/>
    </mc:Choice>
    <mc:Fallback xmlns="">
      <p:transition spd="slow" advTm="2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159654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67196" y="286326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9459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896030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103" y="203896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46958" y="200818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5" y="2009934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2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1" y="202444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00758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6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06740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1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6" y="328170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6" y="4357174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79" y="4737766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454" y="4509272"/>
            <a:ext cx="2639902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78" y="474959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543D2BA-C8E1-488B-A3A4-7B3F105DE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82"/>
    </mc:Choice>
    <mc:Fallback xmlns="">
      <p:transition spd="slow" advTm="17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210511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8481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7" y="2216727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6" y="18890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6" y="31097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5" y="42946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4" y="18510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2" y="311868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4" y="430362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5" y="28619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2" y="23645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5655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8188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</a:t>
            </a:r>
            <a:endParaRPr lang="en-US" sz="6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E7DEB-004F-4749-9CAB-DE4A785314D1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00D267-D8F9-4969-ABD0-E6E7B3816336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id="{01C99E27-B6BE-4859-B36E-5035F4F41F2D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B59467-6FD4-4476-ADD5-388393EFB2C2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0AED20-98DB-4947-A754-0573390279BD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B59AA24F-013C-406C-B9CC-36BF80077743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CB065E1-3D30-45D9-AC64-5EB345904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9"/>
    </mc:Choice>
    <mc:Fallback xmlns="">
      <p:transition spd="slow" advTm="7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  <p:bldP spid="29" grpId="0"/>
      <p:bldP spid="31" grpId="0" animBg="1"/>
      <p:bldP spid="32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013390"/>
            <a:ext cx="1019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7010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928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94" y="203656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488" y="203692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416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2535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0" y="3713075"/>
            <a:ext cx="1032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6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0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3897" y="503792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879142B-521E-4A15-A66A-C18D93D34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49"/>
    </mc:Choice>
    <mc:Fallback xmlns="">
      <p:transition spd="slow" advTm="11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3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gỗ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09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gừ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49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8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899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138" y="4313941"/>
            <a:ext cx="1802890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6" y="4730382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gô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09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4" y="4749290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03C77F-52E2-49BA-AF6D-75B687C28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25"/>
    </mc:Choice>
    <mc:Fallback xmlns="">
      <p:transition spd="slow" advTm="144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9874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4" y="1814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4" y="30348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3" y="4219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0" y="177612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8" y="304373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0" y="427088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96906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0" y="22896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4906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7439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292" y="2240885"/>
            <a:ext cx="3344057" cy="2049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7731B7-6574-4D58-A621-55AC4C13BFD7}"/>
              </a:ext>
            </a:extLst>
          </p:cNvPr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CB4EA-DE42-466F-9D16-BFE7A6EBA45A}"/>
              </a:ext>
            </a:extLst>
          </p:cNvPr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83D2A-6A03-43DF-9D51-7B0574A96452}"/>
              </a:ext>
            </a:extLst>
          </p:cNvPr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695D35-42B8-49D0-B94A-505A82BCF00D}"/>
              </a:ext>
            </a:extLst>
          </p:cNvPr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74FD6B-5A0F-4810-B62B-58A85B6C0AC0}"/>
              </a:ext>
            </a:extLst>
          </p:cNvPr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4DE9E2-A8C1-446D-ACF3-574B43E1E8CF}"/>
              </a:ext>
            </a:extLst>
          </p:cNvPr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8C8ACBF-E27E-4E46-B59A-CF0FD9324709}"/>
              </a:ext>
            </a:extLst>
          </p:cNvPr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07B90F86-BE44-4CB1-8B4E-50098D679027}"/>
              </a:ext>
            </a:extLst>
          </p:cNvPr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048FF86-0E65-4EEE-B6C0-654C59A03457}"/>
              </a:ext>
            </a:extLst>
          </p:cNvPr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64CF0-7817-48CF-9962-1F8048D93F33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722102-1125-4ECB-8E2C-B526CA2EC20D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26A1198-CDA9-48E7-87B5-4BCC97902994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A24A4E-ECB0-484E-8A5B-589CFBA9B518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FB2423-3A58-4EEC-B2BD-06D95A0D7727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E14EC68D-548C-4410-A157-5307B80B1CE1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CDBD23-2D0F-449F-9FAD-288E6C193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24"/>
    </mc:Choice>
    <mc:Fallback xmlns="">
      <p:transition spd="slow" advTm="72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7936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443420"/>
            <a:ext cx="838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640" y="24462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622" y="2374746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gò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9532" y="23473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4045386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8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507931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1779" y="24096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EDCF0C-BD9F-4C4F-93DD-F3CF64770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67"/>
    </mc:Choice>
    <mc:Fallback xmlns="">
      <p:transition spd="slow" advTm="9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6|8.2|8.8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9|0.7|0.6|4.9|3.6|3.5|4.8|3.6|6.7|5|5|5.3|5.1|5.2|10|8|4.4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|2.1|5.8|4.1|3.6|1.9|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24.4|3.1|2.7|2|9.1|21.8|4.1|2.7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7|1.4|3.2|4.6|4.5|5.2|5.1|5|4.1|5.9|5.7|4.2|4.4|5|4|5|11.1|4.3|11.5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3.3|1.2|5.2|4.4|1.1|2.7|2.9|8.8|2.3|2.2|1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4|30.3|3|3.1|3|3.2|3.4|22.8|11.2|2.8|2.8|3.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4|2.2|0.8|4.2|4.3|4.7|5|4|7.1|5.5|4.3|4.7|6.3|4.5|8.5|8.7|3.5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7|1.4|4.9|5|3.6|2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25.7|2.9|2.3|3.2|8.4|24.2|3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288</Words>
  <Application>Microsoft Office PowerPoint</Application>
  <PresentationFormat>Widescreen</PresentationFormat>
  <Paragraphs>174</Paragraphs>
  <Slides>17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Arial-Rounded</vt:lpstr>
      <vt:lpstr>Arial-SGK-TV</vt:lpstr>
      <vt:lpstr>Calibri</vt:lpstr>
      <vt:lpstr>Calibri Light</vt:lpstr>
      <vt:lpstr>Euphemia</vt:lpstr>
      <vt:lpstr>Tahoma</vt:lpstr>
      <vt:lpstr>Times New Roman</vt:lpstr>
      <vt:lpstr>Wingdings</vt:lpstr>
      <vt:lpstr>Office Theme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183</cp:revision>
  <dcterms:created xsi:type="dcterms:W3CDTF">2020-08-07T01:41:00Z</dcterms:created>
  <dcterms:modified xsi:type="dcterms:W3CDTF">2021-10-24T01:29:30Z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