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85" r:id="rId2"/>
    <p:sldId id="286" r:id="rId3"/>
    <p:sldId id="263" r:id="rId4"/>
    <p:sldId id="267" r:id="rId5"/>
    <p:sldId id="269" r:id="rId6"/>
    <p:sldId id="270" r:id="rId7"/>
    <p:sldId id="274" r:id="rId8"/>
    <p:sldId id="271" r:id="rId9"/>
    <p:sldId id="276" r:id="rId10"/>
    <p:sldId id="283" r:id="rId11"/>
    <p:sldId id="287" r:id="rId12"/>
    <p:sldId id="288" r:id="rId13"/>
    <p:sldId id="289" r:id="rId14"/>
    <p:sldId id="290" r:id="rId15"/>
    <p:sldId id="291" r:id="rId16"/>
    <p:sldId id="292" r:id="rId17"/>
    <p:sldId id="294" r:id="rId18"/>
    <p:sldId id="302" r:id="rId19"/>
    <p:sldId id="303" r:id="rId20"/>
    <p:sldId id="298" r:id="rId21"/>
    <p:sldId id="299" r:id="rId22"/>
    <p:sldId id="297" r:id="rId23"/>
    <p:sldId id="301" r:id="rId24"/>
  </p:sldIdLst>
  <p:sldSz cx="12192000" cy="6858000"/>
  <p:notesSz cx="6858000" cy="9144000"/>
  <p:embeddedFontLst>
    <p:embeddedFont>
      <p:font typeface="iCiel Cadena" panose="020B060402020202020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Arial-SGK-TV" panose="020B0604020202020204" charset="0"/>
      <p:regular r:id="rId37"/>
      <p: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CCCC"/>
    <a:srgbClr val="99FFCC"/>
    <a:srgbClr val="66FFFF"/>
    <a:srgbClr val="00FFCC"/>
    <a:srgbClr val="00CCFF"/>
    <a:srgbClr val="926838"/>
    <a:srgbClr val="EB701D"/>
    <a:srgbClr val="775233"/>
    <a:srgbClr val="764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86A99-9277-465B-B5C6-0E54B5D891E4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CACA5-0721-4C42-A629-D2841ED4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9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4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80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tm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0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98488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08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- Lớp 1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661851" y="5263913"/>
            <a:ext cx="9673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8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48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r>
              <a:rPr lang="en-US" sz="48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48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phố</a:t>
            </a:r>
            <a:r>
              <a:rPr lang="en-US" sz="48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về</a:t>
            </a:r>
            <a:r>
              <a:rPr lang="en-US" sz="48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thăm</a:t>
            </a:r>
            <a:r>
              <a:rPr lang="en-US" sz="48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quê</a:t>
            </a:r>
            <a:r>
              <a:rPr lang="en-US" sz="48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4327511" y="4564086"/>
            <a:ext cx="10128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ph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3" y="412473"/>
            <a:ext cx="9683433" cy="49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96" y="729673"/>
            <a:ext cx="2737766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7665939" y="5421831"/>
            <a:ext cx="101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13407" y="3444686"/>
            <a:ext cx="684225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nn-NO" sz="3200" b="1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0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1)</a:t>
            </a:r>
            <a:endParaRPr lang="nn-NO" sz="60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4238058" y="1799041"/>
            <a:ext cx="149647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  </a:t>
            </a: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449062" y="2109748"/>
            <a:ext cx="1651588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815176" y="1778121"/>
            <a:ext cx="1441077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  </a:t>
            </a: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8256253" y="2037220"/>
            <a:ext cx="1620742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407" y="2343944"/>
            <a:ext cx="225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nn-NO" sz="44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26: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810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0285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2595620" y="1855452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856349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60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6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48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/>
          </p:nvPr>
        </p:nvGraphicFramePr>
        <p:xfrm>
          <a:off x="7496440" y="1841203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493261" y="2846738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5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3121" y="412893"/>
            <a:ext cx="1885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20739" y="4756117"/>
            <a:ext cx="1004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phà</a:t>
            </a:r>
            <a:r>
              <a:rPr lang="en-US" sz="48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phí</a:t>
            </a:r>
            <a:r>
              <a:rPr lang="en-US" sz="48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phở</a:t>
            </a:r>
            <a:r>
              <a:rPr lang="en-US" sz="4800" b="1" dirty="0" smtClean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quạ</a:t>
            </a:r>
            <a:r>
              <a:rPr lang="en-US" sz="48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48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quế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16465" y="4725076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à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9202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3172945" y="4740596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í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4679277" y="4756116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ở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6696646" y="4756115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ạ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8008150" y="4741311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ê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9372836" y="4756114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ế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9202" y="176061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9107" y="1818337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7312" y="1785403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00818" y="182960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cs typeface="Times New Roman" panose="02020603050405020304" pitchFamily="18" charset="0"/>
              </a:rPr>
              <a:t>ê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 animBg="1"/>
      <p:bldP spid="8" grpId="1" animBg="1"/>
      <p:bldP spid="10" grpId="0" animBg="1"/>
      <p:bldP spid="10" grpId="1" animBg="1"/>
      <p:bldP spid="11" grpId="0"/>
      <p:bldP spid="11" grpId="1"/>
      <p:bldP spid="12" grpId="0"/>
      <p:bldP spid="17" grpId="0"/>
      <p:bldP spid="21" grpId="0"/>
      <p:bldP spid="21" grpId="1"/>
      <p:bldP spid="21" grpId="2"/>
      <p:bldP spid="24" grpId="0"/>
      <p:bldP spid="25" grpId="0"/>
      <p:bldP spid="26" grpId="0"/>
      <p:bldP spid="27" grpId="0"/>
      <p:bldP spid="28" grpId="0"/>
      <p:bldP spid="2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297623"/>
            <a:ext cx="3135312" cy="198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276533"/>
            <a:ext cx="3135311" cy="200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3528290"/>
            <a:ext cx="3047999" cy="201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3528290"/>
            <a:ext cx="3135311" cy="2013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10472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p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trà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8617" y="234871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cổ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9832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nhà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453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khế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8617" y="2341124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0472" y="235411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8271" y="5541601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5372" y="5541601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8" y="171878"/>
            <a:ext cx="1659827" cy="971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4602" y="171878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extLst/>
          </p:nvPr>
        </p:nvGraphicFramePr>
        <p:xfrm>
          <a:off x="2595620" y="1060971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086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95620" y="2055242"/>
            <a:ext cx="3229098" cy="893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7454727" y="986308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54729" y="1980754"/>
            <a:ext cx="2869632" cy="87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1594" y="193232"/>
            <a:ext cx="188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331093" y="2960000"/>
            <a:ext cx="1004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phà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phí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phở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              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quạ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quế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4766" y="207567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4653" y="1093077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758" y="1122683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2927" y="1013760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4456" y="1016672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cs typeface="Times New Roman" panose="02020603050405020304" pitchFamily="18" charset="0"/>
              </a:rPr>
              <a:t>ê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10" y="3876146"/>
            <a:ext cx="1484074" cy="149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2" y="3819643"/>
            <a:ext cx="1599842" cy="161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6" y="3910280"/>
            <a:ext cx="1528831" cy="155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10" y="3876146"/>
            <a:ext cx="1572625" cy="156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160186" y="5476642"/>
            <a:ext cx="1000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pha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trà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            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           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khế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74039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6" grpId="0" animBg="1"/>
      <p:bldP spid="8" grpId="0" animBg="1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28423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726" y="326417"/>
            <a:ext cx="5092530" cy="2556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6" y="3962400"/>
            <a:ext cx="3047621" cy="2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404" y="2882801"/>
            <a:ext cx="64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ha tra da c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390" y="631768"/>
            <a:ext cx="9538709" cy="53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 nha da c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858" y="731745"/>
            <a:ext cx="8404167" cy="49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8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3205891" y="1801691"/>
            <a:ext cx="576829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8514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1204421" y="5196124"/>
            <a:ext cx="1074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Thủ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đô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quà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quê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Bố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đưa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đi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Bờ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Hồ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</a:p>
          <a:p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đi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phố</a:t>
            </a:r>
            <a:r>
              <a:rPr lang="en-US" sz="3200" b="1" dirty="0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6418400" y="5207090"/>
            <a:ext cx="1024444" cy="60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1632967" y="5666697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ph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6" y="531807"/>
            <a:ext cx="10412862" cy="45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6" y="359297"/>
            <a:ext cx="2262346" cy="1020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5640907" y="5209455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0" y="524163"/>
            <a:ext cx="9645074" cy="554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553" y="4058653"/>
            <a:ext cx="2514742" cy="23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16B30-BE75-464D-82A1-EEBED0D4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4" y="458606"/>
            <a:ext cx="6401693" cy="4640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4315325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3" y="176462"/>
            <a:ext cx="3025633" cy="1283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5" y="4988278"/>
            <a:ext cx="5551054" cy="12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230664" y="230101"/>
            <a:ext cx="1718906" cy="1492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8470231" y="240566"/>
            <a:ext cx="1941095" cy="1485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2949571" y="240566"/>
            <a:ext cx="5520660" cy="1677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8129" y="725539"/>
            <a:ext cx="288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Bandit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618311" y="1426705"/>
            <a:ext cx="1092940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59224" y="1685426"/>
            <a:ext cx="10439447" cy="194527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SÓC </a:t>
            </a: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1009" y="3420516"/>
            <a:ext cx="1476972" cy="1476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918" y="167980"/>
            <a:ext cx="2612171" cy="2612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5238" y="467168"/>
            <a:ext cx="2411506" cy="241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0345" y="2995215"/>
            <a:ext cx="1476972" cy="1476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4881" y="-252298"/>
            <a:ext cx="1476972" cy="1476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376" y="5439330"/>
            <a:ext cx="4903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7030A0"/>
                </a:solidFill>
              </a:rPr>
              <a:t>Các con hãy giúp bạn sóc săn được những hạt dẻ làm món ăn tối nay bằng cách trả lời các câu hỏi sau nhé!</a:t>
            </a:r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9542"/>
            <a:ext cx="11169564" cy="3692434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255314" y="1062446"/>
            <a:ext cx="9480158" cy="24367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b="1" dirty="0" err="1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4400" b="1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400" b="1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gồ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ghề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đá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76277" y="3826579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390677" y="3488494"/>
            <a:ext cx="3338924" cy="314463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1400" y="-330200"/>
            <a:ext cx="10265420" cy="453506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700570" y="152298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44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4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400" b="1" dirty="0" smtClean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khe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khẽ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073316" y="3713366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108839" y="3910243"/>
            <a:ext cx="3129884" cy="29477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1646" y="-1006492"/>
            <a:ext cx="10265420" cy="4603457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13633" y="562914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4785" y="73932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vi-VN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Tôi thường làm bạn</a:t>
            </a:r>
          </a:p>
          <a:p>
            <a:pPr algn="just" fontAlgn="base"/>
            <a:r>
              <a:rPr lang="vi-VN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Với em bé thôi</a:t>
            </a:r>
          </a:p>
          <a:p>
            <a:pPr algn="just" fontAlgn="base"/>
            <a:r>
              <a:rPr lang="vi-VN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Khi ăn cầm tôi</a:t>
            </a:r>
          </a:p>
          <a:p>
            <a:pPr algn="just" fontAlgn="base"/>
            <a:r>
              <a:rPr lang="vi-VN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Dễ hơn cầm đũa</a:t>
            </a:r>
          </a:p>
          <a:p>
            <a:pPr algn="just" fontAlgn="base"/>
            <a:r>
              <a:rPr lang="vi-VN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 cái gì?</a:t>
            </a:r>
            <a:endParaRPr lang="vi-VN" sz="2800" b="0" i="0" dirty="0">
              <a:solidFill>
                <a:srgbClr val="FF0000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3905" y="-56768"/>
            <a:ext cx="4687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4000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000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US" sz="4000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200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:</a:t>
            </a:r>
            <a:endParaRPr lang="en-US" sz="3200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2480" y="3175008"/>
            <a:ext cx="7846422" cy="3522619"/>
            <a:chOff x="2102548" y="2941753"/>
            <a:chExt cx="3384258" cy="1717374"/>
          </a:xfrm>
        </p:grpSpPr>
        <p:pic>
          <p:nvPicPr>
            <p:cNvPr id="23" name="Picture 2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548" y="323668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170661" cy="5898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83499" y="4736613"/>
            <a:ext cx="285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FF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800" dirty="0" err="1" smtClean="0">
                <a:solidFill>
                  <a:srgbClr val="00FFFF"/>
                </a:solidFill>
                <a:latin typeface="Arial-SGK-TV" pitchFamily="2" charset="0"/>
                <a:cs typeface="Arial-SGK-TV" pitchFamily="2" charset="0"/>
              </a:rPr>
              <a:t>ái</a:t>
            </a:r>
            <a:r>
              <a:rPr lang="en-US" sz="4800" dirty="0" smtClean="0">
                <a:solidFill>
                  <a:srgbClr val="00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FFFF"/>
                </a:solidFill>
                <a:latin typeface="Arial-SGK-TV" pitchFamily="2" charset="0"/>
                <a:cs typeface="Arial-SGK-TV" pitchFamily="2" charset="0"/>
              </a:rPr>
              <a:t>thìa</a:t>
            </a:r>
            <a:endParaRPr lang="en-US" sz="4800" dirty="0">
              <a:solidFill>
                <a:srgbClr val="00FF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67" y="4400781"/>
            <a:ext cx="2476500" cy="1838325"/>
          </a:xfrm>
          <a:prstGeom prst="rect">
            <a:avLst/>
          </a:prstGeom>
        </p:spPr>
      </p:pic>
      <p:pic>
        <p:nvPicPr>
          <p:cNvPr id="34" name="Picture 3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76277" y="3826579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109166" y="3910551"/>
            <a:ext cx="3129557" cy="29474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226</Words>
  <Application>Microsoft Office PowerPoint</Application>
  <PresentationFormat>Widescreen</PresentationFormat>
  <Paragraphs>85</Paragraphs>
  <Slides>23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iCiel Cadena</vt:lpstr>
      <vt:lpstr>Calibri</vt:lpstr>
      <vt:lpstr>Calibri Light</vt:lpstr>
      <vt:lpstr>UTM Avo</vt:lpstr>
      <vt:lpstr>Arial</vt:lpstr>
      <vt:lpstr>Times New Roman</vt:lpstr>
      <vt:lpstr>Arial-SGK-TV</vt:lpstr>
      <vt:lpstr>Tahoma</vt:lpstr>
      <vt:lpstr>Bandit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Windows User</cp:lastModifiedBy>
  <cp:revision>204</cp:revision>
  <dcterms:created xsi:type="dcterms:W3CDTF">2021-07-10T15:07:21Z</dcterms:created>
  <dcterms:modified xsi:type="dcterms:W3CDTF">2021-10-31T10:03:14Z</dcterms:modified>
</cp:coreProperties>
</file>