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8" r:id="rId2"/>
    <p:sldId id="256" r:id="rId3"/>
    <p:sldId id="283" r:id="rId4"/>
    <p:sldId id="311" r:id="rId5"/>
    <p:sldId id="301" r:id="rId6"/>
    <p:sldId id="303" r:id="rId7"/>
    <p:sldId id="304" r:id="rId8"/>
    <p:sldId id="302" r:id="rId9"/>
    <p:sldId id="294" r:id="rId10"/>
    <p:sldId id="285" r:id="rId11"/>
    <p:sldId id="286" r:id="rId12"/>
    <p:sldId id="306" r:id="rId13"/>
    <p:sldId id="287" r:id="rId14"/>
    <p:sldId id="305" r:id="rId15"/>
    <p:sldId id="307" r:id="rId16"/>
    <p:sldId id="295" r:id="rId17"/>
    <p:sldId id="310" r:id="rId18"/>
    <p:sldId id="313" r:id="rId19"/>
    <p:sldId id="312" r:id="rId20"/>
    <p:sldId id="288" r:id="rId21"/>
    <p:sldId id="299" r:id="rId22"/>
  </p:sldIdLst>
  <p:sldSz cx="12161838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C1"/>
    <a:srgbClr val="D2E9EE"/>
    <a:srgbClr val="CC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1" autoAdjust="0"/>
    <p:restoredTop sz="90747" autoAdjust="0"/>
  </p:normalViewPr>
  <p:slideViewPr>
    <p:cSldViewPr>
      <p:cViewPr varScale="1">
        <p:scale>
          <a:sx n="63" d="100"/>
          <a:sy n="63" d="100"/>
        </p:scale>
        <p:origin x="-1110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7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8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2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61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8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65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7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5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1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3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3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2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9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8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6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9" r:id="rId8"/>
    <p:sldLayoutId id="2147483698" r:id="rId9"/>
    <p:sldLayoutId id="2147483697" r:id="rId10"/>
    <p:sldLayoutId id="2147483696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0" y="0"/>
            <a:ext cx="12161838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3B6ADF-A6DD-4A0A-A4D9-9B8EE49432BD}"/>
              </a:ext>
            </a:extLst>
          </p:cNvPr>
          <p:cNvSpPr/>
          <p:nvPr/>
        </p:nvSpPr>
        <p:spPr>
          <a:xfrm>
            <a:off x="1279063" y="609600"/>
            <a:ext cx="9799612" cy="17543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 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VÀ CÁC BẠN HỌC SINH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482" y="0"/>
            <a:ext cx="114299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13"/>
          <a:stretch/>
        </p:blipFill>
        <p:spPr>
          <a:xfrm>
            <a:off x="1872513" y="1610462"/>
            <a:ext cx="2409202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2919" y="191588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 đồ vật có dạng hình gì?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42919" y="31242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42919" y="4318002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42919" y="5511804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91775" y="2037801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29363" y="3177540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356793" y="4463142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396719" y="5566230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04605" y="207121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4605" y="3281690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4605" y="4492170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04605" y="5702650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37719" y="4735285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12457" y="23368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393621" y="2466170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718718" y="4697190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5469" y="16573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5919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tròn</a:t>
              </a:r>
              <a:r>
                <a:rPr lang="en-US" sz="36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13669" y="1950720"/>
            <a:ext cx="1280160" cy="10972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56306" y="1905000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14169" y="2133600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848759" y="222504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719469" y="2118360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3276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3207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33528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936468" y="32766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204119" y="1106269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70508" y="22860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65"/>
          <p:cNvSpPr/>
          <p:nvPr/>
        </p:nvSpPr>
        <p:spPr>
          <a:xfrm rot="20208100">
            <a:off x="656432" y="2725207"/>
            <a:ext cx="1675891" cy="1070401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261519" y="269748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318919" y="2819400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>
            <a:off x="7223919" y="2667000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464199" y="2743200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38862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37719" y="39624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18919" y="38934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23919" y="39696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281319" y="4122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396240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30599" y="40690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 rot="10800000">
            <a:off x="3032919" y="5124451"/>
            <a:ext cx="1828800" cy="1276349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19469305">
            <a:off x="6479575" y="4799190"/>
            <a:ext cx="868760" cy="1581149"/>
          </a:xfrm>
          <a:prstGeom prst="rt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8488" y="2114549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77528" y="663714"/>
            <a:ext cx="10134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1413669" y="2560320"/>
            <a:ext cx="1280160" cy="10972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612448" y="246888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0708" y="279654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520599" y="2651760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50908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17345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41988" y="38172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99388" y="38172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80588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654425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9917668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719469" y="2468880"/>
            <a:ext cx="1097280" cy="106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/>
          <p:cNvSpPr/>
          <p:nvPr/>
        </p:nvSpPr>
        <p:spPr>
          <a:xfrm>
            <a:off x="4785519" y="4800600"/>
            <a:ext cx="1828800" cy="18288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746919" y="685800"/>
            <a:ext cx="10134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Những hình nào là chữ nhật?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4519" y="20574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9494599" y="2468880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753418" y="2362200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432719" y="37410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646488" y="366480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99999" y="3657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48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04919" y="36576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586119" y="3581400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570276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826126" y="376428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51719" y="2590800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3552191" y="2438400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>
            <a:off x="7223920" y="2667000"/>
            <a:ext cx="1809828" cy="764666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1794980" y="4104997"/>
            <a:ext cx="4560672" cy="1452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8221" y="-118765"/>
            <a:ext cx="8632298" cy="4244276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5933983" y="4082047"/>
            <a:ext cx="4704745" cy="1498827"/>
          </a:xfrm>
          <a:prstGeom prst="rect">
            <a:avLst/>
          </a:prstGeom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14" y="2403089"/>
            <a:ext cx="1390009" cy="542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3062" y="4104997"/>
            <a:ext cx="4560672" cy="145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0"/>
          <a:stretch/>
        </p:blipFill>
        <p:spPr>
          <a:xfrm>
            <a:off x="5764270" y="4103283"/>
            <a:ext cx="778692" cy="1158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r="-2960"/>
          <a:stretch/>
        </p:blipFill>
        <p:spPr>
          <a:xfrm>
            <a:off x="5434703" y="4080334"/>
            <a:ext cx="1143000" cy="11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7798121" y="4059098"/>
            <a:ext cx="4704745" cy="1498827"/>
          </a:xfrm>
          <a:prstGeom prst="rect">
            <a:avLst/>
          </a:prstGeom>
        </p:spPr>
      </p:pic>
      <p:pic>
        <p:nvPicPr>
          <p:cNvPr id="102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6614" r="78706" b="10159"/>
          <a:stretch/>
        </p:blipFill>
        <p:spPr bwMode="auto">
          <a:xfrm>
            <a:off x="7402418" y="4267200"/>
            <a:ext cx="1066800" cy="23072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59206" r="29031" b="10256"/>
          <a:stretch/>
        </p:blipFill>
        <p:spPr bwMode="auto">
          <a:xfrm>
            <a:off x="7016238" y="3909480"/>
            <a:ext cx="1524001" cy="2667000"/>
          </a:xfrm>
          <a:prstGeom prst="roundRect">
            <a:avLst>
              <a:gd name="adj" fmla="val 337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37319" y="5660818"/>
            <a:ext cx="822960" cy="82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5361" y="5655399"/>
            <a:ext cx="822960" cy="8229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5342718" y="5669337"/>
            <a:ext cx="1005840" cy="91440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107595" y="5843698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742438" y="5848421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25179" y="5806497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07595" y="584369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754014" y="5848421"/>
            <a:ext cx="640080" cy="6400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325179" y="58252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71019" y="1000705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00098" y="392077"/>
            <a:ext cx="43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74340" y="1026691"/>
            <a:ext cx="51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83061" y="391246"/>
            <a:ext cx="45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75757" y="1026691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15052" y="355060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797878" y="1037577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7</a:t>
            </a:r>
            <a:endParaRPr lang="en-US" sz="3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4000098" y="248836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1046" y="2482254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782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53912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216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02430" y="327668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7319" y="76200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67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5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998E-6 -2.59259E-6 L -0.3557 0.3233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3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eelspin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8888E-6 1.85185E-6 L 0.20063 -0.00579 " pathEditMode="relative" rAng="0" ptsTypes="AA">
                                      <p:cBhvr>
                                        <p:cTn id="1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0925E-6 2.59259E-6 L 0.20062 -0.00579 " pathEditMode="relative" rAng="0" ptsTypes="AA">
                                      <p:cBhvr>
                                        <p:cTn id="13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1794980" y="4104997"/>
            <a:ext cx="4560672" cy="1452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68221" y="-118765"/>
            <a:ext cx="8632298" cy="4244276"/>
            <a:chOff x="1141517" y="1037891"/>
            <a:chExt cx="9878804" cy="478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5933983" y="4082047"/>
            <a:ext cx="4704745" cy="1498827"/>
          </a:xfrm>
          <a:prstGeom prst="rect">
            <a:avLst/>
          </a:prstGeom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14" y="2403089"/>
            <a:ext cx="1390009" cy="542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>
            <a:off x="3062" y="4104997"/>
            <a:ext cx="4560672" cy="145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0"/>
          <a:stretch/>
        </p:blipFill>
        <p:spPr>
          <a:xfrm>
            <a:off x="5764270" y="4103283"/>
            <a:ext cx="778692" cy="1158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r="-2960"/>
          <a:stretch/>
        </p:blipFill>
        <p:spPr>
          <a:xfrm>
            <a:off x="5434703" y="4080334"/>
            <a:ext cx="1143000" cy="11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2222"/>
          <a:stretch/>
        </p:blipFill>
        <p:spPr>
          <a:xfrm flipH="1">
            <a:off x="7798121" y="4059098"/>
            <a:ext cx="4704745" cy="1498827"/>
          </a:xfrm>
          <a:prstGeom prst="rect">
            <a:avLst/>
          </a:prstGeom>
        </p:spPr>
      </p:pic>
      <p:pic>
        <p:nvPicPr>
          <p:cNvPr id="102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6614" r="78706" b="10159"/>
          <a:stretch/>
        </p:blipFill>
        <p:spPr bwMode="auto">
          <a:xfrm>
            <a:off x="7402418" y="4267200"/>
            <a:ext cx="1066800" cy="23072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ttle kid with different emotions Premium Vecto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3" t="59206" r="29031" b="10256"/>
          <a:stretch/>
        </p:blipFill>
        <p:spPr bwMode="auto">
          <a:xfrm>
            <a:off x="7016238" y="3909480"/>
            <a:ext cx="1524001" cy="2667000"/>
          </a:xfrm>
          <a:prstGeom prst="roundRect">
            <a:avLst>
              <a:gd name="adj" fmla="val 337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37319" y="5660818"/>
            <a:ext cx="822960" cy="822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745361" y="5655399"/>
            <a:ext cx="822960" cy="8229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>
            <a:off x="5342718" y="5669337"/>
            <a:ext cx="1005840" cy="91440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107595" y="5843698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742438" y="5848421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25179" y="5806497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107595" y="58252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742438" y="5838279"/>
            <a:ext cx="640080" cy="6400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325179" y="582527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71019" y="1000705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000098" y="392077"/>
            <a:ext cx="43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74340" y="1026691"/>
            <a:ext cx="51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83061" y="391246"/>
            <a:ext cx="45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975757" y="1026691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15052" y="355060"/>
            <a:ext cx="50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797878" y="1037577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7</a:t>
            </a:r>
            <a:endParaRPr lang="en-US" sz="36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4000098" y="248836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1046" y="2482254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782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53912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21693" y="3232981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02430" y="3276686"/>
            <a:ext cx="64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7319" y="76200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10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5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250"/>
                            </p:stCondLst>
                            <p:childTnLst>
                              <p:par>
                                <p:cTn id="1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998E-6 -2.59259E-6 L -0.3557 0.3233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3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25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5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8888E-6 1.85185E-6 L 0.20063 -0.00579 " pathEditMode="relative" rAng="0" ptsTypes="AA">
                                      <p:cBhvr>
                                        <p:cTn id="1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37 1.85185E-6 L -0.15951 -0.00579 " pathEditMode="relative" rAng="0" ptsTypes="AA">
                                      <p:cBhvr>
                                        <p:cTn id="15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0925E-6 2.59259E-6 L 0.20062 -0.00579 " pathEditMode="relative" rAng="0" ptsTypes="AA">
                                      <p:cBhvr>
                                        <p:cTn id="1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5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21237" b="53146"/>
          <a:stretch/>
        </p:blipFill>
        <p:spPr>
          <a:xfrm>
            <a:off x="670719" y="100396"/>
            <a:ext cx="4611349" cy="94939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58934" y="-290285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Hãy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cùng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hát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nào</a:t>
            </a:r>
            <a:r>
              <a:rPr lang="en-US" sz="5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mCasual" pitchFamily="18" charset="0"/>
                <a:ea typeface="DomCasual" pitchFamily="18" charset="0"/>
                <a:cs typeface="DomCasual" pitchFamily="18" charset="0"/>
              </a:rPr>
              <a:t>….!</a:t>
            </a:r>
            <a:endParaRPr lang="en-US" sz="5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3" name="Dạy Bé Hình Khối - Nhạc Thiếu Nhi Hay Cho Bé - TOP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9" end="641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119" y="885371"/>
            <a:ext cx="105671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ÀM QUEN VỚI MỘT SỐ</a:t>
            </a: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 PHẲNG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180772"/>
            <a:ext cx="1094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VUÔNG, HÌNH TRÒN,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GIÁC, HÌNH CHỮ NHẬT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533079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7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103" y="3505200"/>
            <a:ext cx="9118016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0922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949" y="927100"/>
            <a:ext cx="223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081" y="0"/>
            <a:ext cx="2438398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319" y="1752600"/>
            <a:ext cx="3276600" cy="3276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6519" y="51054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vuông</a:t>
            </a:r>
            <a:endParaRPr lang="en-US" sz="4000" dirty="0"/>
          </a:p>
        </p:txBody>
      </p:sp>
      <p:grpSp>
        <p:nvGrpSpPr>
          <p:cNvPr id="5" name="Group 4"/>
          <p:cNvGrpSpPr/>
          <p:nvPr/>
        </p:nvGrpSpPr>
        <p:grpSpPr>
          <a:xfrm rot="10800000">
            <a:off x="4252120" y="3276598"/>
            <a:ext cx="1524000" cy="598349"/>
            <a:chOff x="1025023" y="1615381"/>
            <a:chExt cx="2023040" cy="1102597"/>
          </a:xfrm>
        </p:grpSpPr>
        <p:sp>
          <p:nvSpPr>
            <p:cNvPr id="6" name="Down Arrow 5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5852319" y="2041386"/>
            <a:ext cx="3038551" cy="2911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119" y="25050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457200"/>
            <a:ext cx="3581400" cy="268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617" y="466262"/>
            <a:ext cx="3740302" cy="2676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90" y="457200"/>
            <a:ext cx="3075629" cy="2686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0800000">
            <a:off x="4328319" y="3124200"/>
            <a:ext cx="1524000" cy="598349"/>
            <a:chOff x="1025023" y="1615381"/>
            <a:chExt cx="2023040" cy="1102597"/>
          </a:xfrm>
        </p:grpSpPr>
        <p:sp>
          <p:nvSpPr>
            <p:cNvPr id="9" name="Down Arrow 8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080919" y="2438400"/>
            <a:ext cx="38862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1347" y="4876800"/>
            <a:ext cx="43281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endParaRPr lang="en-US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9 0.04931 L -0.61991 0.44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21" y="2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5611E-7 1.11111E-6 L 0.20063 -0.01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1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40" y="0"/>
            <a:ext cx="123130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7119" y="609600"/>
            <a:ext cx="5824736" cy="495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/>
              <a:t>Hình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gì</a:t>
            </a:r>
            <a:r>
              <a:rPr lang="en-US" sz="4000" b="1" dirty="0"/>
              <a:t> </a:t>
            </a:r>
            <a:r>
              <a:rPr lang="en-US" sz="4000" b="1" dirty="0" err="1" smtClean="0"/>
              <a:t>có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góc</a:t>
            </a:r>
            <a:r>
              <a:rPr lang="en-US" sz="4000" b="1" dirty="0" smtClean="0"/>
              <a:t>,</a:t>
            </a:r>
          </a:p>
          <a:p>
            <a:pPr algn="ctr"/>
            <a:r>
              <a:rPr lang="en-US" sz="4000" b="1" dirty="0" err="1" smtClean="0"/>
              <a:t>Trông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giống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như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mái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nhà</a:t>
            </a:r>
            <a:r>
              <a:rPr lang="en-US" sz="4000" b="1" dirty="0" smtClean="0"/>
              <a:t>.</a:t>
            </a:r>
          </a:p>
          <a:p>
            <a:pPr algn="ctr"/>
            <a:r>
              <a:rPr lang="en-US" sz="4000" b="1" dirty="0" smtClean="0"/>
              <a:t>Ba </a:t>
            </a:r>
            <a:r>
              <a:rPr lang="en-US" sz="4000" b="1" dirty="0" err="1" smtClean="0"/>
              <a:t>cạnh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dài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thẳng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tắp</a:t>
            </a:r>
            <a:r>
              <a:rPr lang="en-US" sz="4000" b="1" dirty="0" smtClean="0"/>
              <a:t>,</a:t>
            </a:r>
          </a:p>
          <a:p>
            <a:pPr algn="ctr"/>
            <a:r>
              <a:rPr lang="en-US" sz="4000" b="1" dirty="0" err="1" smtClean="0"/>
              <a:t>Khép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kín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trông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thật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xinh</a:t>
            </a:r>
            <a:r>
              <a:rPr lang="en-US" sz="4000" b="1" dirty="0" smtClean="0"/>
              <a:t>….?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84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990600"/>
            <a:ext cx="41148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519" y="48768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Hình</a:t>
            </a:r>
            <a:r>
              <a:rPr lang="en-US" sz="4000" dirty="0" smtClean="0"/>
              <a:t> tam </a:t>
            </a:r>
            <a:r>
              <a:rPr lang="en-US" sz="4000" dirty="0" err="1" smtClean="0"/>
              <a:t>giác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 rot="10800000">
            <a:off x="3947319" y="2602050"/>
            <a:ext cx="1524000" cy="598349"/>
            <a:chOff x="1025023" y="1615381"/>
            <a:chExt cx="2023040" cy="1102597"/>
          </a:xfrm>
        </p:grpSpPr>
        <p:sp>
          <p:nvSpPr>
            <p:cNvPr id="5" name="Down Arrow 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5557878" y="1437690"/>
            <a:ext cx="3418641" cy="3058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1600200"/>
            <a:ext cx="23526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6119" y="2438400"/>
            <a:ext cx="56388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tròn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trĩnh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Lăn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mãi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không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thôi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Hãy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đoán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mau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mau</a:t>
            </a:r>
            <a:endParaRPr lang="en-US" sz="4000" b="1" dirty="0" smtClean="0">
              <a:solidFill>
                <a:srgbClr val="002060"/>
              </a:solidFill>
            </a:endParaRP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đấy</a:t>
            </a:r>
            <a:r>
              <a:rPr lang="en-US" sz="4000" b="1" dirty="0" smtClean="0">
                <a:solidFill>
                  <a:srgbClr val="002060"/>
                </a:solidFill>
              </a:rPr>
              <a:t>…..?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18319" y="1371600"/>
            <a:ext cx="3368025" cy="331261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7919" y="48768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Hình</a:t>
            </a:r>
            <a:r>
              <a:rPr lang="en-US" sz="4000" dirty="0" smtClean="0"/>
              <a:t> </a:t>
            </a:r>
            <a:r>
              <a:rPr lang="en-US" sz="4000" dirty="0" err="1" smtClean="0"/>
              <a:t>tròn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 rot="10800000">
            <a:off x="4175919" y="2906850"/>
            <a:ext cx="1524000" cy="598349"/>
            <a:chOff x="1025023" y="1615381"/>
            <a:chExt cx="2023040" cy="1102597"/>
          </a:xfrm>
        </p:grpSpPr>
        <p:sp>
          <p:nvSpPr>
            <p:cNvPr id="5" name="Down Arrow 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9" y="228600"/>
            <a:ext cx="4091780" cy="2977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9" y="3276600"/>
            <a:ext cx="4625180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747" y="2182889"/>
            <a:ext cx="1703311" cy="170331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66747" y="2133600"/>
            <a:ext cx="1703311" cy="170331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81747" y="2362200"/>
            <a:ext cx="2413024" cy="1419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1752601"/>
            <a:ext cx="2400299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93967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</TotalTime>
  <Words>245</Words>
  <Application>Microsoft Office PowerPoint</Application>
  <PresentationFormat>Custom</PresentationFormat>
  <Paragraphs>110</Paragraphs>
  <Slides>21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cùng hát nào….!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117</cp:revision>
  <dcterms:created xsi:type="dcterms:W3CDTF">2021-05-23T10:25:42Z</dcterms:created>
  <dcterms:modified xsi:type="dcterms:W3CDTF">2021-10-15T10:16:22Z</dcterms:modified>
</cp:coreProperties>
</file>