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73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8" r:id="rId20"/>
    <p:sldId id="277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663" autoAdjust="0"/>
  </p:normalViewPr>
  <p:slideViewPr>
    <p:cSldViewPr snapToGrid="0">
      <p:cViewPr varScale="1">
        <p:scale>
          <a:sx n="67" d="100"/>
          <a:sy n="67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0FF7-4146-4994-85E2-F89DCB7E61B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2D66-4D8D-440E-B79F-955ABA93E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5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5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7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7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119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6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8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6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DE059-D66F-47CD-8B10-B3569C72FF80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19.xml"/><Relationship Id="rId18" Type="http://schemas.microsoft.com/office/2007/relationships/hdphoto" Target="../media/hdphoto9.wdp"/><Relationship Id="rId3" Type="http://schemas.openxmlformats.org/officeDocument/2006/relationships/audio" Target="../media/audio1.wav"/><Relationship Id="rId21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slide" Target="slide20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openxmlformats.org/officeDocument/2006/relationships/slide" Target="slide18.xml"/><Relationship Id="rId19" Type="http://schemas.openxmlformats.org/officeDocument/2006/relationships/slide" Target="slide22.xml"/><Relationship Id="rId4" Type="http://schemas.openxmlformats.org/officeDocument/2006/relationships/image" Target="../media/image32.png"/><Relationship Id="rId9" Type="http://schemas.openxmlformats.org/officeDocument/2006/relationships/image" Target="../media/image34.GIF"/><Relationship Id="rId14" Type="http://schemas.openxmlformats.org/officeDocument/2006/relationships/image" Target="../media/image36.png"/><Relationship Id="rId22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346145" y="1331745"/>
            <a:ext cx="60605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50" normalizeH="0" baseline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mừng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Toán</a:t>
            </a:r>
            <a:endParaRPr kumimoji="0" lang="en-US" altLang="zh-CN" sz="80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7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6" y="2575426"/>
            <a:ext cx="513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3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tập</a:t>
            </a:r>
            <a:endParaRPr kumimoji="0" lang="en-US" altLang="zh-CN" sz="3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56"/>
            <a:ext cx="12192000" cy="57134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03771" y="340505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403771" y="4613364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403771" y="5821677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56074" y="3365861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945188" y="4574174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03075" y="5821673"/>
            <a:ext cx="387531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96000" y="5821672"/>
            <a:ext cx="370116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28261" y="5821672"/>
            <a:ext cx="376647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4164945" cy="609600"/>
            <a:chOff x="589935" y="304800"/>
            <a:chExt cx="3281456" cy="609600"/>
          </a:xfrm>
        </p:grpSpPr>
        <p:sp>
          <p:nvSpPr>
            <p:cNvPr id="1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2947160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58529" y="452735"/>
              <a:ext cx="25270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078"/>
            <a:ext cx="12192000" cy="554892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830491" y="580861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504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319657" y="236873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30491" y="349213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07055" y="322217"/>
            <a:ext cx="2616252" cy="659620"/>
            <a:chOff x="589935" y="304800"/>
            <a:chExt cx="2061279" cy="659620"/>
          </a:xfrm>
        </p:grpSpPr>
        <p:sp>
          <p:nvSpPr>
            <p:cNvPr id="9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5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88543"/>
              </p:ext>
            </p:extLst>
          </p:nvPr>
        </p:nvGraphicFramePr>
        <p:xfrm>
          <a:off x="706056" y="1516282"/>
          <a:ext cx="11262168" cy="40333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93872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9131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91315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50218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99846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99846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0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09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961124"/>
              </p:ext>
            </p:extLst>
          </p:nvPr>
        </p:nvGraphicFramePr>
        <p:xfrm>
          <a:off x="706056" y="1516282"/>
          <a:ext cx="11262168" cy="42966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94407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497346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981234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97346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4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9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1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2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3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14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5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16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9" name="Double Wave 18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5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5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9" name="Arrow: Striped Right 4">
            <a:hlinkClick r:id="rId19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92" l="9581" r="95210">
                        <a14:foregroundMark x1="40519" y1="32160" x2="59281" y2="7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648" y="3984938"/>
            <a:ext cx="728126" cy="619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5351" y="190035"/>
            <a:ext cx="2986392" cy="96303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2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rrow: Right 13">
            <a:hlinkClick r:id="rId6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5" name="Arrow: Right 7">
            <a:hlinkClick r:id="rId6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? + ? + 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blipFill>
                <a:blip r:embed="rId7"/>
                <a:stretch>
                  <a:fillRect t="-13669" r="-4676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500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 </a:t>
                </a:r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8"/>
                <a:stretch>
                  <a:fillRect r="-1645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hlinkClick r:id="rId9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140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9037" y="1866766"/>
            <a:ext cx="53435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</a:t>
            </a: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36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879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= ? + ? +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blipFill>
                <a:blip r:embed="rId6"/>
                <a:stretch>
                  <a:fillRect t="-15484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𝐚𝟎𝟎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𝐛𝟎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c</a:t>
                </a:r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7"/>
                <a:stretch>
                  <a:fillRect r="-2468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1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+ 30 +</a:t>
                </a:r>
                <a:r>
                  <a:rPr kumimoji="0" lang="en-US" sz="5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y</a:t>
                </a:r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= 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blipFill>
                <a:blip r:embed="rId6"/>
                <a:stretch>
                  <a:fillRect t="-17105" r="-991" b="-40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+ 30 + y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6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5702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18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31360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6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72523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304800"/>
            <a:ext cx="2686664" cy="716863"/>
            <a:chOff x="589935" y="304800"/>
            <a:chExt cx="2979175" cy="716863"/>
          </a:xfrm>
        </p:grpSpPr>
        <p:sp>
          <p:nvSpPr>
            <p:cNvPr id="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5" y="375332"/>
              <a:ext cx="24140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 </a:t>
              </a:r>
              <a:r>
                <a:rPr lang="en-US" sz="360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Tìm</a:t>
              </a:r>
              <a:r>
                <a:rPr lang="en-US" sz="360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“?”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462935" y="2176779"/>
            <a:ext cx="10471267" cy="602674"/>
            <a:chOff x="1138118" y="5000263"/>
            <a:chExt cx="10471267" cy="6026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4135152" y="5135582"/>
              <a:ext cx="919448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3032568" y="5139089"/>
              <a:ext cx="971900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211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1850049" y="5142774"/>
              <a:ext cx="1051835" cy="4601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210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459969" y="2297143"/>
            <a:ext cx="1006910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6999956" y="2245229"/>
            <a:ext cx="1024488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81BB8ACC-54EC-4416-8D49-48626F426567}"/>
              </a:ext>
            </a:extLst>
          </p:cNvPr>
          <p:cNvSpPr/>
          <p:nvPr/>
        </p:nvSpPr>
        <p:spPr>
          <a:xfrm>
            <a:off x="9145357" y="2274502"/>
            <a:ext cx="971900" cy="4198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311AA-8CB6-4C97-83F0-57D724CA1C57}"/>
              </a:ext>
            </a:extLst>
          </p:cNvPr>
          <p:cNvSpPr txBox="1"/>
          <p:nvPr/>
        </p:nvSpPr>
        <p:spPr>
          <a:xfrm>
            <a:off x="462935" y="1328846"/>
            <a:ext cx="1047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“?”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8112347" y="2245229"/>
            <a:ext cx="945547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8092575" y="2248459"/>
            <a:ext cx="984652" cy="453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75" y1="18025" x2="45297" y2="26420"/>
                        <a14:foregroundMark x1="69554" y1="20741" x2="58911" y2="32593"/>
                        <a14:foregroundMark x1="46287" y1="42716" x2="50248" y2="58025"/>
                        <a14:foregroundMark x1="28960" y1="23704" x2="38366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1730" y="4916342"/>
            <a:ext cx="1968500" cy="1973373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3329285" y="3157046"/>
            <a:ext cx="3568700" cy="175929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2938632" y="2549371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‘?’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2739340" y="2961626"/>
            <a:ext cx="5620038" cy="193701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+ 2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4;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982583" y="2525516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7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54 L 0.10807 -0.1088 C 0.13047 -0.1338 0.16406 -0.14699 0.19987 -0.14699 C 0.2401 -0.14699 0.27252 -0.1338 0.29492 -0.1088 L 0.40312 0.00254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990827" y="2760273"/>
            <a:ext cx="4637439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6402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Tạm</a:t>
            </a:r>
            <a:r>
              <a:rPr kumimoji="0" lang="en-US" altLang="zh-CN" sz="115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115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biệt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1" y="3083682"/>
            <a:ext cx="107908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310" y="4365474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00316" y="4523676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17091" y="4531381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0" y="4891792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144451" y="4445546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4129088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66" y="-551087"/>
            <a:ext cx="6527800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5" y="-544903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32093" y="1660739"/>
            <a:ext cx="6527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51" y="5317268"/>
            <a:ext cx="123901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0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935351" y="4555938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8635813" y="3932051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6" y="7062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8" y="4014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15" y="302232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84" y="443707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A.701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1138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C.06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1309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70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69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4214353" y="4191336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6" y="466150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2" y="336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A.110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D. 806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C. 90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36336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B.100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776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521012" y="4629756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2564897" y="4400452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25" y="57679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1" y="390000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710955" y="2547750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.310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D. 860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smtClean="0">
                <a:solidFill>
                  <a:srgbClr val="0000FF"/>
                </a:solidFill>
                <a:latin typeface="Calibri" panose="020F0502020204030204"/>
              </a:rPr>
              <a:t>C. 920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357847" y="256587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rgbClr val="0000FF"/>
                </a:solidFill>
                <a:latin typeface="Calibri" panose="020F0502020204030204"/>
              </a:rPr>
              <a:t>A.806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201665"/>
            <a:ext cx="4845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87" y="2825959"/>
            <a:ext cx="1674773" cy="311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46954" y="4118818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78" y="4295078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335659" y="4288750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815887" y="4323654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25" y="4533557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05276" y="4221213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10" y="4035524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44350" y="1921163"/>
            <a:ext cx="6527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BẠCH TUYẾT ĐÃ TÌM THẤY CÁC CHÚ LÙN!</a:t>
            </a:r>
            <a:endParaRPr lang="en-US" altLang="en-US" sz="24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8625" y1="43176" x2="69500" y2="60298"/>
                        <a14:foregroundMark x1="69500" y1="42680" x2="25000" y2="65509"/>
                        <a14:foregroundMark x1="31500" y1="40447" x2="51625" y2="72208"/>
                        <a14:foregroundMark x1="33875" y1="36725" x2="46000" y2="49628"/>
                        <a14:foregroundMark x1="40000" y1="39702" x2="61625" y2="49132"/>
                        <a14:foregroundMark x1="53625" y1="40447" x2="72000" y2="42680"/>
                        <a14:foregroundMark x1="45125" y1="65509" x2="67125" y2="55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855" y="6063283"/>
            <a:ext cx="1547088" cy="7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artoon image of the vector bulletin board material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9" b="96037" l="2863" r="95802">
                        <a14:foregroundMark x1="7443" y1="88720" x2="7443" y2="88720"/>
                        <a14:foregroundMark x1="6870" y1="92683" x2="93702" y2="91463"/>
                        <a14:foregroundMark x1="45229" y1="4878" x2="25382" y2="6707"/>
                        <a14:foregroundMark x1="7252" y1="5793" x2="8015" y2="90244"/>
                        <a14:foregroundMark x1="6489" y1="50000" x2="6679" y2="86280"/>
                        <a14:foregroundMark x1="4008" y1="91463" x2="4008" y2="91463"/>
                        <a14:foregroundMark x1="33397" y1="94512" x2="94847" y2="94512"/>
                        <a14:foregroundMark x1="94466" y1="92073" x2="69466" y2="75000"/>
                        <a14:foregroundMark x1="67748" y1="91159" x2="54771" y2="78659"/>
                        <a14:foregroundMark x1="70611" y1="87500" x2="66603" y2="93902"/>
                        <a14:foregroundMark x1="41031" y1="90854" x2="25954" y2="86585"/>
                        <a14:foregroundMark x1="41985" y1="90854" x2="49237" y2="85976"/>
                        <a14:foregroundMark x1="27481" y1="93293" x2="29389" y2="83537"/>
                        <a14:foregroundMark x1="93511" y1="7927" x2="92557" y2="87195"/>
                        <a14:foregroundMark x1="91985" y1="64024" x2="92557" y2="6098"/>
                        <a14:foregroundMark x1="92939" y1="5488" x2="7634" y2="6707"/>
                        <a14:foregroundMark x1="8206" y1="8232" x2="13168" y2="12500"/>
                        <a14:foregroundMark x1="17748" y1="7622" x2="89695" y2="8841"/>
                        <a14:foregroundMark x1="11450" y1="8537" x2="54198" y2="9756"/>
                        <a14:foregroundMark x1="10687" y1="5488" x2="29771" y2="5183"/>
                        <a14:foregroundMark x1="6298" y1="5793" x2="6679" y2="4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400119"/>
            <a:ext cx="10032275" cy="62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9" b="100000" l="0" r="98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12" y="1117721"/>
            <a:ext cx="1014999" cy="104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21261" flipH="1">
            <a:off x="5328860" y="-968836"/>
            <a:ext cx="3111612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25226" flipH="1">
            <a:off x="3683857" y="-870961"/>
            <a:ext cx="3111612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1738" y="1688348"/>
            <a:ext cx="76580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solidFill>
                <a:schemeClr val="bg1"/>
              </a:solidFill>
              <a:latin typeface="#9Slide05 Filmotype Honey" panose="02000000000000000000" pitchFamily="2" charset="0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ÔN TẬP CÁC SỐ TỪ 1 ĐẾN 1000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17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65939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144673"/>
            <a:ext cx="1794498" cy="1774287"/>
          </a:xfrm>
          <a:prstGeom prst="rect">
            <a:avLst/>
          </a:prstGeom>
        </p:spPr>
      </p:pic>
      <p:pic>
        <p:nvPicPr>
          <p:cNvPr id="4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6096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7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529</Words>
  <Application>Microsoft Office PowerPoint</Application>
  <PresentationFormat>Widescreen</PresentationFormat>
  <Paragraphs>198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#9Slide05 Filmotype Honey</vt:lpstr>
      <vt:lpstr>Arial</vt:lpstr>
      <vt:lpstr>Baloo 2 ExtraBold</vt:lpstr>
      <vt:lpstr>Calibri</vt:lpstr>
      <vt:lpstr>Calibri Light</vt:lpstr>
      <vt:lpstr>Cambria Math</vt:lpstr>
      <vt:lpstr>Coiny</vt:lpstr>
      <vt:lpstr>Humanst521 BT</vt:lpstr>
      <vt:lpstr>Times New Roman</vt:lpstr>
      <vt:lpstr>UTM Edwardian</vt:lpstr>
      <vt:lpstr>Wingdings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2022-08-15T02:53:14Z</dcterms:created>
  <dcterms:modified xsi:type="dcterms:W3CDTF">2022-09-04T15:13:13Z</dcterms:modified>
</cp:coreProperties>
</file>