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362" r:id="rId6"/>
    <p:sldId id="267" r:id="rId7"/>
    <p:sldId id="363" r:id="rId8"/>
    <p:sldId id="364" r:id="rId9"/>
    <p:sldId id="365" r:id="rId10"/>
    <p:sldId id="366" r:id="rId11"/>
    <p:sldId id="266" r:id="rId12"/>
    <p:sldId id="273" r:id="rId13"/>
    <p:sldId id="256" r:id="rId14"/>
    <p:sldId id="258" r:id="rId15"/>
    <p:sldId id="259" r:id="rId16"/>
    <p:sldId id="359" r:id="rId17"/>
    <p:sldId id="261" r:id="rId18"/>
    <p:sldId id="360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8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1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2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5441826" y="3973242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514283" y="239740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600" dirty="0">
                <a:solidFill>
                  <a:srgbClr val="633E3B"/>
                </a:solidFill>
                <a:latin typeface="字体视界-狮子座体" panose="02000500000000000000" pitchFamily="2" charset="-122"/>
                <a:ea typeface="字体视界-狮子座体" panose="02000500000000000000" pitchFamily="2" charset="-122"/>
              </a:rPr>
              <a:t>???</a:t>
            </a:r>
            <a:endParaRPr lang="zh-CN" altLang="en-US" sz="3200" b="1" spc="600" dirty="0">
              <a:solidFill>
                <a:srgbClr val="633E3B"/>
              </a:solidFill>
              <a:latin typeface="字体视界-狮子座体" panose="02000500000000000000" pitchFamily="2" charset="-122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27567" y="502336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6204" y="-33245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9443" y="2713024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045908" y="146420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994008" y="125934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498" y="31142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163419" y="1684916"/>
            <a:ext cx="852242" cy="6198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7646F65-5EE7-46D2-BAC6-00B7A06BF23F}"/>
              </a:ext>
            </a:extLst>
          </p:cNvPr>
          <p:cNvSpPr/>
          <p:nvPr/>
        </p:nvSpPr>
        <p:spPr>
          <a:xfrm>
            <a:off x="2050735" y="1833356"/>
            <a:ext cx="8727069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MÔN TOÁN – LỚP 3</a:t>
            </a:r>
            <a:endParaRPr lang="zh-CN" altLang="en-US" sz="6600" b="1" dirty="0">
              <a:ln w="28575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per Black" panose="02040603050506020204" pitchFamily="18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283524" y="4884628"/>
            <a:ext cx="1286908" cy="1657935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13332" y="4703740"/>
            <a:ext cx="1485797" cy="181037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512591" y="4835143"/>
            <a:ext cx="2008373" cy="1756907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117603" y="4740530"/>
            <a:ext cx="1690756" cy="1679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80967">
            <a:off x="-36261" y="10479"/>
            <a:ext cx="184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solidFill>
                  <a:srgbClr val="633E3B"/>
                </a:solidFill>
                <a:latin typeface="UTM Fancy Full" panose="02040603050506020204" pitchFamily="18" charset="0"/>
                <a:ea typeface="字体视界-狮子座体" panose="02000500000000000000" pitchFamily="2" charset="-122"/>
              </a:rPr>
              <a:t>KTUTS</a:t>
            </a:r>
            <a:endParaRPr lang="zh-CN" altLang="en-US" sz="2400" b="1" spc="600" dirty="0">
              <a:solidFill>
                <a:srgbClr val="633E3B"/>
              </a:solidFill>
              <a:latin typeface="UTM Fancy Full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55955"/>
              </p:ext>
            </p:extLst>
          </p:nvPr>
        </p:nvGraphicFramePr>
        <p:xfrm>
          <a:off x="1881875" y="992621"/>
          <a:ext cx="8128000" cy="458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907">
                  <a:extLst>
                    <a:ext uri="{9D8B030D-6E8A-4147-A177-3AD203B41FA5}">
                      <a16:colId xmlns:a16="http://schemas.microsoft.com/office/drawing/2014/main" val="4290404549"/>
                    </a:ext>
                  </a:extLst>
                </a:gridCol>
                <a:gridCol w="6243093">
                  <a:extLst>
                    <a:ext uri="{9D8B030D-6E8A-4147-A177-3AD203B41FA5}">
                      <a16:colId xmlns:a16="http://schemas.microsoft.com/office/drawing/2014/main" val="1053696248"/>
                    </a:ext>
                  </a:extLst>
                </a:gridCol>
              </a:tblGrid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266624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1971186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7487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75341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5600937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1661803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0281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74768" y="305644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58 601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5454" y="2414999"/>
            <a:ext cx="564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919" y="3767633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768" y="431918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9918" y="5029678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7797" y="436728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4901" y="436728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60" y="5029678"/>
            <a:ext cx="126198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18 301; 18 302; .……  ; …….. ; …….  ; 18 306; ..… 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32 606; 32 607; …….  ; ……..  ; …….  ;  32 611; …….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92 999; 93 000; 93 001; ……..  ; …….   ; 93 004;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oogle Shape;5987;p42"/>
          <p:cNvGrpSpPr/>
          <p:nvPr/>
        </p:nvGrpSpPr>
        <p:grpSpPr>
          <a:xfrm>
            <a:off x="732859" y="4236414"/>
            <a:ext cx="1482092" cy="2016175"/>
            <a:chOff x="5208300" y="2031000"/>
            <a:chExt cx="1903650" cy="2548400"/>
          </a:xfrm>
        </p:grpSpPr>
        <p:sp>
          <p:nvSpPr>
            <p:cNvPr id="52" name="Google Shape;5988;p42"/>
            <p:cNvSpPr/>
            <p:nvPr/>
          </p:nvSpPr>
          <p:spPr>
            <a:xfrm>
              <a:off x="5345825" y="3499175"/>
              <a:ext cx="1627475" cy="1080225"/>
            </a:xfrm>
            <a:custGeom>
              <a:avLst/>
              <a:gdLst/>
              <a:ahLst/>
              <a:cxnLst/>
              <a:rect l="l" t="t" r="r" b="b"/>
              <a:pathLst>
                <a:path w="65099" h="43209" extrusionOk="0">
                  <a:moveTo>
                    <a:pt x="23876" y="0"/>
                  </a:moveTo>
                  <a:cubicBezTo>
                    <a:pt x="23876" y="0"/>
                    <a:pt x="7396" y="639"/>
                    <a:pt x="0" y="19561"/>
                  </a:cubicBezTo>
                  <a:lnTo>
                    <a:pt x="8332" y="24628"/>
                  </a:lnTo>
                  <a:lnTo>
                    <a:pt x="8332" y="43208"/>
                  </a:lnTo>
                  <a:lnTo>
                    <a:pt x="56767" y="43208"/>
                  </a:lnTo>
                  <a:lnTo>
                    <a:pt x="56767" y="24628"/>
                  </a:lnTo>
                  <a:lnTo>
                    <a:pt x="65098" y="19561"/>
                  </a:lnTo>
                  <a:cubicBezTo>
                    <a:pt x="57703" y="639"/>
                    <a:pt x="41223" y="0"/>
                    <a:pt x="41223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5989;p42"/>
            <p:cNvSpPr/>
            <p:nvPr/>
          </p:nvSpPr>
          <p:spPr>
            <a:xfrm>
              <a:off x="5554100" y="415197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5990;p42"/>
            <p:cNvSpPr/>
            <p:nvPr/>
          </p:nvSpPr>
          <p:spPr>
            <a:xfrm>
              <a:off x="5554100" y="4252975"/>
              <a:ext cx="1210900" cy="22850"/>
            </a:xfrm>
            <a:custGeom>
              <a:avLst/>
              <a:gdLst/>
              <a:ahLst/>
              <a:cxnLst/>
              <a:rect l="l" t="t" r="r" b="b"/>
              <a:pathLst>
                <a:path w="48436" h="914" extrusionOk="0">
                  <a:moveTo>
                    <a:pt x="1" y="0"/>
                  </a:moveTo>
                  <a:lnTo>
                    <a:pt x="1" y="913"/>
                  </a:lnTo>
                  <a:lnTo>
                    <a:pt x="48436" y="913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5991;p42"/>
            <p:cNvSpPr/>
            <p:nvPr/>
          </p:nvSpPr>
          <p:spPr>
            <a:xfrm>
              <a:off x="5554100" y="455712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5992;p42"/>
            <p:cNvSpPr/>
            <p:nvPr/>
          </p:nvSpPr>
          <p:spPr>
            <a:xfrm>
              <a:off x="5554100" y="4354550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5993;p42"/>
            <p:cNvSpPr/>
            <p:nvPr/>
          </p:nvSpPr>
          <p:spPr>
            <a:xfrm>
              <a:off x="5447975" y="4050400"/>
              <a:ext cx="1423175" cy="22275"/>
            </a:xfrm>
            <a:custGeom>
              <a:avLst/>
              <a:gdLst/>
              <a:ahLst/>
              <a:cxnLst/>
              <a:rect l="l" t="t" r="r" b="b"/>
              <a:pathLst>
                <a:path w="56927" h="891" extrusionOk="0">
                  <a:moveTo>
                    <a:pt x="0" y="0"/>
                  </a:moveTo>
                  <a:lnTo>
                    <a:pt x="1484" y="890"/>
                  </a:lnTo>
                  <a:lnTo>
                    <a:pt x="55443" y="890"/>
                  </a:lnTo>
                  <a:lnTo>
                    <a:pt x="56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5994;p42"/>
            <p:cNvSpPr/>
            <p:nvPr/>
          </p:nvSpPr>
          <p:spPr>
            <a:xfrm>
              <a:off x="5554100" y="4456100"/>
              <a:ext cx="1210900" cy="22300"/>
            </a:xfrm>
            <a:custGeom>
              <a:avLst/>
              <a:gdLst/>
              <a:ahLst/>
              <a:cxnLst/>
              <a:rect l="l" t="t" r="r" b="b"/>
              <a:pathLst>
                <a:path w="48436" h="892" extrusionOk="0">
                  <a:moveTo>
                    <a:pt x="1" y="1"/>
                  </a:moveTo>
                  <a:lnTo>
                    <a:pt x="1" y="891"/>
                  </a:lnTo>
                  <a:lnTo>
                    <a:pt x="48436" y="891"/>
                  </a:lnTo>
                  <a:lnTo>
                    <a:pt x="48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5995;p42"/>
            <p:cNvSpPr/>
            <p:nvPr/>
          </p:nvSpPr>
          <p:spPr>
            <a:xfrm>
              <a:off x="5714450" y="3543675"/>
              <a:ext cx="890225" cy="22275"/>
            </a:xfrm>
            <a:custGeom>
              <a:avLst/>
              <a:gdLst/>
              <a:ahLst/>
              <a:cxnLst/>
              <a:rect l="l" t="t" r="r" b="b"/>
              <a:pathLst>
                <a:path w="35609" h="891" extrusionOk="0">
                  <a:moveTo>
                    <a:pt x="1986" y="0"/>
                  </a:moveTo>
                  <a:cubicBezTo>
                    <a:pt x="1347" y="251"/>
                    <a:pt x="685" y="548"/>
                    <a:pt x="1" y="891"/>
                  </a:cubicBezTo>
                  <a:lnTo>
                    <a:pt x="35608" y="891"/>
                  </a:lnTo>
                  <a:cubicBezTo>
                    <a:pt x="34923" y="548"/>
                    <a:pt x="34261" y="251"/>
                    <a:pt x="33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5996;p42"/>
            <p:cNvSpPr/>
            <p:nvPr/>
          </p:nvSpPr>
          <p:spPr>
            <a:xfrm>
              <a:off x="5563800" y="3644675"/>
              <a:ext cx="1191500" cy="22850"/>
            </a:xfrm>
            <a:custGeom>
              <a:avLst/>
              <a:gdLst/>
              <a:ahLst/>
              <a:cxnLst/>
              <a:rect l="l" t="t" r="r" b="b"/>
              <a:pathLst>
                <a:path w="47660" h="914" extrusionOk="0">
                  <a:moveTo>
                    <a:pt x="1073" y="0"/>
                  </a:moveTo>
                  <a:cubicBezTo>
                    <a:pt x="708" y="297"/>
                    <a:pt x="366" y="594"/>
                    <a:pt x="1" y="913"/>
                  </a:cubicBezTo>
                  <a:lnTo>
                    <a:pt x="47660" y="913"/>
                  </a:lnTo>
                  <a:cubicBezTo>
                    <a:pt x="47295" y="594"/>
                    <a:pt x="46952" y="297"/>
                    <a:pt x="4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5997;p42"/>
            <p:cNvSpPr/>
            <p:nvPr/>
          </p:nvSpPr>
          <p:spPr>
            <a:xfrm>
              <a:off x="5353250" y="3948825"/>
              <a:ext cx="1612625" cy="22850"/>
            </a:xfrm>
            <a:custGeom>
              <a:avLst/>
              <a:gdLst/>
              <a:ahLst/>
              <a:cxnLst/>
              <a:rect l="l" t="t" r="r" b="b"/>
              <a:pathLst>
                <a:path w="64505" h="914" extrusionOk="0">
                  <a:moveTo>
                    <a:pt x="365" y="0"/>
                  </a:moveTo>
                  <a:cubicBezTo>
                    <a:pt x="228" y="297"/>
                    <a:pt x="114" y="594"/>
                    <a:pt x="0" y="913"/>
                  </a:cubicBezTo>
                  <a:lnTo>
                    <a:pt x="64504" y="913"/>
                  </a:lnTo>
                  <a:cubicBezTo>
                    <a:pt x="64390" y="594"/>
                    <a:pt x="64276" y="297"/>
                    <a:pt x="64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5998;p42"/>
            <p:cNvSpPr/>
            <p:nvPr/>
          </p:nvSpPr>
          <p:spPr>
            <a:xfrm>
              <a:off x="5401750" y="3847825"/>
              <a:ext cx="1515625" cy="22275"/>
            </a:xfrm>
            <a:custGeom>
              <a:avLst/>
              <a:gdLst/>
              <a:ahLst/>
              <a:cxnLst/>
              <a:rect l="l" t="t" r="r" b="b"/>
              <a:pathLst>
                <a:path w="60625" h="891" extrusionOk="0">
                  <a:moveTo>
                    <a:pt x="525" y="0"/>
                  </a:moveTo>
                  <a:cubicBezTo>
                    <a:pt x="343" y="297"/>
                    <a:pt x="183" y="594"/>
                    <a:pt x="0" y="890"/>
                  </a:cubicBezTo>
                  <a:lnTo>
                    <a:pt x="60624" y="890"/>
                  </a:lnTo>
                  <a:cubicBezTo>
                    <a:pt x="60442" y="594"/>
                    <a:pt x="60282" y="297"/>
                    <a:pt x="6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5999;p42"/>
            <p:cNvSpPr/>
            <p:nvPr/>
          </p:nvSpPr>
          <p:spPr>
            <a:xfrm>
              <a:off x="5468500" y="3746250"/>
              <a:ext cx="1382100" cy="22275"/>
            </a:xfrm>
            <a:custGeom>
              <a:avLst/>
              <a:gdLst/>
              <a:ahLst/>
              <a:cxnLst/>
              <a:rect l="l" t="t" r="r" b="b"/>
              <a:pathLst>
                <a:path w="55284" h="891" extrusionOk="0">
                  <a:moveTo>
                    <a:pt x="731" y="0"/>
                  </a:moveTo>
                  <a:cubicBezTo>
                    <a:pt x="503" y="297"/>
                    <a:pt x="252" y="594"/>
                    <a:pt x="1" y="891"/>
                  </a:cubicBezTo>
                  <a:lnTo>
                    <a:pt x="55284" y="891"/>
                  </a:lnTo>
                  <a:cubicBezTo>
                    <a:pt x="55033" y="594"/>
                    <a:pt x="54782" y="297"/>
                    <a:pt x="5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6000;p42"/>
            <p:cNvSpPr/>
            <p:nvPr/>
          </p:nvSpPr>
          <p:spPr>
            <a:xfrm>
              <a:off x="5542125" y="3568775"/>
              <a:ext cx="1232575" cy="980950"/>
            </a:xfrm>
            <a:custGeom>
              <a:avLst/>
              <a:gdLst/>
              <a:ahLst/>
              <a:cxnLst/>
              <a:rect l="l" t="t" r="r" b="b"/>
              <a:pathLst>
                <a:path w="49303" h="39238" extrusionOk="0">
                  <a:moveTo>
                    <a:pt x="42706" y="1"/>
                  </a:moveTo>
                  <a:cubicBezTo>
                    <a:pt x="34170" y="2991"/>
                    <a:pt x="28715" y="8104"/>
                    <a:pt x="28715" y="8104"/>
                  </a:cubicBezTo>
                  <a:cubicBezTo>
                    <a:pt x="27254" y="7571"/>
                    <a:pt x="25861" y="7394"/>
                    <a:pt x="24654" y="7394"/>
                  </a:cubicBezTo>
                  <a:cubicBezTo>
                    <a:pt x="22240" y="7394"/>
                    <a:pt x="20566" y="8104"/>
                    <a:pt x="20566" y="8104"/>
                  </a:cubicBezTo>
                  <a:cubicBezTo>
                    <a:pt x="20566" y="8104"/>
                    <a:pt x="15156" y="3014"/>
                    <a:pt x="6642" y="24"/>
                  </a:cubicBezTo>
                  <a:cubicBezTo>
                    <a:pt x="4497" y="1119"/>
                    <a:pt x="2214" y="2626"/>
                    <a:pt x="0" y="4726"/>
                  </a:cubicBezTo>
                  <a:lnTo>
                    <a:pt x="4839" y="24583"/>
                  </a:lnTo>
                  <a:lnTo>
                    <a:pt x="6574" y="25542"/>
                  </a:lnTo>
                  <a:cubicBezTo>
                    <a:pt x="6186" y="26295"/>
                    <a:pt x="5798" y="27300"/>
                    <a:pt x="5684" y="28121"/>
                  </a:cubicBezTo>
                  <a:cubicBezTo>
                    <a:pt x="5684" y="28121"/>
                    <a:pt x="4223" y="28555"/>
                    <a:pt x="480" y="29559"/>
                  </a:cubicBezTo>
                  <a:lnTo>
                    <a:pt x="480" y="39237"/>
                  </a:lnTo>
                  <a:cubicBezTo>
                    <a:pt x="3059" y="38073"/>
                    <a:pt x="6003" y="36247"/>
                    <a:pt x="9313" y="33554"/>
                  </a:cubicBezTo>
                  <a:cubicBezTo>
                    <a:pt x="9313" y="33554"/>
                    <a:pt x="10101" y="33721"/>
                    <a:pt x="10776" y="33721"/>
                  </a:cubicBezTo>
                  <a:cubicBezTo>
                    <a:pt x="10929" y="33721"/>
                    <a:pt x="11077" y="33712"/>
                    <a:pt x="11208" y="33691"/>
                  </a:cubicBezTo>
                  <a:cubicBezTo>
                    <a:pt x="13559" y="33303"/>
                    <a:pt x="16047" y="32047"/>
                    <a:pt x="16708" y="31751"/>
                  </a:cubicBezTo>
                  <a:cubicBezTo>
                    <a:pt x="16891" y="31659"/>
                    <a:pt x="17051" y="31545"/>
                    <a:pt x="17188" y="31431"/>
                  </a:cubicBezTo>
                  <a:lnTo>
                    <a:pt x="20566" y="33303"/>
                  </a:lnTo>
                  <a:cubicBezTo>
                    <a:pt x="20566" y="33303"/>
                    <a:pt x="22148" y="32542"/>
                    <a:pt x="24563" y="32542"/>
                  </a:cubicBezTo>
                  <a:cubicBezTo>
                    <a:pt x="25770" y="32542"/>
                    <a:pt x="27185" y="32732"/>
                    <a:pt x="28715" y="33303"/>
                  </a:cubicBezTo>
                  <a:lnTo>
                    <a:pt x="32161" y="31408"/>
                  </a:lnTo>
                  <a:cubicBezTo>
                    <a:pt x="32298" y="31522"/>
                    <a:pt x="32481" y="31659"/>
                    <a:pt x="32686" y="31751"/>
                  </a:cubicBezTo>
                  <a:cubicBezTo>
                    <a:pt x="33348" y="32047"/>
                    <a:pt x="35813" y="33303"/>
                    <a:pt x="38164" y="33691"/>
                  </a:cubicBezTo>
                  <a:cubicBezTo>
                    <a:pt x="38299" y="33712"/>
                    <a:pt x="38450" y="33721"/>
                    <a:pt x="38607" y="33721"/>
                  </a:cubicBezTo>
                  <a:cubicBezTo>
                    <a:pt x="39294" y="33721"/>
                    <a:pt x="40082" y="33554"/>
                    <a:pt x="40082" y="33554"/>
                  </a:cubicBezTo>
                  <a:cubicBezTo>
                    <a:pt x="43391" y="36247"/>
                    <a:pt x="46336" y="38073"/>
                    <a:pt x="48915" y="39237"/>
                  </a:cubicBezTo>
                  <a:lnTo>
                    <a:pt x="48915" y="29559"/>
                  </a:lnTo>
                  <a:cubicBezTo>
                    <a:pt x="45149" y="28555"/>
                    <a:pt x="43688" y="28121"/>
                    <a:pt x="43688" y="28121"/>
                  </a:cubicBezTo>
                  <a:cubicBezTo>
                    <a:pt x="43597" y="27300"/>
                    <a:pt x="43186" y="26295"/>
                    <a:pt x="42798" y="25542"/>
                  </a:cubicBezTo>
                  <a:cubicBezTo>
                    <a:pt x="42798" y="25542"/>
                    <a:pt x="42729" y="25565"/>
                    <a:pt x="42592" y="25611"/>
                  </a:cubicBezTo>
                  <a:lnTo>
                    <a:pt x="44441" y="24583"/>
                  </a:lnTo>
                  <a:lnTo>
                    <a:pt x="49303" y="4657"/>
                  </a:lnTo>
                  <a:cubicBezTo>
                    <a:pt x="47112" y="2580"/>
                    <a:pt x="44829" y="1073"/>
                    <a:pt x="42706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6001;p42"/>
            <p:cNvSpPr/>
            <p:nvPr/>
          </p:nvSpPr>
          <p:spPr>
            <a:xfrm>
              <a:off x="5345825" y="3933975"/>
              <a:ext cx="299025" cy="219150"/>
            </a:xfrm>
            <a:custGeom>
              <a:avLst/>
              <a:gdLst/>
              <a:ahLst/>
              <a:cxnLst/>
              <a:rect l="l" t="t" r="r" b="b"/>
              <a:pathLst>
                <a:path w="11961" h="8766" extrusionOk="0">
                  <a:moveTo>
                    <a:pt x="936" y="1"/>
                  </a:moveTo>
                  <a:cubicBezTo>
                    <a:pt x="617" y="708"/>
                    <a:pt x="297" y="1416"/>
                    <a:pt x="0" y="2169"/>
                  </a:cubicBezTo>
                  <a:lnTo>
                    <a:pt x="10957" y="8766"/>
                  </a:lnTo>
                  <a:lnTo>
                    <a:pt x="11961" y="6917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6002;p42"/>
            <p:cNvSpPr/>
            <p:nvPr/>
          </p:nvSpPr>
          <p:spPr>
            <a:xfrm>
              <a:off x="6056250" y="3787925"/>
              <a:ext cx="203750" cy="57625"/>
            </a:xfrm>
            <a:custGeom>
              <a:avLst/>
              <a:gdLst/>
              <a:ahLst/>
              <a:cxnLst/>
              <a:rect l="l" t="t" r="r" b="b"/>
              <a:pathLst>
                <a:path w="8150" h="2305" extrusionOk="0">
                  <a:moveTo>
                    <a:pt x="4158" y="0"/>
                  </a:moveTo>
                  <a:cubicBezTo>
                    <a:pt x="2275" y="0"/>
                    <a:pt x="847" y="366"/>
                    <a:pt x="1" y="662"/>
                  </a:cubicBezTo>
                  <a:lnTo>
                    <a:pt x="1" y="2282"/>
                  </a:lnTo>
                  <a:cubicBezTo>
                    <a:pt x="1364" y="1980"/>
                    <a:pt x="2704" y="1873"/>
                    <a:pt x="3917" y="1873"/>
                  </a:cubicBezTo>
                  <a:cubicBezTo>
                    <a:pt x="5732" y="1873"/>
                    <a:pt x="7260" y="2113"/>
                    <a:pt x="8150" y="2305"/>
                  </a:cubicBezTo>
                  <a:lnTo>
                    <a:pt x="8150" y="525"/>
                  </a:lnTo>
                  <a:cubicBezTo>
                    <a:pt x="6665" y="140"/>
                    <a:pt x="5324" y="0"/>
                    <a:pt x="4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6003;p42"/>
            <p:cNvSpPr/>
            <p:nvPr/>
          </p:nvSpPr>
          <p:spPr>
            <a:xfrm>
              <a:off x="6056250" y="4243400"/>
              <a:ext cx="203750" cy="57525"/>
            </a:xfrm>
            <a:custGeom>
              <a:avLst/>
              <a:gdLst/>
              <a:ahLst/>
              <a:cxnLst/>
              <a:rect l="l" t="t" r="r" b="b"/>
              <a:pathLst>
                <a:path w="8150" h="2301" extrusionOk="0">
                  <a:moveTo>
                    <a:pt x="4117" y="1"/>
                  </a:moveTo>
                  <a:cubicBezTo>
                    <a:pt x="2254" y="1"/>
                    <a:pt x="840" y="363"/>
                    <a:pt x="1" y="657"/>
                  </a:cubicBezTo>
                  <a:lnTo>
                    <a:pt x="1" y="2301"/>
                  </a:lnTo>
                  <a:cubicBezTo>
                    <a:pt x="1366" y="1989"/>
                    <a:pt x="2709" y="1880"/>
                    <a:pt x="3923" y="1880"/>
                  </a:cubicBezTo>
                  <a:cubicBezTo>
                    <a:pt x="5735" y="1880"/>
                    <a:pt x="7261" y="2123"/>
                    <a:pt x="8150" y="2301"/>
                  </a:cubicBezTo>
                  <a:lnTo>
                    <a:pt x="8150" y="543"/>
                  </a:lnTo>
                  <a:cubicBezTo>
                    <a:pt x="6648" y="145"/>
                    <a:pt x="5293" y="1"/>
                    <a:pt x="4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6004;p42"/>
            <p:cNvSpPr/>
            <p:nvPr/>
          </p:nvSpPr>
          <p:spPr>
            <a:xfrm>
              <a:off x="6675400" y="3933975"/>
              <a:ext cx="298450" cy="219150"/>
            </a:xfrm>
            <a:custGeom>
              <a:avLst/>
              <a:gdLst/>
              <a:ahLst/>
              <a:cxnLst/>
              <a:rect l="l" t="t" r="r" b="b"/>
              <a:pathLst>
                <a:path w="11938" h="8766" extrusionOk="0">
                  <a:moveTo>
                    <a:pt x="11002" y="1"/>
                  </a:moveTo>
                  <a:lnTo>
                    <a:pt x="0" y="6917"/>
                  </a:lnTo>
                  <a:lnTo>
                    <a:pt x="982" y="8766"/>
                  </a:lnTo>
                  <a:lnTo>
                    <a:pt x="11938" y="2169"/>
                  </a:lnTo>
                  <a:cubicBezTo>
                    <a:pt x="11641" y="1416"/>
                    <a:pt x="11322" y="708"/>
                    <a:pt x="110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6005;p42"/>
            <p:cNvSpPr/>
            <p:nvPr/>
          </p:nvSpPr>
          <p:spPr>
            <a:xfrm>
              <a:off x="5893000" y="3438100"/>
              <a:ext cx="266575" cy="209125"/>
            </a:xfrm>
            <a:custGeom>
              <a:avLst/>
              <a:gdLst/>
              <a:ahLst/>
              <a:cxnLst/>
              <a:rect l="l" t="t" r="r" b="b"/>
              <a:pathLst>
                <a:path w="10663" h="8365" extrusionOk="0">
                  <a:moveTo>
                    <a:pt x="3838" y="1"/>
                  </a:moveTo>
                  <a:cubicBezTo>
                    <a:pt x="3838" y="1"/>
                    <a:pt x="1669" y="594"/>
                    <a:pt x="802" y="1484"/>
                  </a:cubicBezTo>
                  <a:cubicBezTo>
                    <a:pt x="1" y="2307"/>
                    <a:pt x="4230" y="8365"/>
                    <a:pt x="6362" y="8365"/>
                  </a:cubicBezTo>
                  <a:cubicBezTo>
                    <a:pt x="6478" y="8365"/>
                    <a:pt x="6588" y="8347"/>
                    <a:pt x="6691" y="8309"/>
                  </a:cubicBezTo>
                  <a:cubicBezTo>
                    <a:pt x="8676" y="7602"/>
                    <a:pt x="10662" y="5524"/>
                    <a:pt x="10662" y="5524"/>
                  </a:cubicBezTo>
                  <a:lnTo>
                    <a:pt x="10662" y="5524"/>
                  </a:lnTo>
                  <a:cubicBezTo>
                    <a:pt x="10662" y="5524"/>
                    <a:pt x="10599" y="5527"/>
                    <a:pt x="10483" y="5527"/>
                  </a:cubicBezTo>
                  <a:cubicBezTo>
                    <a:pt x="9814" y="5527"/>
                    <a:pt x="7384" y="5428"/>
                    <a:pt x="5070" y="4086"/>
                  </a:cubicBezTo>
                  <a:cubicBezTo>
                    <a:pt x="3860" y="3356"/>
                    <a:pt x="3838" y="1"/>
                    <a:pt x="3838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6006;p42"/>
            <p:cNvSpPr/>
            <p:nvPr/>
          </p:nvSpPr>
          <p:spPr>
            <a:xfrm>
              <a:off x="6159550" y="3438100"/>
              <a:ext cx="266550" cy="209125"/>
            </a:xfrm>
            <a:custGeom>
              <a:avLst/>
              <a:gdLst/>
              <a:ahLst/>
              <a:cxnLst/>
              <a:rect l="l" t="t" r="r" b="b"/>
              <a:pathLst>
                <a:path w="10662" h="8365" extrusionOk="0">
                  <a:moveTo>
                    <a:pt x="6802" y="1"/>
                  </a:moveTo>
                  <a:cubicBezTo>
                    <a:pt x="6802" y="1"/>
                    <a:pt x="6802" y="3356"/>
                    <a:pt x="5570" y="4086"/>
                  </a:cubicBezTo>
                  <a:cubicBezTo>
                    <a:pt x="3275" y="5428"/>
                    <a:pt x="848" y="5527"/>
                    <a:pt x="180" y="5527"/>
                  </a:cubicBezTo>
                  <a:cubicBezTo>
                    <a:pt x="63" y="5527"/>
                    <a:pt x="0" y="5524"/>
                    <a:pt x="0" y="5524"/>
                  </a:cubicBezTo>
                  <a:lnTo>
                    <a:pt x="0" y="5524"/>
                  </a:lnTo>
                  <a:cubicBezTo>
                    <a:pt x="0" y="5524"/>
                    <a:pt x="1986" y="7602"/>
                    <a:pt x="3972" y="8309"/>
                  </a:cubicBezTo>
                  <a:cubicBezTo>
                    <a:pt x="4074" y="8347"/>
                    <a:pt x="4184" y="8365"/>
                    <a:pt x="4300" y="8365"/>
                  </a:cubicBezTo>
                  <a:cubicBezTo>
                    <a:pt x="6433" y="8365"/>
                    <a:pt x="10662" y="2307"/>
                    <a:pt x="9861" y="1484"/>
                  </a:cubicBezTo>
                  <a:cubicBezTo>
                    <a:pt x="8993" y="594"/>
                    <a:pt x="6802" y="1"/>
                    <a:pt x="68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6007;p42"/>
            <p:cNvSpPr/>
            <p:nvPr/>
          </p:nvSpPr>
          <p:spPr>
            <a:xfrm>
              <a:off x="5988925" y="3356500"/>
              <a:ext cx="342400" cy="219725"/>
            </a:xfrm>
            <a:custGeom>
              <a:avLst/>
              <a:gdLst/>
              <a:ahLst/>
              <a:cxnLst/>
              <a:rect l="l" t="t" r="r" b="b"/>
              <a:pathLst>
                <a:path w="13696" h="8789" extrusionOk="0">
                  <a:moveTo>
                    <a:pt x="1" y="1"/>
                  </a:moveTo>
                  <a:lnTo>
                    <a:pt x="1" y="7054"/>
                  </a:lnTo>
                  <a:cubicBezTo>
                    <a:pt x="1" y="7054"/>
                    <a:pt x="2496" y="8788"/>
                    <a:pt x="6554" y="8788"/>
                  </a:cubicBezTo>
                  <a:cubicBezTo>
                    <a:pt x="8583" y="8788"/>
                    <a:pt x="11002" y="8355"/>
                    <a:pt x="13696" y="7054"/>
                  </a:cubicBezTo>
                  <a:lnTo>
                    <a:pt x="13696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6008;p42"/>
            <p:cNvSpPr/>
            <p:nvPr/>
          </p:nvSpPr>
          <p:spPr>
            <a:xfrm>
              <a:off x="5605450" y="2326375"/>
              <a:ext cx="1109350" cy="1149975"/>
            </a:xfrm>
            <a:custGeom>
              <a:avLst/>
              <a:gdLst/>
              <a:ahLst/>
              <a:cxnLst/>
              <a:rect l="l" t="t" r="r" b="b"/>
              <a:pathLst>
                <a:path w="44374" h="4599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28560"/>
                  </a:lnTo>
                  <a:cubicBezTo>
                    <a:pt x="1" y="34723"/>
                    <a:pt x="7807" y="45999"/>
                    <a:pt x="22187" y="45999"/>
                  </a:cubicBezTo>
                  <a:cubicBezTo>
                    <a:pt x="36567" y="45999"/>
                    <a:pt x="44373" y="34723"/>
                    <a:pt x="44373" y="2856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6009;p42"/>
            <p:cNvSpPr/>
            <p:nvPr/>
          </p:nvSpPr>
          <p:spPr>
            <a:xfrm>
              <a:off x="5605450" y="2999300"/>
              <a:ext cx="1109350" cy="477050"/>
            </a:xfrm>
            <a:custGeom>
              <a:avLst/>
              <a:gdLst/>
              <a:ahLst/>
              <a:cxnLst/>
              <a:rect l="l" t="t" r="r" b="b"/>
              <a:pathLst>
                <a:path w="44374" h="19082" extrusionOk="0">
                  <a:moveTo>
                    <a:pt x="1" y="0"/>
                  </a:moveTo>
                  <a:lnTo>
                    <a:pt x="1" y="1643"/>
                  </a:lnTo>
                  <a:cubicBezTo>
                    <a:pt x="1" y="7806"/>
                    <a:pt x="7807" y="19082"/>
                    <a:pt x="22187" y="19082"/>
                  </a:cubicBezTo>
                  <a:cubicBezTo>
                    <a:pt x="36567" y="19082"/>
                    <a:pt x="44373" y="7806"/>
                    <a:pt x="44373" y="1643"/>
                  </a:cubicBezTo>
                  <a:lnTo>
                    <a:pt x="44373" y="0"/>
                  </a:lnTo>
                  <a:cubicBezTo>
                    <a:pt x="44373" y="6140"/>
                    <a:pt x="36567" y="17439"/>
                    <a:pt x="22187" y="17439"/>
                  </a:cubicBezTo>
                  <a:cubicBezTo>
                    <a:pt x="7807" y="17439"/>
                    <a:pt x="1" y="6140"/>
                    <a:pt x="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6010;p42"/>
            <p:cNvSpPr/>
            <p:nvPr/>
          </p:nvSpPr>
          <p:spPr>
            <a:xfrm>
              <a:off x="5605450" y="2326375"/>
              <a:ext cx="1109350" cy="450725"/>
            </a:xfrm>
            <a:custGeom>
              <a:avLst/>
              <a:gdLst/>
              <a:ahLst/>
              <a:cxnLst/>
              <a:rect l="l" t="t" r="r" b="b"/>
              <a:pathLst>
                <a:path w="44374" h="1802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17810"/>
                  </a:lnTo>
                  <a:cubicBezTo>
                    <a:pt x="1" y="17810"/>
                    <a:pt x="338" y="17838"/>
                    <a:pt x="905" y="17838"/>
                  </a:cubicBezTo>
                  <a:cubicBezTo>
                    <a:pt x="3699" y="17838"/>
                    <a:pt x="12087" y="17145"/>
                    <a:pt x="13491" y="8931"/>
                  </a:cubicBezTo>
                  <a:cubicBezTo>
                    <a:pt x="13491" y="8931"/>
                    <a:pt x="17221" y="12935"/>
                    <a:pt x="22096" y="12935"/>
                  </a:cubicBezTo>
                  <a:cubicBezTo>
                    <a:pt x="23189" y="12935"/>
                    <a:pt x="24340" y="12734"/>
                    <a:pt x="25520" y="12240"/>
                  </a:cubicBezTo>
                  <a:cubicBezTo>
                    <a:pt x="25520" y="12240"/>
                    <a:pt x="23990" y="11784"/>
                    <a:pt x="23579" y="8360"/>
                  </a:cubicBezTo>
                  <a:lnTo>
                    <a:pt x="23579" y="8360"/>
                  </a:lnTo>
                  <a:cubicBezTo>
                    <a:pt x="23580" y="8360"/>
                    <a:pt x="24564" y="9905"/>
                    <a:pt x="27083" y="9905"/>
                  </a:cubicBezTo>
                  <a:cubicBezTo>
                    <a:pt x="27819" y="9905"/>
                    <a:pt x="28685" y="9773"/>
                    <a:pt x="29697" y="9433"/>
                  </a:cubicBezTo>
                  <a:cubicBezTo>
                    <a:pt x="29697" y="9433"/>
                    <a:pt x="33696" y="18029"/>
                    <a:pt x="42031" y="18029"/>
                  </a:cubicBezTo>
                  <a:cubicBezTo>
                    <a:pt x="42777" y="18029"/>
                    <a:pt x="43558" y="17960"/>
                    <a:pt x="44373" y="1781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6011;p42"/>
            <p:cNvSpPr/>
            <p:nvPr/>
          </p:nvSpPr>
          <p:spPr>
            <a:xfrm>
              <a:off x="5325850" y="2031000"/>
              <a:ext cx="1730750" cy="1050475"/>
            </a:xfrm>
            <a:custGeom>
              <a:avLst/>
              <a:gdLst/>
              <a:ahLst/>
              <a:cxnLst/>
              <a:rect l="l" t="t" r="r" b="b"/>
              <a:pathLst>
                <a:path w="69230" h="42019" extrusionOk="0">
                  <a:moveTo>
                    <a:pt x="31393" y="0"/>
                  </a:moveTo>
                  <a:cubicBezTo>
                    <a:pt x="28218" y="0"/>
                    <a:pt x="25849" y="742"/>
                    <a:pt x="24675" y="1892"/>
                  </a:cubicBezTo>
                  <a:cubicBezTo>
                    <a:pt x="21365" y="5133"/>
                    <a:pt x="20269" y="8352"/>
                    <a:pt x="20269" y="8352"/>
                  </a:cubicBezTo>
                  <a:cubicBezTo>
                    <a:pt x="20269" y="8352"/>
                    <a:pt x="17324" y="6615"/>
                    <a:pt x="14291" y="6615"/>
                  </a:cubicBezTo>
                  <a:cubicBezTo>
                    <a:pt x="13391" y="6615"/>
                    <a:pt x="12483" y="6768"/>
                    <a:pt x="11641" y="7165"/>
                  </a:cubicBezTo>
                  <a:cubicBezTo>
                    <a:pt x="7944" y="8899"/>
                    <a:pt x="1" y="22549"/>
                    <a:pt x="868" y="28461"/>
                  </a:cubicBezTo>
                  <a:cubicBezTo>
                    <a:pt x="1735" y="34350"/>
                    <a:pt x="5091" y="39440"/>
                    <a:pt x="11345" y="42019"/>
                  </a:cubicBezTo>
                  <a:lnTo>
                    <a:pt x="10843" y="29716"/>
                  </a:lnTo>
                  <a:cubicBezTo>
                    <a:pt x="10843" y="29716"/>
                    <a:pt x="22095" y="29031"/>
                    <a:pt x="23648" y="17527"/>
                  </a:cubicBezTo>
                  <a:cubicBezTo>
                    <a:pt x="23648" y="17527"/>
                    <a:pt x="29000" y="22989"/>
                    <a:pt x="34221" y="22989"/>
                  </a:cubicBezTo>
                  <a:cubicBezTo>
                    <a:pt x="34326" y="22989"/>
                    <a:pt x="34431" y="22987"/>
                    <a:pt x="34535" y="22983"/>
                  </a:cubicBezTo>
                  <a:cubicBezTo>
                    <a:pt x="34535" y="22983"/>
                    <a:pt x="32504" y="20586"/>
                    <a:pt x="32641" y="16523"/>
                  </a:cubicBezTo>
                  <a:lnTo>
                    <a:pt x="32641" y="16523"/>
                  </a:lnTo>
                  <a:cubicBezTo>
                    <a:pt x="32641" y="16523"/>
                    <a:pt x="34695" y="20107"/>
                    <a:pt x="38438" y="20266"/>
                  </a:cubicBezTo>
                  <a:cubicBezTo>
                    <a:pt x="38438" y="20266"/>
                    <a:pt x="37183" y="17527"/>
                    <a:pt x="37662" y="15039"/>
                  </a:cubicBezTo>
                  <a:lnTo>
                    <a:pt x="37662" y="15039"/>
                  </a:lnTo>
                  <a:cubicBezTo>
                    <a:pt x="37663" y="15040"/>
                    <a:pt x="46154" y="28917"/>
                    <a:pt x="55557" y="29625"/>
                  </a:cubicBezTo>
                  <a:lnTo>
                    <a:pt x="55443" y="41745"/>
                  </a:lnTo>
                  <a:cubicBezTo>
                    <a:pt x="55443" y="41745"/>
                    <a:pt x="59734" y="40809"/>
                    <a:pt x="63637" y="34372"/>
                  </a:cubicBezTo>
                  <a:cubicBezTo>
                    <a:pt x="66377" y="29853"/>
                    <a:pt x="69230" y="20906"/>
                    <a:pt x="54119" y="9151"/>
                  </a:cubicBezTo>
                  <a:cubicBezTo>
                    <a:pt x="45434" y="2402"/>
                    <a:pt x="37107" y="0"/>
                    <a:pt x="31393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6012;p42"/>
            <p:cNvSpPr/>
            <p:nvPr/>
          </p:nvSpPr>
          <p:spPr>
            <a:xfrm>
              <a:off x="5423425" y="2410975"/>
              <a:ext cx="427425" cy="285800"/>
            </a:xfrm>
            <a:custGeom>
              <a:avLst/>
              <a:gdLst/>
              <a:ahLst/>
              <a:cxnLst/>
              <a:rect l="l" t="t" r="r" b="b"/>
              <a:pathLst>
                <a:path w="17097" h="11432" extrusionOk="0">
                  <a:moveTo>
                    <a:pt x="17097" y="0"/>
                  </a:moveTo>
                  <a:lnTo>
                    <a:pt x="17097" y="0"/>
                  </a:lnTo>
                  <a:cubicBezTo>
                    <a:pt x="16754" y="868"/>
                    <a:pt x="16435" y="1712"/>
                    <a:pt x="15978" y="2511"/>
                  </a:cubicBezTo>
                  <a:cubicBezTo>
                    <a:pt x="15568" y="3333"/>
                    <a:pt x="15043" y="4086"/>
                    <a:pt x="14472" y="4794"/>
                  </a:cubicBezTo>
                  <a:cubicBezTo>
                    <a:pt x="13353" y="6209"/>
                    <a:pt x="11961" y="7441"/>
                    <a:pt x="10409" y="8377"/>
                  </a:cubicBezTo>
                  <a:cubicBezTo>
                    <a:pt x="8880" y="9359"/>
                    <a:pt x="7168" y="10021"/>
                    <a:pt x="5410" y="10523"/>
                  </a:cubicBezTo>
                  <a:cubicBezTo>
                    <a:pt x="4543" y="10774"/>
                    <a:pt x="3630" y="10979"/>
                    <a:pt x="2740" y="11139"/>
                  </a:cubicBezTo>
                  <a:cubicBezTo>
                    <a:pt x="1827" y="11276"/>
                    <a:pt x="914" y="11390"/>
                    <a:pt x="1" y="11413"/>
                  </a:cubicBezTo>
                  <a:cubicBezTo>
                    <a:pt x="255" y="11425"/>
                    <a:pt x="510" y="11432"/>
                    <a:pt x="765" y="11432"/>
                  </a:cubicBezTo>
                  <a:cubicBezTo>
                    <a:pt x="2358" y="11432"/>
                    <a:pt x="3944" y="11193"/>
                    <a:pt x="5479" y="10819"/>
                  </a:cubicBezTo>
                  <a:cubicBezTo>
                    <a:pt x="7282" y="10363"/>
                    <a:pt x="9017" y="9655"/>
                    <a:pt x="10614" y="8697"/>
                  </a:cubicBezTo>
                  <a:cubicBezTo>
                    <a:pt x="12189" y="7715"/>
                    <a:pt x="13605" y="6460"/>
                    <a:pt x="14723" y="4976"/>
                  </a:cubicBezTo>
                  <a:cubicBezTo>
                    <a:pt x="15819" y="3493"/>
                    <a:pt x="16617" y="1781"/>
                    <a:pt x="1709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6013;p42"/>
            <p:cNvSpPr/>
            <p:nvPr/>
          </p:nvSpPr>
          <p:spPr>
            <a:xfrm>
              <a:off x="5463950" y="2334500"/>
              <a:ext cx="335550" cy="218650"/>
            </a:xfrm>
            <a:custGeom>
              <a:avLst/>
              <a:gdLst/>
              <a:ahLst/>
              <a:cxnLst/>
              <a:rect l="l" t="t" r="r" b="b"/>
              <a:pathLst>
                <a:path w="13422" h="8746" extrusionOk="0">
                  <a:moveTo>
                    <a:pt x="13422" y="1"/>
                  </a:moveTo>
                  <a:cubicBezTo>
                    <a:pt x="13262" y="320"/>
                    <a:pt x="13079" y="617"/>
                    <a:pt x="12897" y="936"/>
                  </a:cubicBezTo>
                  <a:lnTo>
                    <a:pt x="12645" y="1393"/>
                  </a:lnTo>
                  <a:lnTo>
                    <a:pt x="12531" y="1621"/>
                  </a:lnTo>
                  <a:lnTo>
                    <a:pt x="12372" y="1849"/>
                  </a:lnTo>
                  <a:cubicBezTo>
                    <a:pt x="11961" y="2420"/>
                    <a:pt x="11596" y="3036"/>
                    <a:pt x="11116" y="3539"/>
                  </a:cubicBezTo>
                  <a:cubicBezTo>
                    <a:pt x="10226" y="4634"/>
                    <a:pt x="9153" y="5547"/>
                    <a:pt x="7989" y="6300"/>
                  </a:cubicBezTo>
                  <a:cubicBezTo>
                    <a:pt x="6825" y="7076"/>
                    <a:pt x="5524" y="7647"/>
                    <a:pt x="4177" y="8058"/>
                  </a:cubicBezTo>
                  <a:cubicBezTo>
                    <a:pt x="3835" y="8149"/>
                    <a:pt x="3493" y="8241"/>
                    <a:pt x="3150" y="8332"/>
                  </a:cubicBezTo>
                  <a:cubicBezTo>
                    <a:pt x="2808" y="8378"/>
                    <a:pt x="2465" y="8469"/>
                    <a:pt x="2123" y="8514"/>
                  </a:cubicBezTo>
                  <a:cubicBezTo>
                    <a:pt x="1415" y="8629"/>
                    <a:pt x="708" y="8697"/>
                    <a:pt x="0" y="8697"/>
                  </a:cubicBezTo>
                  <a:cubicBezTo>
                    <a:pt x="343" y="8730"/>
                    <a:pt x="687" y="8746"/>
                    <a:pt x="1031" y="8746"/>
                  </a:cubicBezTo>
                  <a:cubicBezTo>
                    <a:pt x="2109" y="8746"/>
                    <a:pt x="3190" y="8591"/>
                    <a:pt x="4246" y="8332"/>
                  </a:cubicBezTo>
                  <a:cubicBezTo>
                    <a:pt x="4588" y="8241"/>
                    <a:pt x="4953" y="8149"/>
                    <a:pt x="5273" y="8035"/>
                  </a:cubicBezTo>
                  <a:lnTo>
                    <a:pt x="6300" y="7647"/>
                  </a:lnTo>
                  <a:cubicBezTo>
                    <a:pt x="6620" y="7510"/>
                    <a:pt x="6939" y="7328"/>
                    <a:pt x="7259" y="7168"/>
                  </a:cubicBezTo>
                  <a:cubicBezTo>
                    <a:pt x="7578" y="7031"/>
                    <a:pt x="7875" y="6803"/>
                    <a:pt x="8195" y="6620"/>
                  </a:cubicBezTo>
                  <a:cubicBezTo>
                    <a:pt x="9381" y="5844"/>
                    <a:pt x="10500" y="4885"/>
                    <a:pt x="11344" y="3721"/>
                  </a:cubicBezTo>
                  <a:cubicBezTo>
                    <a:pt x="11801" y="3173"/>
                    <a:pt x="12143" y="2534"/>
                    <a:pt x="12531" y="1941"/>
                  </a:cubicBezTo>
                  <a:lnTo>
                    <a:pt x="12668" y="1713"/>
                  </a:lnTo>
                  <a:lnTo>
                    <a:pt x="12782" y="1461"/>
                  </a:lnTo>
                  <a:lnTo>
                    <a:pt x="12988" y="982"/>
                  </a:lnTo>
                  <a:cubicBezTo>
                    <a:pt x="13148" y="663"/>
                    <a:pt x="13285" y="320"/>
                    <a:pt x="13422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6014;p42"/>
            <p:cNvSpPr/>
            <p:nvPr/>
          </p:nvSpPr>
          <p:spPr>
            <a:xfrm>
              <a:off x="5511875" y="2271175"/>
              <a:ext cx="231125" cy="139825"/>
            </a:xfrm>
            <a:custGeom>
              <a:avLst/>
              <a:gdLst/>
              <a:ahLst/>
              <a:cxnLst/>
              <a:rect l="l" t="t" r="r" b="b"/>
              <a:pathLst>
                <a:path w="9245" h="5593" extrusionOk="0">
                  <a:moveTo>
                    <a:pt x="9245" y="0"/>
                  </a:moveTo>
                  <a:lnTo>
                    <a:pt x="9245" y="0"/>
                  </a:lnTo>
                  <a:cubicBezTo>
                    <a:pt x="9108" y="183"/>
                    <a:pt x="8971" y="388"/>
                    <a:pt x="8857" y="594"/>
                  </a:cubicBezTo>
                  <a:cubicBezTo>
                    <a:pt x="8788" y="685"/>
                    <a:pt x="8743" y="799"/>
                    <a:pt x="8674" y="890"/>
                  </a:cubicBezTo>
                  <a:lnTo>
                    <a:pt x="8446" y="1141"/>
                  </a:lnTo>
                  <a:cubicBezTo>
                    <a:pt x="8286" y="1324"/>
                    <a:pt x="8172" y="1529"/>
                    <a:pt x="8012" y="1689"/>
                  </a:cubicBezTo>
                  <a:lnTo>
                    <a:pt x="7510" y="2168"/>
                  </a:lnTo>
                  <a:cubicBezTo>
                    <a:pt x="6825" y="2785"/>
                    <a:pt x="6072" y="3355"/>
                    <a:pt x="5250" y="3789"/>
                  </a:cubicBezTo>
                  <a:cubicBezTo>
                    <a:pt x="4452" y="4223"/>
                    <a:pt x="3584" y="4588"/>
                    <a:pt x="2717" y="4885"/>
                  </a:cubicBezTo>
                  <a:cubicBezTo>
                    <a:pt x="2260" y="5044"/>
                    <a:pt x="1827" y="5181"/>
                    <a:pt x="1370" y="5296"/>
                  </a:cubicBezTo>
                  <a:cubicBezTo>
                    <a:pt x="914" y="5410"/>
                    <a:pt x="457" y="5501"/>
                    <a:pt x="1" y="5592"/>
                  </a:cubicBezTo>
                  <a:cubicBezTo>
                    <a:pt x="936" y="5569"/>
                    <a:pt x="1872" y="5410"/>
                    <a:pt x="2785" y="5159"/>
                  </a:cubicBezTo>
                  <a:cubicBezTo>
                    <a:pt x="3698" y="4930"/>
                    <a:pt x="4588" y="4565"/>
                    <a:pt x="5433" y="4109"/>
                  </a:cubicBezTo>
                  <a:cubicBezTo>
                    <a:pt x="6278" y="3652"/>
                    <a:pt x="7054" y="3081"/>
                    <a:pt x="7716" y="2397"/>
                  </a:cubicBezTo>
                  <a:cubicBezTo>
                    <a:pt x="8377" y="1689"/>
                    <a:pt x="8880" y="867"/>
                    <a:pt x="924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6015;p42"/>
            <p:cNvSpPr/>
            <p:nvPr/>
          </p:nvSpPr>
          <p:spPr>
            <a:xfrm>
              <a:off x="5889625" y="2198700"/>
              <a:ext cx="180350" cy="309875"/>
            </a:xfrm>
            <a:custGeom>
              <a:avLst/>
              <a:gdLst/>
              <a:ahLst/>
              <a:cxnLst/>
              <a:rect l="l" t="t" r="r" b="b"/>
              <a:pathLst>
                <a:path w="7214" h="12395" extrusionOk="0">
                  <a:moveTo>
                    <a:pt x="69" y="0"/>
                  </a:moveTo>
                  <a:cubicBezTo>
                    <a:pt x="1" y="1233"/>
                    <a:pt x="229" y="2465"/>
                    <a:pt x="594" y="3652"/>
                  </a:cubicBezTo>
                  <a:cubicBezTo>
                    <a:pt x="937" y="4862"/>
                    <a:pt x="1462" y="5980"/>
                    <a:pt x="2101" y="7053"/>
                  </a:cubicBezTo>
                  <a:cubicBezTo>
                    <a:pt x="2443" y="7578"/>
                    <a:pt x="2763" y="8126"/>
                    <a:pt x="3174" y="8605"/>
                  </a:cubicBezTo>
                  <a:cubicBezTo>
                    <a:pt x="3356" y="8834"/>
                    <a:pt x="3539" y="9085"/>
                    <a:pt x="3744" y="9313"/>
                  </a:cubicBezTo>
                  <a:lnTo>
                    <a:pt x="4383" y="9998"/>
                  </a:lnTo>
                  <a:cubicBezTo>
                    <a:pt x="4498" y="10112"/>
                    <a:pt x="4589" y="10226"/>
                    <a:pt x="4703" y="10340"/>
                  </a:cubicBezTo>
                  <a:lnTo>
                    <a:pt x="5045" y="10660"/>
                  </a:lnTo>
                  <a:lnTo>
                    <a:pt x="5730" y="11276"/>
                  </a:lnTo>
                  <a:cubicBezTo>
                    <a:pt x="6209" y="11664"/>
                    <a:pt x="6712" y="12029"/>
                    <a:pt x="7214" y="12394"/>
                  </a:cubicBezTo>
                  <a:cubicBezTo>
                    <a:pt x="6757" y="11961"/>
                    <a:pt x="6301" y="11573"/>
                    <a:pt x="5867" y="11139"/>
                  </a:cubicBezTo>
                  <a:lnTo>
                    <a:pt x="5228" y="10477"/>
                  </a:lnTo>
                  <a:lnTo>
                    <a:pt x="4908" y="10157"/>
                  </a:lnTo>
                  <a:cubicBezTo>
                    <a:pt x="4794" y="10043"/>
                    <a:pt x="4703" y="9929"/>
                    <a:pt x="4612" y="9815"/>
                  </a:cubicBezTo>
                  <a:cubicBezTo>
                    <a:pt x="4406" y="9564"/>
                    <a:pt x="4201" y="9336"/>
                    <a:pt x="4018" y="9108"/>
                  </a:cubicBezTo>
                  <a:cubicBezTo>
                    <a:pt x="3813" y="8879"/>
                    <a:pt x="3630" y="8628"/>
                    <a:pt x="3448" y="8377"/>
                  </a:cubicBezTo>
                  <a:cubicBezTo>
                    <a:pt x="3082" y="7898"/>
                    <a:pt x="2763" y="7373"/>
                    <a:pt x="2420" y="6871"/>
                  </a:cubicBezTo>
                  <a:cubicBezTo>
                    <a:pt x="1804" y="5821"/>
                    <a:pt x="1279" y="4725"/>
                    <a:pt x="868" y="3561"/>
                  </a:cubicBezTo>
                  <a:lnTo>
                    <a:pt x="709" y="3150"/>
                  </a:lnTo>
                  <a:lnTo>
                    <a:pt x="572" y="2694"/>
                  </a:lnTo>
                  <a:cubicBezTo>
                    <a:pt x="480" y="2420"/>
                    <a:pt x="435" y="2100"/>
                    <a:pt x="343" y="1803"/>
                  </a:cubicBezTo>
                  <a:cubicBezTo>
                    <a:pt x="206" y="1210"/>
                    <a:pt x="115" y="617"/>
                    <a:pt x="6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6016;p42"/>
            <p:cNvSpPr/>
            <p:nvPr/>
          </p:nvSpPr>
          <p:spPr>
            <a:xfrm>
              <a:off x="5980925" y="2089700"/>
              <a:ext cx="226575" cy="334425"/>
            </a:xfrm>
            <a:custGeom>
              <a:avLst/>
              <a:gdLst/>
              <a:ahLst/>
              <a:cxnLst/>
              <a:rect l="l" t="t" r="r" b="b"/>
              <a:pathLst>
                <a:path w="9063" h="13377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1370"/>
                    <a:pt x="663" y="2694"/>
                    <a:pt x="1188" y="3972"/>
                  </a:cubicBezTo>
                  <a:cubicBezTo>
                    <a:pt x="1713" y="5250"/>
                    <a:pt x="2375" y="6483"/>
                    <a:pt x="3128" y="7647"/>
                  </a:cubicBezTo>
                  <a:cubicBezTo>
                    <a:pt x="3516" y="8241"/>
                    <a:pt x="3927" y="8788"/>
                    <a:pt x="4361" y="9336"/>
                  </a:cubicBezTo>
                  <a:cubicBezTo>
                    <a:pt x="4589" y="9610"/>
                    <a:pt x="4817" y="9861"/>
                    <a:pt x="5045" y="10112"/>
                  </a:cubicBezTo>
                  <a:lnTo>
                    <a:pt x="5388" y="10500"/>
                  </a:lnTo>
                  <a:lnTo>
                    <a:pt x="5776" y="10865"/>
                  </a:lnTo>
                  <a:cubicBezTo>
                    <a:pt x="6757" y="11870"/>
                    <a:pt x="7899" y="12669"/>
                    <a:pt x="9063" y="13376"/>
                  </a:cubicBezTo>
                  <a:cubicBezTo>
                    <a:pt x="8789" y="13171"/>
                    <a:pt x="8538" y="12965"/>
                    <a:pt x="8264" y="12737"/>
                  </a:cubicBezTo>
                  <a:lnTo>
                    <a:pt x="7853" y="12440"/>
                  </a:lnTo>
                  <a:cubicBezTo>
                    <a:pt x="7716" y="12326"/>
                    <a:pt x="7602" y="12189"/>
                    <a:pt x="7465" y="12075"/>
                  </a:cubicBezTo>
                  <a:lnTo>
                    <a:pt x="6689" y="11390"/>
                  </a:lnTo>
                  <a:cubicBezTo>
                    <a:pt x="6461" y="11162"/>
                    <a:pt x="6232" y="10911"/>
                    <a:pt x="5981" y="10660"/>
                  </a:cubicBezTo>
                  <a:lnTo>
                    <a:pt x="5639" y="10295"/>
                  </a:lnTo>
                  <a:lnTo>
                    <a:pt x="5296" y="9884"/>
                  </a:lnTo>
                  <a:cubicBezTo>
                    <a:pt x="5091" y="9633"/>
                    <a:pt x="4863" y="9382"/>
                    <a:pt x="4635" y="9108"/>
                  </a:cubicBezTo>
                  <a:cubicBezTo>
                    <a:pt x="4246" y="8560"/>
                    <a:pt x="3813" y="8012"/>
                    <a:pt x="3448" y="7442"/>
                  </a:cubicBezTo>
                  <a:cubicBezTo>
                    <a:pt x="2694" y="6300"/>
                    <a:pt x="2032" y="5091"/>
                    <a:pt x="1462" y="3858"/>
                  </a:cubicBezTo>
                  <a:lnTo>
                    <a:pt x="1028" y="2899"/>
                  </a:lnTo>
                  <a:cubicBezTo>
                    <a:pt x="914" y="2580"/>
                    <a:pt x="777" y="2283"/>
                    <a:pt x="663" y="1964"/>
                  </a:cubicBezTo>
                  <a:cubicBezTo>
                    <a:pt x="412" y="1302"/>
                    <a:pt x="184" y="663"/>
                    <a:pt x="1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6017;p42"/>
            <p:cNvSpPr/>
            <p:nvPr/>
          </p:nvSpPr>
          <p:spPr>
            <a:xfrm>
              <a:off x="6103625" y="2048625"/>
              <a:ext cx="640850" cy="660250"/>
            </a:xfrm>
            <a:custGeom>
              <a:avLst/>
              <a:gdLst/>
              <a:ahLst/>
              <a:cxnLst/>
              <a:rect l="l" t="t" r="r" b="b"/>
              <a:pathLst>
                <a:path w="25634" h="26410" extrusionOk="0">
                  <a:moveTo>
                    <a:pt x="0" y="0"/>
                  </a:moveTo>
                  <a:lnTo>
                    <a:pt x="0" y="0"/>
                  </a:lnTo>
                  <a:cubicBezTo>
                    <a:pt x="1438" y="2762"/>
                    <a:pt x="3127" y="5410"/>
                    <a:pt x="4931" y="7943"/>
                  </a:cubicBezTo>
                  <a:cubicBezTo>
                    <a:pt x="6734" y="10477"/>
                    <a:pt x="8720" y="12874"/>
                    <a:pt x="10842" y="15179"/>
                  </a:cubicBezTo>
                  <a:lnTo>
                    <a:pt x="12463" y="16845"/>
                  </a:lnTo>
                  <a:lnTo>
                    <a:pt x="14152" y="18466"/>
                  </a:lnTo>
                  <a:cubicBezTo>
                    <a:pt x="14723" y="19014"/>
                    <a:pt x="15316" y="19516"/>
                    <a:pt x="15910" y="20018"/>
                  </a:cubicBezTo>
                  <a:lnTo>
                    <a:pt x="16800" y="20771"/>
                  </a:lnTo>
                  <a:lnTo>
                    <a:pt x="17256" y="21136"/>
                  </a:lnTo>
                  <a:lnTo>
                    <a:pt x="17713" y="21479"/>
                  </a:lnTo>
                  <a:cubicBezTo>
                    <a:pt x="20178" y="23419"/>
                    <a:pt x="22849" y="25040"/>
                    <a:pt x="25633" y="26409"/>
                  </a:cubicBezTo>
                  <a:lnTo>
                    <a:pt x="23625" y="25245"/>
                  </a:lnTo>
                  <a:cubicBezTo>
                    <a:pt x="23282" y="25040"/>
                    <a:pt x="22940" y="24880"/>
                    <a:pt x="22620" y="24651"/>
                  </a:cubicBezTo>
                  <a:lnTo>
                    <a:pt x="21662" y="23990"/>
                  </a:lnTo>
                  <a:lnTo>
                    <a:pt x="20703" y="23350"/>
                  </a:lnTo>
                  <a:cubicBezTo>
                    <a:pt x="20383" y="23122"/>
                    <a:pt x="20041" y="22940"/>
                    <a:pt x="19744" y="22689"/>
                  </a:cubicBezTo>
                  <a:lnTo>
                    <a:pt x="17895" y="21251"/>
                  </a:lnTo>
                  <a:cubicBezTo>
                    <a:pt x="15522" y="19288"/>
                    <a:pt x="13193" y="17210"/>
                    <a:pt x="11116" y="14905"/>
                  </a:cubicBezTo>
                  <a:cubicBezTo>
                    <a:pt x="8994" y="12645"/>
                    <a:pt x="7031" y="10249"/>
                    <a:pt x="5159" y="7761"/>
                  </a:cubicBezTo>
                  <a:cubicBezTo>
                    <a:pt x="4246" y="6528"/>
                    <a:pt x="3333" y="5250"/>
                    <a:pt x="2488" y="3949"/>
                  </a:cubicBezTo>
                  <a:cubicBezTo>
                    <a:pt x="1598" y="2671"/>
                    <a:pt x="776" y="1347"/>
                    <a:pt x="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6018;p42"/>
            <p:cNvSpPr/>
            <p:nvPr/>
          </p:nvSpPr>
          <p:spPr>
            <a:xfrm>
              <a:off x="6295925" y="2107975"/>
              <a:ext cx="610600" cy="497600"/>
            </a:xfrm>
            <a:custGeom>
              <a:avLst/>
              <a:gdLst/>
              <a:ahLst/>
              <a:cxnLst/>
              <a:rect l="l" t="t" r="r" b="b"/>
              <a:pathLst>
                <a:path w="24424" h="19904" extrusionOk="0">
                  <a:moveTo>
                    <a:pt x="1" y="0"/>
                  </a:moveTo>
                  <a:lnTo>
                    <a:pt x="1" y="0"/>
                  </a:lnTo>
                  <a:cubicBezTo>
                    <a:pt x="1416" y="2283"/>
                    <a:pt x="3059" y="4405"/>
                    <a:pt x="4817" y="6437"/>
                  </a:cubicBezTo>
                  <a:cubicBezTo>
                    <a:pt x="6574" y="8445"/>
                    <a:pt x="8469" y="10340"/>
                    <a:pt x="10523" y="12097"/>
                  </a:cubicBezTo>
                  <a:cubicBezTo>
                    <a:pt x="11527" y="12965"/>
                    <a:pt x="12600" y="13786"/>
                    <a:pt x="13696" y="14563"/>
                  </a:cubicBezTo>
                  <a:cubicBezTo>
                    <a:pt x="14769" y="15339"/>
                    <a:pt x="15887" y="16092"/>
                    <a:pt x="17074" y="16731"/>
                  </a:cubicBezTo>
                  <a:cubicBezTo>
                    <a:pt x="18215" y="17416"/>
                    <a:pt x="19425" y="18009"/>
                    <a:pt x="20657" y="18557"/>
                  </a:cubicBezTo>
                  <a:cubicBezTo>
                    <a:pt x="21890" y="19082"/>
                    <a:pt x="23145" y="19538"/>
                    <a:pt x="24424" y="19904"/>
                  </a:cubicBezTo>
                  <a:cubicBezTo>
                    <a:pt x="21913" y="19013"/>
                    <a:pt x="19493" y="17872"/>
                    <a:pt x="17211" y="16480"/>
                  </a:cubicBezTo>
                  <a:cubicBezTo>
                    <a:pt x="16640" y="16160"/>
                    <a:pt x="16092" y="15772"/>
                    <a:pt x="15522" y="15430"/>
                  </a:cubicBezTo>
                  <a:cubicBezTo>
                    <a:pt x="14974" y="15042"/>
                    <a:pt x="14426" y="14677"/>
                    <a:pt x="13878" y="14289"/>
                  </a:cubicBezTo>
                  <a:cubicBezTo>
                    <a:pt x="12806" y="13490"/>
                    <a:pt x="11778" y="12668"/>
                    <a:pt x="10751" y="11801"/>
                  </a:cubicBezTo>
                  <a:cubicBezTo>
                    <a:pt x="8720" y="10089"/>
                    <a:pt x="6825" y="8194"/>
                    <a:pt x="5022" y="6231"/>
                  </a:cubicBezTo>
                  <a:cubicBezTo>
                    <a:pt x="4132" y="5250"/>
                    <a:pt x="3265" y="4246"/>
                    <a:pt x="2420" y="3196"/>
                  </a:cubicBezTo>
                  <a:cubicBezTo>
                    <a:pt x="1575" y="2168"/>
                    <a:pt x="777" y="1096"/>
                    <a:pt x="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6019;p42"/>
            <p:cNvSpPr/>
            <p:nvPr/>
          </p:nvSpPr>
          <p:spPr>
            <a:xfrm>
              <a:off x="5605450" y="2368175"/>
              <a:ext cx="1109350" cy="403450"/>
            </a:xfrm>
            <a:custGeom>
              <a:avLst/>
              <a:gdLst/>
              <a:ahLst/>
              <a:cxnLst/>
              <a:rect l="l" t="t" r="r" b="b"/>
              <a:pathLst>
                <a:path w="44374" h="16138" extrusionOk="0">
                  <a:moveTo>
                    <a:pt x="26250" y="0"/>
                  </a:moveTo>
                  <a:cubicBezTo>
                    <a:pt x="25109" y="2032"/>
                    <a:pt x="25109" y="4794"/>
                    <a:pt x="25109" y="4794"/>
                  </a:cubicBezTo>
                  <a:cubicBezTo>
                    <a:pt x="23374" y="3926"/>
                    <a:pt x="21206" y="1438"/>
                    <a:pt x="21206" y="1438"/>
                  </a:cubicBezTo>
                  <a:cubicBezTo>
                    <a:pt x="19060" y="4725"/>
                    <a:pt x="20247" y="7350"/>
                    <a:pt x="20247" y="7350"/>
                  </a:cubicBezTo>
                  <a:cubicBezTo>
                    <a:pt x="16253" y="6483"/>
                    <a:pt x="12076" y="2968"/>
                    <a:pt x="12076" y="2968"/>
                  </a:cubicBezTo>
                  <a:cubicBezTo>
                    <a:pt x="9725" y="13125"/>
                    <a:pt x="1" y="16138"/>
                    <a:pt x="1" y="16138"/>
                  </a:cubicBezTo>
                  <a:cubicBezTo>
                    <a:pt x="1" y="16138"/>
                    <a:pt x="10911" y="15544"/>
                    <a:pt x="12464" y="4040"/>
                  </a:cubicBezTo>
                  <a:cubicBezTo>
                    <a:pt x="12464" y="4040"/>
                    <a:pt x="17816" y="9502"/>
                    <a:pt x="23037" y="9502"/>
                  </a:cubicBezTo>
                  <a:cubicBezTo>
                    <a:pt x="23142" y="9502"/>
                    <a:pt x="23247" y="9500"/>
                    <a:pt x="23351" y="9496"/>
                  </a:cubicBezTo>
                  <a:cubicBezTo>
                    <a:pt x="23351" y="9496"/>
                    <a:pt x="21320" y="7099"/>
                    <a:pt x="21457" y="3036"/>
                  </a:cubicBezTo>
                  <a:lnTo>
                    <a:pt x="21457" y="3036"/>
                  </a:lnTo>
                  <a:cubicBezTo>
                    <a:pt x="21457" y="3036"/>
                    <a:pt x="23511" y="6620"/>
                    <a:pt x="27254" y="6779"/>
                  </a:cubicBezTo>
                  <a:cubicBezTo>
                    <a:pt x="27254" y="6779"/>
                    <a:pt x="25999" y="4040"/>
                    <a:pt x="26478" y="1552"/>
                  </a:cubicBezTo>
                  <a:lnTo>
                    <a:pt x="26478" y="1552"/>
                  </a:lnTo>
                  <a:cubicBezTo>
                    <a:pt x="26479" y="1553"/>
                    <a:pt x="34970" y="15430"/>
                    <a:pt x="44373" y="16138"/>
                  </a:cubicBezTo>
                  <a:cubicBezTo>
                    <a:pt x="37389" y="15042"/>
                    <a:pt x="26250" y="0"/>
                    <a:pt x="26250" y="0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6020;p42"/>
            <p:cNvSpPr/>
            <p:nvPr/>
          </p:nvSpPr>
          <p:spPr>
            <a:xfrm>
              <a:off x="5428575" y="2060600"/>
              <a:ext cx="1095625" cy="461100"/>
            </a:xfrm>
            <a:custGeom>
              <a:avLst/>
              <a:gdLst/>
              <a:ahLst/>
              <a:cxnLst/>
              <a:rect l="l" t="t" r="r" b="b"/>
              <a:pathLst>
                <a:path w="43825" h="18444" extrusionOk="0">
                  <a:moveTo>
                    <a:pt x="26492" y="0"/>
                  </a:moveTo>
                  <a:cubicBezTo>
                    <a:pt x="25299" y="0"/>
                    <a:pt x="24258" y="130"/>
                    <a:pt x="23442" y="411"/>
                  </a:cubicBezTo>
                  <a:cubicBezTo>
                    <a:pt x="19287" y="1849"/>
                    <a:pt x="16640" y="8423"/>
                    <a:pt x="16640" y="8423"/>
                  </a:cubicBezTo>
                  <a:cubicBezTo>
                    <a:pt x="16640" y="8423"/>
                    <a:pt x="13989" y="6697"/>
                    <a:pt x="10944" y="6697"/>
                  </a:cubicBezTo>
                  <a:cubicBezTo>
                    <a:pt x="9846" y="6697"/>
                    <a:pt x="8696" y="6922"/>
                    <a:pt x="7601" y="7533"/>
                  </a:cubicBezTo>
                  <a:cubicBezTo>
                    <a:pt x="4314" y="9382"/>
                    <a:pt x="0" y="18443"/>
                    <a:pt x="0" y="18443"/>
                  </a:cubicBezTo>
                  <a:cubicBezTo>
                    <a:pt x="0" y="18443"/>
                    <a:pt x="5478" y="11664"/>
                    <a:pt x="8582" y="10934"/>
                  </a:cubicBezTo>
                  <a:cubicBezTo>
                    <a:pt x="9147" y="10801"/>
                    <a:pt x="9834" y="10747"/>
                    <a:pt x="10581" y="10747"/>
                  </a:cubicBezTo>
                  <a:cubicBezTo>
                    <a:pt x="13943" y="10747"/>
                    <a:pt x="18511" y="11847"/>
                    <a:pt x="18511" y="11847"/>
                  </a:cubicBezTo>
                  <a:cubicBezTo>
                    <a:pt x="18511" y="11847"/>
                    <a:pt x="21638" y="5935"/>
                    <a:pt x="24811" y="3356"/>
                  </a:cubicBezTo>
                  <a:cubicBezTo>
                    <a:pt x="25522" y="2779"/>
                    <a:pt x="26882" y="2555"/>
                    <a:pt x="28561" y="2555"/>
                  </a:cubicBezTo>
                  <a:cubicBezTo>
                    <a:pt x="34316" y="2555"/>
                    <a:pt x="43825" y="5182"/>
                    <a:pt x="43825" y="5182"/>
                  </a:cubicBezTo>
                  <a:cubicBezTo>
                    <a:pt x="38885" y="2207"/>
                    <a:pt x="31403" y="0"/>
                    <a:pt x="26492" y="0"/>
                  </a:cubicBezTo>
                  <a:close/>
                </a:path>
              </a:pathLst>
            </a:custGeom>
            <a:solidFill>
              <a:srgbClr val="FFFFFF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21;p42"/>
            <p:cNvSpPr/>
            <p:nvPr/>
          </p:nvSpPr>
          <p:spPr>
            <a:xfrm>
              <a:off x="5410300" y="2755250"/>
              <a:ext cx="208300" cy="270325"/>
            </a:xfrm>
            <a:custGeom>
              <a:avLst/>
              <a:gdLst/>
              <a:ahLst/>
              <a:cxnLst/>
              <a:rect l="l" t="t" r="r" b="b"/>
              <a:pathLst>
                <a:path w="8332" h="10813" extrusionOk="0">
                  <a:moveTo>
                    <a:pt x="5680" y="0"/>
                  </a:moveTo>
                  <a:cubicBezTo>
                    <a:pt x="5082" y="0"/>
                    <a:pt x="4423" y="156"/>
                    <a:pt x="3721" y="564"/>
                  </a:cubicBezTo>
                  <a:cubicBezTo>
                    <a:pt x="1" y="2755"/>
                    <a:pt x="3424" y="10424"/>
                    <a:pt x="8332" y="10812"/>
                  </a:cubicBezTo>
                  <a:cubicBezTo>
                    <a:pt x="8332" y="7662"/>
                    <a:pt x="7807" y="3805"/>
                    <a:pt x="7807" y="655"/>
                  </a:cubicBezTo>
                  <a:cubicBezTo>
                    <a:pt x="7247" y="308"/>
                    <a:pt x="6523" y="0"/>
                    <a:pt x="568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022;p42"/>
            <p:cNvSpPr/>
            <p:nvPr/>
          </p:nvSpPr>
          <p:spPr>
            <a:xfrm>
              <a:off x="5500475" y="2786225"/>
              <a:ext cx="105000" cy="71575"/>
            </a:xfrm>
            <a:custGeom>
              <a:avLst/>
              <a:gdLst/>
              <a:ahLst/>
              <a:cxnLst/>
              <a:rect l="l" t="t" r="r" b="b"/>
              <a:pathLst>
                <a:path w="4200" h="2863" extrusionOk="0">
                  <a:moveTo>
                    <a:pt x="2255" y="1"/>
                  </a:moveTo>
                  <a:cubicBezTo>
                    <a:pt x="1980" y="1"/>
                    <a:pt x="1704" y="46"/>
                    <a:pt x="1438" y="123"/>
                  </a:cubicBezTo>
                  <a:cubicBezTo>
                    <a:pt x="913" y="306"/>
                    <a:pt x="457" y="762"/>
                    <a:pt x="251" y="1265"/>
                  </a:cubicBezTo>
                  <a:cubicBezTo>
                    <a:pt x="23" y="1790"/>
                    <a:pt x="0" y="2337"/>
                    <a:pt x="91" y="2862"/>
                  </a:cubicBezTo>
                  <a:cubicBezTo>
                    <a:pt x="160" y="2337"/>
                    <a:pt x="274" y="1835"/>
                    <a:pt x="525" y="1402"/>
                  </a:cubicBezTo>
                  <a:cubicBezTo>
                    <a:pt x="753" y="968"/>
                    <a:pt x="1119" y="648"/>
                    <a:pt x="1575" y="489"/>
                  </a:cubicBezTo>
                  <a:cubicBezTo>
                    <a:pt x="1835" y="398"/>
                    <a:pt x="2110" y="344"/>
                    <a:pt x="2383" y="344"/>
                  </a:cubicBezTo>
                  <a:cubicBezTo>
                    <a:pt x="2589" y="344"/>
                    <a:pt x="2794" y="374"/>
                    <a:pt x="2990" y="443"/>
                  </a:cubicBezTo>
                  <a:cubicBezTo>
                    <a:pt x="3447" y="603"/>
                    <a:pt x="3880" y="922"/>
                    <a:pt x="4200" y="1333"/>
                  </a:cubicBezTo>
                  <a:cubicBezTo>
                    <a:pt x="4017" y="831"/>
                    <a:pt x="3629" y="397"/>
                    <a:pt x="3104" y="169"/>
                  </a:cubicBezTo>
                  <a:cubicBezTo>
                    <a:pt x="2834" y="52"/>
                    <a:pt x="2546" y="1"/>
                    <a:pt x="2255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023;p42"/>
            <p:cNvSpPr/>
            <p:nvPr/>
          </p:nvSpPr>
          <p:spPr>
            <a:xfrm>
              <a:off x="6702225" y="2755250"/>
              <a:ext cx="207725" cy="270325"/>
            </a:xfrm>
            <a:custGeom>
              <a:avLst/>
              <a:gdLst/>
              <a:ahLst/>
              <a:cxnLst/>
              <a:rect l="l" t="t" r="r" b="b"/>
              <a:pathLst>
                <a:path w="8309" h="10813" extrusionOk="0">
                  <a:moveTo>
                    <a:pt x="2643" y="0"/>
                  </a:moveTo>
                  <a:cubicBezTo>
                    <a:pt x="1794" y="0"/>
                    <a:pt x="1063" y="308"/>
                    <a:pt x="502" y="655"/>
                  </a:cubicBezTo>
                  <a:cubicBezTo>
                    <a:pt x="502" y="3805"/>
                    <a:pt x="0" y="7662"/>
                    <a:pt x="0" y="10812"/>
                  </a:cubicBezTo>
                  <a:cubicBezTo>
                    <a:pt x="4908" y="10424"/>
                    <a:pt x="8309" y="2755"/>
                    <a:pt x="4611" y="564"/>
                  </a:cubicBezTo>
                  <a:cubicBezTo>
                    <a:pt x="3909" y="156"/>
                    <a:pt x="3247" y="0"/>
                    <a:pt x="2643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024;p42"/>
            <p:cNvSpPr/>
            <p:nvPr/>
          </p:nvSpPr>
          <p:spPr>
            <a:xfrm>
              <a:off x="6714775" y="2786225"/>
              <a:ext cx="105025" cy="71575"/>
            </a:xfrm>
            <a:custGeom>
              <a:avLst/>
              <a:gdLst/>
              <a:ahLst/>
              <a:cxnLst/>
              <a:rect l="l" t="t" r="r" b="b"/>
              <a:pathLst>
                <a:path w="4201" h="2863" extrusionOk="0">
                  <a:moveTo>
                    <a:pt x="1954" y="1"/>
                  </a:moveTo>
                  <a:cubicBezTo>
                    <a:pt x="1661" y="1"/>
                    <a:pt x="1366" y="52"/>
                    <a:pt x="1096" y="169"/>
                  </a:cubicBezTo>
                  <a:cubicBezTo>
                    <a:pt x="594" y="397"/>
                    <a:pt x="206" y="831"/>
                    <a:pt x="0" y="1333"/>
                  </a:cubicBezTo>
                  <a:cubicBezTo>
                    <a:pt x="320" y="922"/>
                    <a:pt x="754" y="603"/>
                    <a:pt x="1210" y="443"/>
                  </a:cubicBezTo>
                  <a:cubicBezTo>
                    <a:pt x="1406" y="374"/>
                    <a:pt x="1611" y="344"/>
                    <a:pt x="1817" y="344"/>
                  </a:cubicBezTo>
                  <a:cubicBezTo>
                    <a:pt x="2090" y="344"/>
                    <a:pt x="2365" y="398"/>
                    <a:pt x="2625" y="489"/>
                  </a:cubicBezTo>
                  <a:cubicBezTo>
                    <a:pt x="3082" y="648"/>
                    <a:pt x="3470" y="968"/>
                    <a:pt x="3698" y="1402"/>
                  </a:cubicBezTo>
                  <a:cubicBezTo>
                    <a:pt x="3926" y="1835"/>
                    <a:pt x="4063" y="2337"/>
                    <a:pt x="4109" y="2862"/>
                  </a:cubicBezTo>
                  <a:cubicBezTo>
                    <a:pt x="4200" y="2337"/>
                    <a:pt x="4177" y="1790"/>
                    <a:pt x="3949" y="1265"/>
                  </a:cubicBezTo>
                  <a:cubicBezTo>
                    <a:pt x="3766" y="762"/>
                    <a:pt x="3287" y="306"/>
                    <a:pt x="2762" y="123"/>
                  </a:cubicBezTo>
                  <a:cubicBezTo>
                    <a:pt x="2507" y="46"/>
                    <a:pt x="2231" y="1"/>
                    <a:pt x="195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025;p42"/>
            <p:cNvSpPr/>
            <p:nvPr/>
          </p:nvSpPr>
          <p:spPr>
            <a:xfrm>
              <a:off x="5825725" y="2905050"/>
              <a:ext cx="195750" cy="109200"/>
            </a:xfrm>
            <a:custGeom>
              <a:avLst/>
              <a:gdLst/>
              <a:ahLst/>
              <a:cxnLst/>
              <a:rect l="l" t="t" r="r" b="b"/>
              <a:pathLst>
                <a:path w="7830" h="4368" extrusionOk="0">
                  <a:moveTo>
                    <a:pt x="2566" y="0"/>
                  </a:moveTo>
                  <a:cubicBezTo>
                    <a:pt x="1432" y="0"/>
                    <a:pt x="553" y="379"/>
                    <a:pt x="343" y="1054"/>
                  </a:cubicBezTo>
                  <a:cubicBezTo>
                    <a:pt x="0" y="2081"/>
                    <a:pt x="1347" y="3428"/>
                    <a:pt x="3333" y="4044"/>
                  </a:cubicBezTo>
                  <a:cubicBezTo>
                    <a:pt x="4007" y="4263"/>
                    <a:pt x="4670" y="4367"/>
                    <a:pt x="5264" y="4367"/>
                  </a:cubicBezTo>
                  <a:cubicBezTo>
                    <a:pt x="6398" y="4367"/>
                    <a:pt x="7277" y="3988"/>
                    <a:pt x="7487" y="3314"/>
                  </a:cubicBezTo>
                  <a:cubicBezTo>
                    <a:pt x="7830" y="2286"/>
                    <a:pt x="6483" y="940"/>
                    <a:pt x="4497" y="323"/>
                  </a:cubicBezTo>
                  <a:cubicBezTo>
                    <a:pt x="3823" y="104"/>
                    <a:pt x="3160" y="0"/>
                    <a:pt x="2566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026;p42"/>
            <p:cNvSpPr/>
            <p:nvPr/>
          </p:nvSpPr>
          <p:spPr>
            <a:xfrm>
              <a:off x="6309625" y="2905050"/>
              <a:ext cx="195175" cy="109200"/>
            </a:xfrm>
            <a:custGeom>
              <a:avLst/>
              <a:gdLst/>
              <a:ahLst/>
              <a:cxnLst/>
              <a:rect l="l" t="t" r="r" b="b"/>
              <a:pathLst>
                <a:path w="7807" h="4368" extrusionOk="0">
                  <a:moveTo>
                    <a:pt x="5257" y="0"/>
                  </a:moveTo>
                  <a:cubicBezTo>
                    <a:pt x="4660" y="0"/>
                    <a:pt x="3992" y="104"/>
                    <a:pt x="3310" y="323"/>
                  </a:cubicBezTo>
                  <a:cubicBezTo>
                    <a:pt x="1347" y="940"/>
                    <a:pt x="0" y="2286"/>
                    <a:pt x="320" y="3314"/>
                  </a:cubicBezTo>
                  <a:cubicBezTo>
                    <a:pt x="530" y="3988"/>
                    <a:pt x="1409" y="4367"/>
                    <a:pt x="2550" y="4367"/>
                  </a:cubicBezTo>
                  <a:cubicBezTo>
                    <a:pt x="3147" y="4367"/>
                    <a:pt x="3815" y="4263"/>
                    <a:pt x="4497" y="4044"/>
                  </a:cubicBezTo>
                  <a:cubicBezTo>
                    <a:pt x="6483" y="3428"/>
                    <a:pt x="7807" y="2081"/>
                    <a:pt x="7487" y="1054"/>
                  </a:cubicBezTo>
                  <a:cubicBezTo>
                    <a:pt x="7277" y="379"/>
                    <a:pt x="6398" y="0"/>
                    <a:pt x="5257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027;p42"/>
            <p:cNvSpPr/>
            <p:nvPr/>
          </p:nvSpPr>
          <p:spPr>
            <a:xfrm>
              <a:off x="59427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44" y="3310"/>
                    <a:pt x="2101" y="2580"/>
                    <a:pt x="2101" y="1667"/>
                  </a:cubicBezTo>
                  <a:cubicBezTo>
                    <a:pt x="2101" y="731"/>
                    <a:pt x="1644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028;p42"/>
            <p:cNvSpPr/>
            <p:nvPr/>
          </p:nvSpPr>
          <p:spPr>
            <a:xfrm>
              <a:off x="63644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21" y="3310"/>
                    <a:pt x="2101" y="2580"/>
                    <a:pt x="2101" y="1667"/>
                  </a:cubicBezTo>
                  <a:cubicBezTo>
                    <a:pt x="2101" y="731"/>
                    <a:pt x="1621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029;p42"/>
            <p:cNvSpPr/>
            <p:nvPr/>
          </p:nvSpPr>
          <p:spPr>
            <a:xfrm>
              <a:off x="6063675" y="2937125"/>
              <a:ext cx="125575" cy="107150"/>
            </a:xfrm>
            <a:custGeom>
              <a:avLst/>
              <a:gdLst/>
              <a:ahLst/>
              <a:cxnLst/>
              <a:rect l="l" t="t" r="r" b="b"/>
              <a:pathLst>
                <a:path w="5023" h="4286" extrusionOk="0">
                  <a:moveTo>
                    <a:pt x="1721" y="1"/>
                  </a:moveTo>
                  <a:cubicBezTo>
                    <a:pt x="1552" y="1"/>
                    <a:pt x="1381" y="21"/>
                    <a:pt x="1210" y="68"/>
                  </a:cubicBezTo>
                  <a:cubicBezTo>
                    <a:pt x="708" y="182"/>
                    <a:pt x="343" y="615"/>
                    <a:pt x="183" y="1095"/>
                  </a:cubicBezTo>
                  <a:cubicBezTo>
                    <a:pt x="1" y="1574"/>
                    <a:pt x="46" y="2099"/>
                    <a:pt x="206" y="2578"/>
                  </a:cubicBezTo>
                  <a:cubicBezTo>
                    <a:pt x="366" y="3035"/>
                    <a:pt x="663" y="3446"/>
                    <a:pt x="1051" y="3765"/>
                  </a:cubicBezTo>
                  <a:cubicBezTo>
                    <a:pt x="1439" y="4062"/>
                    <a:pt x="1918" y="4245"/>
                    <a:pt x="2420" y="4267"/>
                  </a:cubicBezTo>
                  <a:cubicBezTo>
                    <a:pt x="2508" y="4280"/>
                    <a:pt x="2596" y="4286"/>
                    <a:pt x="2684" y="4286"/>
                  </a:cubicBezTo>
                  <a:cubicBezTo>
                    <a:pt x="3074" y="4286"/>
                    <a:pt x="3458" y="4174"/>
                    <a:pt x="3812" y="4062"/>
                  </a:cubicBezTo>
                  <a:cubicBezTo>
                    <a:pt x="4018" y="3948"/>
                    <a:pt x="4246" y="3857"/>
                    <a:pt x="4452" y="3742"/>
                  </a:cubicBezTo>
                  <a:cubicBezTo>
                    <a:pt x="4634" y="3628"/>
                    <a:pt x="4817" y="3491"/>
                    <a:pt x="5022" y="3354"/>
                  </a:cubicBezTo>
                  <a:lnTo>
                    <a:pt x="5022" y="3354"/>
                  </a:lnTo>
                  <a:cubicBezTo>
                    <a:pt x="4314" y="3728"/>
                    <a:pt x="3556" y="4017"/>
                    <a:pt x="2805" y="4017"/>
                  </a:cubicBezTo>
                  <a:cubicBezTo>
                    <a:pt x="2684" y="4017"/>
                    <a:pt x="2563" y="4009"/>
                    <a:pt x="2443" y="3994"/>
                  </a:cubicBezTo>
                  <a:cubicBezTo>
                    <a:pt x="1576" y="3879"/>
                    <a:pt x="845" y="3240"/>
                    <a:pt x="571" y="2441"/>
                  </a:cubicBezTo>
                  <a:cubicBezTo>
                    <a:pt x="412" y="2053"/>
                    <a:pt x="389" y="1597"/>
                    <a:pt x="503" y="1209"/>
                  </a:cubicBezTo>
                  <a:cubicBezTo>
                    <a:pt x="640" y="821"/>
                    <a:pt x="914" y="478"/>
                    <a:pt x="1302" y="342"/>
                  </a:cubicBezTo>
                  <a:cubicBezTo>
                    <a:pt x="1470" y="282"/>
                    <a:pt x="1656" y="257"/>
                    <a:pt x="1845" y="257"/>
                  </a:cubicBezTo>
                  <a:cubicBezTo>
                    <a:pt x="2093" y="257"/>
                    <a:pt x="2347" y="300"/>
                    <a:pt x="2580" y="364"/>
                  </a:cubicBezTo>
                  <a:cubicBezTo>
                    <a:pt x="3036" y="456"/>
                    <a:pt x="3447" y="638"/>
                    <a:pt x="3858" y="844"/>
                  </a:cubicBezTo>
                  <a:cubicBezTo>
                    <a:pt x="3493" y="570"/>
                    <a:pt x="3082" y="342"/>
                    <a:pt x="2648" y="182"/>
                  </a:cubicBezTo>
                  <a:cubicBezTo>
                    <a:pt x="2362" y="76"/>
                    <a:pt x="2047" y="1"/>
                    <a:pt x="172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030;p42"/>
            <p:cNvSpPr/>
            <p:nvPr/>
          </p:nvSpPr>
          <p:spPr>
            <a:xfrm>
              <a:off x="5684775" y="2605550"/>
              <a:ext cx="422875" cy="423425"/>
            </a:xfrm>
            <a:custGeom>
              <a:avLst/>
              <a:gdLst/>
              <a:ahLst/>
              <a:cxnLst/>
              <a:rect l="l" t="t" r="r" b="b"/>
              <a:pathLst>
                <a:path w="16915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69" y="16937"/>
                  </a:cubicBezTo>
                  <a:cubicBezTo>
                    <a:pt x="3790" y="16937"/>
                    <a:pt x="1" y="13148"/>
                    <a:pt x="1" y="8469"/>
                  </a:cubicBezTo>
                  <a:cubicBezTo>
                    <a:pt x="1" y="3790"/>
                    <a:pt x="3790" y="1"/>
                    <a:pt x="8469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6031;p42"/>
            <p:cNvSpPr/>
            <p:nvPr/>
          </p:nvSpPr>
          <p:spPr>
            <a:xfrm>
              <a:off x="6205775" y="2605550"/>
              <a:ext cx="422850" cy="423425"/>
            </a:xfrm>
            <a:custGeom>
              <a:avLst/>
              <a:gdLst/>
              <a:ahLst/>
              <a:cxnLst/>
              <a:rect l="l" t="t" r="r" b="b"/>
              <a:pathLst>
                <a:path w="16914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46" y="16937"/>
                  </a:cubicBezTo>
                  <a:cubicBezTo>
                    <a:pt x="3766" y="16937"/>
                    <a:pt x="0" y="13148"/>
                    <a:pt x="0" y="8469"/>
                  </a:cubicBezTo>
                  <a:cubicBezTo>
                    <a:pt x="0" y="3790"/>
                    <a:pt x="3766" y="1"/>
                    <a:pt x="8446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6032;p42"/>
            <p:cNvSpPr/>
            <p:nvPr/>
          </p:nvSpPr>
          <p:spPr>
            <a:xfrm>
              <a:off x="6105325" y="2849775"/>
              <a:ext cx="102175" cy="25"/>
            </a:xfrm>
            <a:custGeom>
              <a:avLst/>
              <a:gdLst/>
              <a:ahLst/>
              <a:cxnLst/>
              <a:rect l="l" t="t" r="r" b="b"/>
              <a:pathLst>
                <a:path w="4087" h="1" fill="none" extrusionOk="0">
                  <a:moveTo>
                    <a:pt x="1" y="1"/>
                  </a:moveTo>
                  <a:lnTo>
                    <a:pt x="4087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6033;p42"/>
            <p:cNvSpPr/>
            <p:nvPr/>
          </p:nvSpPr>
          <p:spPr>
            <a:xfrm>
              <a:off x="6048850" y="3086025"/>
              <a:ext cx="221425" cy="101200"/>
            </a:xfrm>
            <a:custGeom>
              <a:avLst/>
              <a:gdLst/>
              <a:ahLst/>
              <a:cxnLst/>
              <a:rect l="l" t="t" r="r" b="b"/>
              <a:pathLst>
                <a:path w="8857" h="4048" extrusionOk="0">
                  <a:moveTo>
                    <a:pt x="8856" y="1"/>
                  </a:moveTo>
                  <a:lnTo>
                    <a:pt x="8856" y="1"/>
                  </a:lnTo>
                  <a:cubicBezTo>
                    <a:pt x="8742" y="434"/>
                    <a:pt x="8537" y="868"/>
                    <a:pt x="8286" y="1256"/>
                  </a:cubicBezTo>
                  <a:cubicBezTo>
                    <a:pt x="8035" y="1644"/>
                    <a:pt x="7761" y="1986"/>
                    <a:pt x="7418" y="2283"/>
                  </a:cubicBezTo>
                  <a:cubicBezTo>
                    <a:pt x="6734" y="2877"/>
                    <a:pt x="5912" y="3287"/>
                    <a:pt x="5022" y="3516"/>
                  </a:cubicBezTo>
                  <a:cubicBezTo>
                    <a:pt x="4588" y="3630"/>
                    <a:pt x="4154" y="3698"/>
                    <a:pt x="3698" y="3698"/>
                  </a:cubicBezTo>
                  <a:cubicBezTo>
                    <a:pt x="3470" y="3698"/>
                    <a:pt x="3241" y="3653"/>
                    <a:pt x="3036" y="3630"/>
                  </a:cubicBezTo>
                  <a:cubicBezTo>
                    <a:pt x="2808" y="3584"/>
                    <a:pt x="2579" y="3538"/>
                    <a:pt x="2374" y="3470"/>
                  </a:cubicBezTo>
                  <a:cubicBezTo>
                    <a:pt x="1940" y="3333"/>
                    <a:pt x="1507" y="3150"/>
                    <a:pt x="1119" y="2922"/>
                  </a:cubicBezTo>
                  <a:cubicBezTo>
                    <a:pt x="708" y="2694"/>
                    <a:pt x="343" y="2420"/>
                    <a:pt x="0" y="2123"/>
                  </a:cubicBezTo>
                  <a:lnTo>
                    <a:pt x="0" y="2123"/>
                  </a:lnTo>
                  <a:cubicBezTo>
                    <a:pt x="594" y="2831"/>
                    <a:pt x="1370" y="3401"/>
                    <a:pt x="2283" y="3744"/>
                  </a:cubicBezTo>
                  <a:cubicBezTo>
                    <a:pt x="2786" y="3950"/>
                    <a:pt x="3333" y="4047"/>
                    <a:pt x="3882" y="4047"/>
                  </a:cubicBezTo>
                  <a:cubicBezTo>
                    <a:pt x="4305" y="4047"/>
                    <a:pt x="4729" y="3990"/>
                    <a:pt x="5136" y="3881"/>
                  </a:cubicBezTo>
                  <a:cubicBezTo>
                    <a:pt x="6049" y="3630"/>
                    <a:pt x="6939" y="3196"/>
                    <a:pt x="7601" y="2488"/>
                  </a:cubicBezTo>
                  <a:cubicBezTo>
                    <a:pt x="8286" y="1827"/>
                    <a:pt x="8765" y="936"/>
                    <a:pt x="8856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6034;p42"/>
            <p:cNvSpPr/>
            <p:nvPr/>
          </p:nvSpPr>
          <p:spPr>
            <a:xfrm>
              <a:off x="6243425" y="3062050"/>
              <a:ext cx="70225" cy="41125"/>
            </a:xfrm>
            <a:custGeom>
              <a:avLst/>
              <a:gdLst/>
              <a:ahLst/>
              <a:cxnLst/>
              <a:rect l="l" t="t" r="r" b="b"/>
              <a:pathLst>
                <a:path w="2809" h="164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298"/>
                    <a:pt x="183" y="594"/>
                    <a:pt x="366" y="823"/>
                  </a:cubicBezTo>
                  <a:cubicBezTo>
                    <a:pt x="548" y="1074"/>
                    <a:pt x="777" y="1279"/>
                    <a:pt x="1051" y="1416"/>
                  </a:cubicBezTo>
                  <a:cubicBezTo>
                    <a:pt x="1324" y="1530"/>
                    <a:pt x="1644" y="1621"/>
                    <a:pt x="1941" y="1644"/>
                  </a:cubicBezTo>
                  <a:cubicBezTo>
                    <a:pt x="2078" y="1644"/>
                    <a:pt x="2237" y="1621"/>
                    <a:pt x="2374" y="1621"/>
                  </a:cubicBezTo>
                  <a:cubicBezTo>
                    <a:pt x="2534" y="1599"/>
                    <a:pt x="2671" y="1553"/>
                    <a:pt x="2808" y="1507"/>
                  </a:cubicBezTo>
                  <a:cubicBezTo>
                    <a:pt x="2671" y="1462"/>
                    <a:pt x="2534" y="1462"/>
                    <a:pt x="2374" y="1439"/>
                  </a:cubicBezTo>
                  <a:cubicBezTo>
                    <a:pt x="2237" y="1393"/>
                    <a:pt x="2101" y="1393"/>
                    <a:pt x="1986" y="1348"/>
                  </a:cubicBezTo>
                  <a:cubicBezTo>
                    <a:pt x="1713" y="1279"/>
                    <a:pt x="1461" y="1188"/>
                    <a:pt x="1233" y="1074"/>
                  </a:cubicBezTo>
                  <a:cubicBezTo>
                    <a:pt x="982" y="960"/>
                    <a:pt x="777" y="800"/>
                    <a:pt x="571" y="617"/>
                  </a:cubicBezTo>
                  <a:cubicBezTo>
                    <a:pt x="366" y="457"/>
                    <a:pt x="183" y="252"/>
                    <a:pt x="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6035;p42"/>
            <p:cNvSpPr/>
            <p:nvPr/>
          </p:nvSpPr>
          <p:spPr>
            <a:xfrm>
              <a:off x="6156700" y="3203575"/>
              <a:ext cx="76475" cy="25175"/>
            </a:xfrm>
            <a:custGeom>
              <a:avLst/>
              <a:gdLst/>
              <a:ahLst/>
              <a:cxnLst/>
              <a:rect l="l" t="t" r="r" b="b"/>
              <a:pathLst>
                <a:path w="3059" h="1007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08" y="160"/>
                    <a:pt x="2602" y="297"/>
                    <a:pt x="2351" y="389"/>
                  </a:cubicBezTo>
                  <a:cubicBezTo>
                    <a:pt x="2100" y="480"/>
                    <a:pt x="1849" y="571"/>
                    <a:pt x="1598" y="594"/>
                  </a:cubicBezTo>
                  <a:cubicBezTo>
                    <a:pt x="1320" y="644"/>
                    <a:pt x="1036" y="660"/>
                    <a:pt x="740" y="660"/>
                  </a:cubicBezTo>
                  <a:cubicBezTo>
                    <a:pt x="501" y="660"/>
                    <a:pt x="255" y="650"/>
                    <a:pt x="0" y="640"/>
                  </a:cubicBezTo>
                  <a:lnTo>
                    <a:pt x="0" y="640"/>
                  </a:lnTo>
                  <a:cubicBezTo>
                    <a:pt x="228" y="799"/>
                    <a:pt x="502" y="891"/>
                    <a:pt x="799" y="959"/>
                  </a:cubicBezTo>
                  <a:cubicBezTo>
                    <a:pt x="968" y="987"/>
                    <a:pt x="1146" y="1007"/>
                    <a:pt x="1328" y="1007"/>
                  </a:cubicBezTo>
                  <a:cubicBezTo>
                    <a:pt x="1440" y="1007"/>
                    <a:pt x="1553" y="999"/>
                    <a:pt x="1666" y="982"/>
                  </a:cubicBezTo>
                  <a:cubicBezTo>
                    <a:pt x="1963" y="936"/>
                    <a:pt x="2237" y="822"/>
                    <a:pt x="2488" y="662"/>
                  </a:cubicBezTo>
                  <a:cubicBezTo>
                    <a:pt x="2739" y="503"/>
                    <a:pt x="2922" y="252"/>
                    <a:pt x="3059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6036;p42"/>
            <p:cNvSpPr/>
            <p:nvPr/>
          </p:nvSpPr>
          <p:spPr>
            <a:xfrm>
              <a:off x="5907325" y="275717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2632" y="1"/>
                  </a:moveTo>
                  <a:cubicBezTo>
                    <a:pt x="764" y="1"/>
                    <a:pt x="1" y="2061"/>
                    <a:pt x="1" y="2061"/>
                  </a:cubicBezTo>
                  <a:lnTo>
                    <a:pt x="4931" y="875"/>
                  </a:lnTo>
                  <a:cubicBezTo>
                    <a:pt x="4028" y="238"/>
                    <a:pt x="3267" y="1"/>
                    <a:pt x="2632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6037;p42"/>
            <p:cNvSpPr/>
            <p:nvPr/>
          </p:nvSpPr>
          <p:spPr>
            <a:xfrm>
              <a:off x="6329025" y="2758075"/>
              <a:ext cx="123275" cy="51800"/>
            </a:xfrm>
            <a:custGeom>
              <a:avLst/>
              <a:gdLst/>
              <a:ahLst/>
              <a:cxnLst/>
              <a:rect l="l" t="t" r="r" b="b"/>
              <a:pathLst>
                <a:path w="4931" h="2072" extrusionOk="0">
                  <a:moveTo>
                    <a:pt x="2303" y="1"/>
                  </a:moveTo>
                  <a:cubicBezTo>
                    <a:pt x="1668" y="1"/>
                    <a:pt x="905" y="241"/>
                    <a:pt x="0" y="884"/>
                  </a:cubicBezTo>
                  <a:lnTo>
                    <a:pt x="4931" y="2071"/>
                  </a:lnTo>
                  <a:cubicBezTo>
                    <a:pt x="4931" y="2071"/>
                    <a:pt x="4169" y="1"/>
                    <a:pt x="230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6038;p42"/>
            <p:cNvSpPr/>
            <p:nvPr/>
          </p:nvSpPr>
          <p:spPr>
            <a:xfrm>
              <a:off x="6153275" y="3453400"/>
              <a:ext cx="632850" cy="333375"/>
            </a:xfrm>
            <a:custGeom>
              <a:avLst/>
              <a:gdLst/>
              <a:ahLst/>
              <a:cxnLst/>
              <a:rect l="l" t="t" r="r" b="b"/>
              <a:pathLst>
                <a:path w="25314" h="13335" extrusionOk="0">
                  <a:moveTo>
                    <a:pt x="17605" y="0"/>
                  </a:moveTo>
                  <a:cubicBezTo>
                    <a:pt x="16311" y="0"/>
                    <a:pt x="14927" y="97"/>
                    <a:pt x="13513" y="347"/>
                  </a:cubicBezTo>
                  <a:cubicBezTo>
                    <a:pt x="13513" y="347"/>
                    <a:pt x="3561" y="3132"/>
                    <a:pt x="0" y="10299"/>
                  </a:cubicBezTo>
                  <a:lnTo>
                    <a:pt x="2260" y="13335"/>
                  </a:lnTo>
                  <a:lnTo>
                    <a:pt x="19698" y="13335"/>
                  </a:lnTo>
                  <a:lnTo>
                    <a:pt x="25313" y="1101"/>
                  </a:lnTo>
                  <a:cubicBezTo>
                    <a:pt x="25313" y="1101"/>
                    <a:pt x="21972" y="0"/>
                    <a:pt x="17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039;p42"/>
            <p:cNvSpPr/>
            <p:nvPr/>
          </p:nvSpPr>
          <p:spPr>
            <a:xfrm>
              <a:off x="6172100" y="3453500"/>
              <a:ext cx="433125" cy="257950"/>
            </a:xfrm>
            <a:custGeom>
              <a:avLst/>
              <a:gdLst/>
              <a:ahLst/>
              <a:cxnLst/>
              <a:rect l="l" t="t" r="r" b="b"/>
              <a:pathLst>
                <a:path w="17325" h="10318" extrusionOk="0">
                  <a:moveTo>
                    <a:pt x="17325" y="1"/>
                  </a:moveTo>
                  <a:lnTo>
                    <a:pt x="17325" y="1"/>
                  </a:lnTo>
                  <a:cubicBezTo>
                    <a:pt x="16457" y="24"/>
                    <a:pt x="15613" y="184"/>
                    <a:pt x="14746" y="343"/>
                  </a:cubicBezTo>
                  <a:cubicBezTo>
                    <a:pt x="13901" y="526"/>
                    <a:pt x="13079" y="754"/>
                    <a:pt x="12258" y="1028"/>
                  </a:cubicBezTo>
                  <a:cubicBezTo>
                    <a:pt x="11413" y="1302"/>
                    <a:pt x="10614" y="1644"/>
                    <a:pt x="9838" y="2010"/>
                  </a:cubicBezTo>
                  <a:lnTo>
                    <a:pt x="8651" y="2580"/>
                  </a:lnTo>
                  <a:lnTo>
                    <a:pt x="7533" y="3219"/>
                  </a:lnTo>
                  <a:cubicBezTo>
                    <a:pt x="7145" y="3448"/>
                    <a:pt x="6802" y="3699"/>
                    <a:pt x="6437" y="3950"/>
                  </a:cubicBezTo>
                  <a:cubicBezTo>
                    <a:pt x="6072" y="4201"/>
                    <a:pt x="5707" y="4429"/>
                    <a:pt x="5387" y="4703"/>
                  </a:cubicBezTo>
                  <a:lnTo>
                    <a:pt x="4360" y="5525"/>
                  </a:lnTo>
                  <a:cubicBezTo>
                    <a:pt x="4018" y="5799"/>
                    <a:pt x="3721" y="6095"/>
                    <a:pt x="3401" y="6392"/>
                  </a:cubicBezTo>
                  <a:cubicBezTo>
                    <a:pt x="2739" y="6963"/>
                    <a:pt x="2192" y="7647"/>
                    <a:pt x="1598" y="8264"/>
                  </a:cubicBezTo>
                  <a:cubicBezTo>
                    <a:pt x="1301" y="8583"/>
                    <a:pt x="1050" y="8948"/>
                    <a:pt x="799" y="9291"/>
                  </a:cubicBezTo>
                  <a:cubicBezTo>
                    <a:pt x="525" y="9633"/>
                    <a:pt x="274" y="9976"/>
                    <a:pt x="0" y="10318"/>
                  </a:cubicBezTo>
                  <a:cubicBezTo>
                    <a:pt x="594" y="9702"/>
                    <a:pt x="1119" y="9017"/>
                    <a:pt x="1735" y="8401"/>
                  </a:cubicBezTo>
                  <a:cubicBezTo>
                    <a:pt x="2351" y="7784"/>
                    <a:pt x="2922" y="7145"/>
                    <a:pt x="3607" y="6620"/>
                  </a:cubicBezTo>
                  <a:cubicBezTo>
                    <a:pt x="4862" y="5456"/>
                    <a:pt x="6277" y="4452"/>
                    <a:pt x="7715" y="3562"/>
                  </a:cubicBezTo>
                  <a:cubicBezTo>
                    <a:pt x="9176" y="2626"/>
                    <a:pt x="10751" y="1918"/>
                    <a:pt x="12349" y="1302"/>
                  </a:cubicBezTo>
                  <a:cubicBezTo>
                    <a:pt x="13947" y="709"/>
                    <a:pt x="15613" y="229"/>
                    <a:pt x="173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040;p42"/>
            <p:cNvSpPr/>
            <p:nvPr/>
          </p:nvSpPr>
          <p:spPr>
            <a:xfrm>
              <a:off x="6205200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19584" y="1"/>
                  </a:moveTo>
                  <a:cubicBezTo>
                    <a:pt x="17690" y="69"/>
                    <a:pt x="15818" y="412"/>
                    <a:pt x="13992" y="891"/>
                  </a:cubicBezTo>
                  <a:cubicBezTo>
                    <a:pt x="12166" y="1370"/>
                    <a:pt x="10409" y="2078"/>
                    <a:pt x="8697" y="2900"/>
                  </a:cubicBezTo>
                  <a:cubicBezTo>
                    <a:pt x="7852" y="3310"/>
                    <a:pt x="7031" y="3813"/>
                    <a:pt x="6232" y="4292"/>
                  </a:cubicBezTo>
                  <a:lnTo>
                    <a:pt x="5045" y="5091"/>
                  </a:lnTo>
                  <a:cubicBezTo>
                    <a:pt x="4862" y="5251"/>
                    <a:pt x="4657" y="5365"/>
                    <a:pt x="4474" y="5502"/>
                  </a:cubicBezTo>
                  <a:lnTo>
                    <a:pt x="3926" y="5958"/>
                  </a:lnTo>
                  <a:cubicBezTo>
                    <a:pt x="2420" y="7122"/>
                    <a:pt x="1164" y="8560"/>
                    <a:pt x="0" y="10021"/>
                  </a:cubicBezTo>
                  <a:lnTo>
                    <a:pt x="959" y="8994"/>
                  </a:lnTo>
                  <a:lnTo>
                    <a:pt x="1461" y="8492"/>
                  </a:lnTo>
                  <a:cubicBezTo>
                    <a:pt x="1621" y="8309"/>
                    <a:pt x="1804" y="8172"/>
                    <a:pt x="1963" y="8012"/>
                  </a:cubicBezTo>
                  <a:lnTo>
                    <a:pt x="3013" y="7077"/>
                  </a:lnTo>
                  <a:cubicBezTo>
                    <a:pt x="3356" y="6757"/>
                    <a:pt x="3744" y="6483"/>
                    <a:pt x="4109" y="6186"/>
                  </a:cubicBezTo>
                  <a:lnTo>
                    <a:pt x="4657" y="5776"/>
                  </a:lnTo>
                  <a:cubicBezTo>
                    <a:pt x="4862" y="5639"/>
                    <a:pt x="5045" y="5502"/>
                    <a:pt x="5250" y="5365"/>
                  </a:cubicBezTo>
                  <a:lnTo>
                    <a:pt x="6414" y="4589"/>
                  </a:lnTo>
                  <a:cubicBezTo>
                    <a:pt x="7213" y="4132"/>
                    <a:pt x="8012" y="3630"/>
                    <a:pt x="8879" y="3242"/>
                  </a:cubicBezTo>
                  <a:cubicBezTo>
                    <a:pt x="10546" y="2397"/>
                    <a:pt x="12280" y="1713"/>
                    <a:pt x="14084" y="1165"/>
                  </a:cubicBezTo>
                  <a:lnTo>
                    <a:pt x="15430" y="800"/>
                  </a:lnTo>
                  <a:cubicBezTo>
                    <a:pt x="15887" y="685"/>
                    <a:pt x="16343" y="571"/>
                    <a:pt x="16800" y="480"/>
                  </a:cubicBezTo>
                  <a:cubicBezTo>
                    <a:pt x="17713" y="275"/>
                    <a:pt x="18649" y="115"/>
                    <a:pt x="19584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041;p42"/>
            <p:cNvSpPr/>
            <p:nvPr/>
          </p:nvSpPr>
          <p:spPr>
            <a:xfrm>
              <a:off x="6237725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20680" y="0"/>
                  </a:moveTo>
                  <a:lnTo>
                    <a:pt x="20680" y="0"/>
                  </a:lnTo>
                  <a:cubicBezTo>
                    <a:pt x="18717" y="137"/>
                    <a:pt x="16800" y="525"/>
                    <a:pt x="14905" y="1027"/>
                  </a:cubicBezTo>
                  <a:cubicBezTo>
                    <a:pt x="12988" y="1530"/>
                    <a:pt x="11162" y="2237"/>
                    <a:pt x="9359" y="3036"/>
                  </a:cubicBezTo>
                  <a:cubicBezTo>
                    <a:pt x="7578" y="3881"/>
                    <a:pt x="5866" y="4885"/>
                    <a:pt x="4292" y="6049"/>
                  </a:cubicBezTo>
                  <a:cubicBezTo>
                    <a:pt x="2694" y="7167"/>
                    <a:pt x="1301" y="8583"/>
                    <a:pt x="0" y="10066"/>
                  </a:cubicBezTo>
                  <a:lnTo>
                    <a:pt x="1073" y="9039"/>
                  </a:lnTo>
                  <a:lnTo>
                    <a:pt x="1598" y="8537"/>
                  </a:lnTo>
                  <a:lnTo>
                    <a:pt x="2146" y="8058"/>
                  </a:lnTo>
                  <a:lnTo>
                    <a:pt x="3264" y="7122"/>
                  </a:lnTo>
                  <a:lnTo>
                    <a:pt x="4474" y="6277"/>
                  </a:lnTo>
                  <a:cubicBezTo>
                    <a:pt x="4862" y="5980"/>
                    <a:pt x="5273" y="5729"/>
                    <a:pt x="5684" y="5478"/>
                  </a:cubicBezTo>
                  <a:cubicBezTo>
                    <a:pt x="6095" y="5227"/>
                    <a:pt x="6506" y="4953"/>
                    <a:pt x="6916" y="4725"/>
                  </a:cubicBezTo>
                  <a:lnTo>
                    <a:pt x="8217" y="4017"/>
                  </a:lnTo>
                  <a:cubicBezTo>
                    <a:pt x="8628" y="3789"/>
                    <a:pt x="9085" y="3607"/>
                    <a:pt x="9519" y="3378"/>
                  </a:cubicBezTo>
                  <a:cubicBezTo>
                    <a:pt x="11276" y="2557"/>
                    <a:pt x="13102" y="1872"/>
                    <a:pt x="14974" y="1301"/>
                  </a:cubicBezTo>
                  <a:lnTo>
                    <a:pt x="16389" y="913"/>
                  </a:lnTo>
                  <a:cubicBezTo>
                    <a:pt x="16845" y="799"/>
                    <a:pt x="17325" y="662"/>
                    <a:pt x="17804" y="548"/>
                  </a:cubicBezTo>
                  <a:cubicBezTo>
                    <a:pt x="18740" y="320"/>
                    <a:pt x="19721" y="137"/>
                    <a:pt x="20680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042;p42"/>
            <p:cNvSpPr/>
            <p:nvPr/>
          </p:nvSpPr>
          <p:spPr>
            <a:xfrm>
              <a:off x="5523300" y="3453400"/>
              <a:ext cx="632275" cy="333375"/>
            </a:xfrm>
            <a:custGeom>
              <a:avLst/>
              <a:gdLst/>
              <a:ahLst/>
              <a:cxnLst/>
              <a:rect l="l" t="t" r="r" b="b"/>
              <a:pathLst>
                <a:path w="25291" h="13335" extrusionOk="0">
                  <a:moveTo>
                    <a:pt x="7689" y="0"/>
                  </a:moveTo>
                  <a:cubicBezTo>
                    <a:pt x="3328" y="0"/>
                    <a:pt x="0" y="1101"/>
                    <a:pt x="0" y="1101"/>
                  </a:cubicBezTo>
                  <a:lnTo>
                    <a:pt x="5592" y="13335"/>
                  </a:lnTo>
                  <a:lnTo>
                    <a:pt x="23031" y="13335"/>
                  </a:lnTo>
                  <a:lnTo>
                    <a:pt x="25291" y="10299"/>
                  </a:lnTo>
                  <a:cubicBezTo>
                    <a:pt x="21730" y="3132"/>
                    <a:pt x="11778" y="347"/>
                    <a:pt x="11778" y="347"/>
                  </a:cubicBezTo>
                  <a:cubicBezTo>
                    <a:pt x="10364" y="97"/>
                    <a:pt x="8981" y="0"/>
                    <a:pt x="7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043;p42"/>
            <p:cNvSpPr/>
            <p:nvPr/>
          </p:nvSpPr>
          <p:spPr>
            <a:xfrm>
              <a:off x="5703600" y="3453500"/>
              <a:ext cx="433150" cy="257950"/>
            </a:xfrm>
            <a:custGeom>
              <a:avLst/>
              <a:gdLst/>
              <a:ahLst/>
              <a:cxnLst/>
              <a:rect l="l" t="t" r="r" b="b"/>
              <a:pathLst>
                <a:path w="17326" h="10318" extrusionOk="0">
                  <a:moveTo>
                    <a:pt x="1" y="1"/>
                  </a:moveTo>
                  <a:cubicBezTo>
                    <a:pt x="1713" y="229"/>
                    <a:pt x="3379" y="709"/>
                    <a:pt x="4977" y="1302"/>
                  </a:cubicBezTo>
                  <a:cubicBezTo>
                    <a:pt x="6575" y="1918"/>
                    <a:pt x="8150" y="2626"/>
                    <a:pt x="9610" y="3562"/>
                  </a:cubicBezTo>
                  <a:cubicBezTo>
                    <a:pt x="11071" y="4452"/>
                    <a:pt x="12463" y="5456"/>
                    <a:pt x="13742" y="6620"/>
                  </a:cubicBezTo>
                  <a:cubicBezTo>
                    <a:pt x="14404" y="7145"/>
                    <a:pt x="14974" y="7784"/>
                    <a:pt x="15591" y="8401"/>
                  </a:cubicBezTo>
                  <a:cubicBezTo>
                    <a:pt x="16207" y="9017"/>
                    <a:pt x="16732" y="9702"/>
                    <a:pt x="17325" y="10318"/>
                  </a:cubicBezTo>
                  <a:cubicBezTo>
                    <a:pt x="17051" y="9976"/>
                    <a:pt x="16800" y="9633"/>
                    <a:pt x="16549" y="9291"/>
                  </a:cubicBezTo>
                  <a:cubicBezTo>
                    <a:pt x="16275" y="8948"/>
                    <a:pt x="16024" y="8583"/>
                    <a:pt x="15728" y="8264"/>
                  </a:cubicBezTo>
                  <a:cubicBezTo>
                    <a:pt x="15134" y="7647"/>
                    <a:pt x="14586" y="6963"/>
                    <a:pt x="13924" y="6392"/>
                  </a:cubicBezTo>
                  <a:cubicBezTo>
                    <a:pt x="13605" y="6095"/>
                    <a:pt x="13308" y="5799"/>
                    <a:pt x="12966" y="5525"/>
                  </a:cubicBezTo>
                  <a:lnTo>
                    <a:pt x="11939" y="4703"/>
                  </a:lnTo>
                  <a:cubicBezTo>
                    <a:pt x="11619" y="4429"/>
                    <a:pt x="11254" y="4201"/>
                    <a:pt x="10889" y="3950"/>
                  </a:cubicBezTo>
                  <a:cubicBezTo>
                    <a:pt x="10523" y="3699"/>
                    <a:pt x="10181" y="3448"/>
                    <a:pt x="9793" y="3219"/>
                  </a:cubicBezTo>
                  <a:lnTo>
                    <a:pt x="8674" y="2580"/>
                  </a:lnTo>
                  <a:lnTo>
                    <a:pt x="7488" y="2010"/>
                  </a:lnTo>
                  <a:cubicBezTo>
                    <a:pt x="6712" y="1644"/>
                    <a:pt x="5913" y="1302"/>
                    <a:pt x="5091" y="1028"/>
                  </a:cubicBezTo>
                  <a:cubicBezTo>
                    <a:pt x="4269" y="754"/>
                    <a:pt x="3425" y="526"/>
                    <a:pt x="2580" y="343"/>
                  </a:cubicBezTo>
                  <a:cubicBezTo>
                    <a:pt x="1713" y="184"/>
                    <a:pt x="868" y="24"/>
                    <a:pt x="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044;p42"/>
            <p:cNvSpPr/>
            <p:nvPr/>
          </p:nvSpPr>
          <p:spPr>
            <a:xfrm>
              <a:off x="5614025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0" y="1"/>
                  </a:moveTo>
                  <a:cubicBezTo>
                    <a:pt x="936" y="115"/>
                    <a:pt x="1872" y="275"/>
                    <a:pt x="2785" y="480"/>
                  </a:cubicBezTo>
                  <a:cubicBezTo>
                    <a:pt x="3241" y="571"/>
                    <a:pt x="3698" y="685"/>
                    <a:pt x="4155" y="800"/>
                  </a:cubicBezTo>
                  <a:lnTo>
                    <a:pt x="5501" y="1165"/>
                  </a:lnTo>
                  <a:cubicBezTo>
                    <a:pt x="7304" y="1713"/>
                    <a:pt x="9062" y="2397"/>
                    <a:pt x="10728" y="3242"/>
                  </a:cubicBezTo>
                  <a:cubicBezTo>
                    <a:pt x="11573" y="3630"/>
                    <a:pt x="12372" y="4132"/>
                    <a:pt x="13171" y="4589"/>
                  </a:cubicBezTo>
                  <a:lnTo>
                    <a:pt x="14335" y="5365"/>
                  </a:lnTo>
                  <a:cubicBezTo>
                    <a:pt x="14540" y="5502"/>
                    <a:pt x="14745" y="5639"/>
                    <a:pt x="14928" y="5776"/>
                  </a:cubicBezTo>
                  <a:lnTo>
                    <a:pt x="15476" y="6186"/>
                  </a:lnTo>
                  <a:cubicBezTo>
                    <a:pt x="15841" y="6483"/>
                    <a:pt x="16229" y="6757"/>
                    <a:pt x="16571" y="7077"/>
                  </a:cubicBezTo>
                  <a:lnTo>
                    <a:pt x="17621" y="8012"/>
                  </a:lnTo>
                  <a:cubicBezTo>
                    <a:pt x="17781" y="8172"/>
                    <a:pt x="17964" y="8309"/>
                    <a:pt x="18146" y="8492"/>
                  </a:cubicBezTo>
                  <a:lnTo>
                    <a:pt x="18626" y="8994"/>
                  </a:lnTo>
                  <a:lnTo>
                    <a:pt x="19584" y="10021"/>
                  </a:lnTo>
                  <a:cubicBezTo>
                    <a:pt x="18420" y="8560"/>
                    <a:pt x="17165" y="7122"/>
                    <a:pt x="15658" y="5958"/>
                  </a:cubicBezTo>
                  <a:lnTo>
                    <a:pt x="15111" y="5502"/>
                  </a:lnTo>
                  <a:cubicBezTo>
                    <a:pt x="14928" y="5365"/>
                    <a:pt x="14723" y="5251"/>
                    <a:pt x="14540" y="5091"/>
                  </a:cubicBezTo>
                  <a:lnTo>
                    <a:pt x="13353" y="4292"/>
                  </a:lnTo>
                  <a:cubicBezTo>
                    <a:pt x="12554" y="3813"/>
                    <a:pt x="11755" y="3310"/>
                    <a:pt x="10888" y="2900"/>
                  </a:cubicBezTo>
                  <a:cubicBezTo>
                    <a:pt x="9176" y="2078"/>
                    <a:pt x="7419" y="1370"/>
                    <a:pt x="5593" y="891"/>
                  </a:cubicBezTo>
                  <a:cubicBezTo>
                    <a:pt x="3766" y="412"/>
                    <a:pt x="1895" y="69"/>
                    <a:pt x="0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045;p42"/>
            <p:cNvSpPr/>
            <p:nvPr/>
          </p:nvSpPr>
          <p:spPr>
            <a:xfrm>
              <a:off x="5554100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1" y="0"/>
                  </a:moveTo>
                  <a:lnTo>
                    <a:pt x="1" y="0"/>
                  </a:lnTo>
                  <a:cubicBezTo>
                    <a:pt x="982" y="137"/>
                    <a:pt x="1941" y="320"/>
                    <a:pt x="2877" y="548"/>
                  </a:cubicBezTo>
                  <a:cubicBezTo>
                    <a:pt x="3356" y="662"/>
                    <a:pt x="3835" y="799"/>
                    <a:pt x="4292" y="913"/>
                  </a:cubicBezTo>
                  <a:lnTo>
                    <a:pt x="5707" y="1301"/>
                  </a:lnTo>
                  <a:cubicBezTo>
                    <a:pt x="7579" y="1872"/>
                    <a:pt x="9405" y="2557"/>
                    <a:pt x="11162" y="3378"/>
                  </a:cubicBezTo>
                  <a:cubicBezTo>
                    <a:pt x="11596" y="3607"/>
                    <a:pt x="12052" y="3789"/>
                    <a:pt x="12463" y="4017"/>
                  </a:cubicBezTo>
                  <a:lnTo>
                    <a:pt x="13764" y="4725"/>
                  </a:lnTo>
                  <a:cubicBezTo>
                    <a:pt x="14198" y="4953"/>
                    <a:pt x="14586" y="5227"/>
                    <a:pt x="14997" y="5478"/>
                  </a:cubicBezTo>
                  <a:cubicBezTo>
                    <a:pt x="15408" y="5729"/>
                    <a:pt x="15819" y="5980"/>
                    <a:pt x="16229" y="6277"/>
                  </a:cubicBezTo>
                  <a:lnTo>
                    <a:pt x="17416" y="7122"/>
                  </a:lnTo>
                  <a:lnTo>
                    <a:pt x="18535" y="8058"/>
                  </a:lnTo>
                  <a:lnTo>
                    <a:pt x="19105" y="8537"/>
                  </a:lnTo>
                  <a:lnTo>
                    <a:pt x="19608" y="9039"/>
                  </a:lnTo>
                  <a:lnTo>
                    <a:pt x="20680" y="10066"/>
                  </a:lnTo>
                  <a:cubicBezTo>
                    <a:pt x="19379" y="8583"/>
                    <a:pt x="18010" y="7167"/>
                    <a:pt x="16389" y="6049"/>
                  </a:cubicBezTo>
                  <a:cubicBezTo>
                    <a:pt x="14814" y="4885"/>
                    <a:pt x="13102" y="3881"/>
                    <a:pt x="11322" y="3036"/>
                  </a:cubicBezTo>
                  <a:cubicBezTo>
                    <a:pt x="9519" y="2237"/>
                    <a:pt x="7693" y="1530"/>
                    <a:pt x="5798" y="1027"/>
                  </a:cubicBezTo>
                  <a:cubicBezTo>
                    <a:pt x="3904" y="525"/>
                    <a:pt x="1964" y="13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046;p42"/>
            <p:cNvSpPr/>
            <p:nvPr/>
          </p:nvSpPr>
          <p:spPr>
            <a:xfrm>
              <a:off x="5501600" y="3478050"/>
              <a:ext cx="554675" cy="881075"/>
            </a:xfrm>
            <a:custGeom>
              <a:avLst/>
              <a:gdLst/>
              <a:ahLst/>
              <a:cxnLst/>
              <a:rect l="l" t="t" r="r" b="b"/>
              <a:pathLst>
                <a:path w="22187" h="35243" extrusionOk="0">
                  <a:moveTo>
                    <a:pt x="1" y="0"/>
                  </a:moveTo>
                  <a:lnTo>
                    <a:pt x="6460" y="26501"/>
                  </a:lnTo>
                  <a:lnTo>
                    <a:pt x="22187" y="35243"/>
                  </a:lnTo>
                  <a:lnTo>
                    <a:pt x="22187" y="10021"/>
                  </a:lnTo>
                  <a:cubicBezTo>
                    <a:pt x="22187" y="10021"/>
                    <a:pt x="13102" y="150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047;p42"/>
            <p:cNvSpPr/>
            <p:nvPr/>
          </p:nvSpPr>
          <p:spPr>
            <a:xfrm>
              <a:off x="6259975" y="3478050"/>
              <a:ext cx="555250" cy="881075"/>
            </a:xfrm>
            <a:custGeom>
              <a:avLst/>
              <a:gdLst/>
              <a:ahLst/>
              <a:cxnLst/>
              <a:rect l="l" t="t" r="r" b="b"/>
              <a:pathLst>
                <a:path w="22210" h="35243" extrusionOk="0">
                  <a:moveTo>
                    <a:pt x="22210" y="0"/>
                  </a:moveTo>
                  <a:lnTo>
                    <a:pt x="22210" y="0"/>
                  </a:lnTo>
                  <a:cubicBezTo>
                    <a:pt x="9085" y="1507"/>
                    <a:pt x="1" y="10021"/>
                    <a:pt x="1" y="10021"/>
                  </a:cubicBezTo>
                  <a:lnTo>
                    <a:pt x="1" y="35243"/>
                  </a:lnTo>
                  <a:lnTo>
                    <a:pt x="15727" y="26501"/>
                  </a:lnTo>
                  <a:lnTo>
                    <a:pt x="2221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048;p42"/>
            <p:cNvSpPr/>
            <p:nvPr/>
          </p:nvSpPr>
          <p:spPr>
            <a:xfrm>
              <a:off x="6266250" y="4089400"/>
              <a:ext cx="384075" cy="234925"/>
            </a:xfrm>
            <a:custGeom>
              <a:avLst/>
              <a:gdLst/>
              <a:ahLst/>
              <a:cxnLst/>
              <a:rect l="l" t="t" r="r" b="b"/>
              <a:pathLst>
                <a:path w="15363" h="9397" extrusionOk="0">
                  <a:moveTo>
                    <a:pt x="4401" y="0"/>
                  </a:moveTo>
                  <a:cubicBezTo>
                    <a:pt x="3034" y="0"/>
                    <a:pt x="2899" y="1522"/>
                    <a:pt x="2899" y="1522"/>
                  </a:cubicBezTo>
                  <a:cubicBezTo>
                    <a:pt x="2899" y="1522"/>
                    <a:pt x="2671" y="1379"/>
                    <a:pt x="2346" y="1379"/>
                  </a:cubicBezTo>
                  <a:cubicBezTo>
                    <a:pt x="2021" y="1379"/>
                    <a:pt x="1598" y="1522"/>
                    <a:pt x="1210" y="2092"/>
                  </a:cubicBezTo>
                  <a:cubicBezTo>
                    <a:pt x="434" y="3234"/>
                    <a:pt x="1210" y="4466"/>
                    <a:pt x="1210" y="4466"/>
                  </a:cubicBezTo>
                  <a:cubicBezTo>
                    <a:pt x="1210" y="4466"/>
                    <a:pt x="1" y="5858"/>
                    <a:pt x="1804" y="7159"/>
                  </a:cubicBezTo>
                  <a:cubicBezTo>
                    <a:pt x="1804" y="7159"/>
                    <a:pt x="503" y="8301"/>
                    <a:pt x="2123" y="9396"/>
                  </a:cubicBezTo>
                  <a:lnTo>
                    <a:pt x="15362" y="2047"/>
                  </a:lnTo>
                  <a:lnTo>
                    <a:pt x="15362" y="2047"/>
                  </a:lnTo>
                  <a:cubicBezTo>
                    <a:pt x="15362" y="2047"/>
                    <a:pt x="12764" y="2999"/>
                    <a:pt x="11046" y="2999"/>
                  </a:cubicBezTo>
                  <a:cubicBezTo>
                    <a:pt x="10603" y="2999"/>
                    <a:pt x="10219" y="2936"/>
                    <a:pt x="9952" y="2777"/>
                  </a:cubicBezTo>
                  <a:cubicBezTo>
                    <a:pt x="8629" y="2001"/>
                    <a:pt x="6529" y="335"/>
                    <a:pt x="4794" y="38"/>
                  </a:cubicBezTo>
                  <a:cubicBezTo>
                    <a:pt x="4653" y="12"/>
                    <a:pt x="4522" y="0"/>
                    <a:pt x="440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049;p42"/>
            <p:cNvSpPr/>
            <p:nvPr/>
          </p:nvSpPr>
          <p:spPr>
            <a:xfrm>
              <a:off x="6056250" y="3710800"/>
              <a:ext cx="203750" cy="648325"/>
            </a:xfrm>
            <a:custGeom>
              <a:avLst/>
              <a:gdLst/>
              <a:ahLst/>
              <a:cxnLst/>
              <a:rect l="l" t="t" r="r" b="b"/>
              <a:pathLst>
                <a:path w="8150" h="25933" extrusionOk="0">
                  <a:moveTo>
                    <a:pt x="4089" y="1"/>
                  </a:moveTo>
                  <a:cubicBezTo>
                    <a:pt x="1675" y="1"/>
                    <a:pt x="1" y="711"/>
                    <a:pt x="1" y="711"/>
                  </a:cubicBezTo>
                  <a:lnTo>
                    <a:pt x="1" y="25933"/>
                  </a:lnTo>
                  <a:cubicBezTo>
                    <a:pt x="1" y="25933"/>
                    <a:pt x="1583" y="25162"/>
                    <a:pt x="3998" y="25162"/>
                  </a:cubicBezTo>
                  <a:cubicBezTo>
                    <a:pt x="5205" y="25162"/>
                    <a:pt x="6620" y="25354"/>
                    <a:pt x="8150" y="25933"/>
                  </a:cubicBezTo>
                  <a:lnTo>
                    <a:pt x="8150" y="711"/>
                  </a:lnTo>
                  <a:cubicBezTo>
                    <a:pt x="6689" y="178"/>
                    <a:pt x="5296" y="1"/>
                    <a:pt x="40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050;p42"/>
            <p:cNvSpPr/>
            <p:nvPr/>
          </p:nvSpPr>
          <p:spPr>
            <a:xfrm>
              <a:off x="6351275" y="3576200"/>
              <a:ext cx="363525" cy="295050"/>
            </a:xfrm>
            <a:custGeom>
              <a:avLst/>
              <a:gdLst/>
              <a:ahLst/>
              <a:cxnLst/>
              <a:rect l="l" t="t" r="r" b="b"/>
              <a:pathLst>
                <a:path w="14541" h="11802" extrusionOk="0">
                  <a:moveTo>
                    <a:pt x="14540" y="0"/>
                  </a:moveTo>
                  <a:cubicBezTo>
                    <a:pt x="14540" y="0"/>
                    <a:pt x="8332" y="92"/>
                    <a:pt x="1" y="7031"/>
                  </a:cubicBezTo>
                  <a:lnTo>
                    <a:pt x="1" y="11801"/>
                  </a:lnTo>
                  <a:cubicBezTo>
                    <a:pt x="1" y="11801"/>
                    <a:pt x="8149" y="6483"/>
                    <a:pt x="14152" y="4885"/>
                  </a:cubicBezTo>
                  <a:lnTo>
                    <a:pt x="14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051;p42"/>
            <p:cNvSpPr/>
            <p:nvPr/>
          </p:nvSpPr>
          <p:spPr>
            <a:xfrm>
              <a:off x="5581500" y="3554525"/>
              <a:ext cx="407450" cy="704175"/>
            </a:xfrm>
            <a:custGeom>
              <a:avLst/>
              <a:gdLst/>
              <a:ahLst/>
              <a:cxnLst/>
              <a:rect l="l" t="t" r="r" b="b"/>
              <a:pathLst>
                <a:path w="16298" h="28167" extrusionOk="0">
                  <a:moveTo>
                    <a:pt x="0" y="0"/>
                  </a:moveTo>
                  <a:lnTo>
                    <a:pt x="4611" y="21775"/>
                  </a:lnTo>
                  <a:cubicBezTo>
                    <a:pt x="7898" y="23122"/>
                    <a:pt x="16298" y="28166"/>
                    <a:pt x="16298" y="28166"/>
                  </a:cubicBezTo>
                  <a:lnTo>
                    <a:pt x="16298" y="8468"/>
                  </a:lnTo>
                  <a:cubicBezTo>
                    <a:pt x="7898" y="21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052;p42"/>
            <p:cNvSpPr/>
            <p:nvPr/>
          </p:nvSpPr>
          <p:spPr>
            <a:xfrm>
              <a:off x="5663100" y="4089400"/>
              <a:ext cx="384050" cy="234925"/>
            </a:xfrm>
            <a:custGeom>
              <a:avLst/>
              <a:gdLst/>
              <a:ahLst/>
              <a:cxnLst/>
              <a:rect l="l" t="t" r="r" b="b"/>
              <a:pathLst>
                <a:path w="15362" h="9397" extrusionOk="0">
                  <a:moveTo>
                    <a:pt x="10961" y="0"/>
                  </a:moveTo>
                  <a:cubicBezTo>
                    <a:pt x="10840" y="0"/>
                    <a:pt x="10710" y="12"/>
                    <a:pt x="10568" y="38"/>
                  </a:cubicBezTo>
                  <a:cubicBezTo>
                    <a:pt x="8834" y="335"/>
                    <a:pt x="6734" y="2001"/>
                    <a:pt x="5433" y="2777"/>
                  </a:cubicBezTo>
                  <a:cubicBezTo>
                    <a:pt x="5162" y="2936"/>
                    <a:pt x="4774" y="2999"/>
                    <a:pt x="4328" y="2999"/>
                  </a:cubicBezTo>
                  <a:cubicBezTo>
                    <a:pt x="2598" y="2999"/>
                    <a:pt x="1" y="2047"/>
                    <a:pt x="0" y="2047"/>
                  </a:cubicBezTo>
                  <a:lnTo>
                    <a:pt x="0" y="2047"/>
                  </a:lnTo>
                  <a:lnTo>
                    <a:pt x="13239" y="9396"/>
                  </a:lnTo>
                  <a:cubicBezTo>
                    <a:pt x="14860" y="8301"/>
                    <a:pt x="13559" y="7159"/>
                    <a:pt x="13559" y="7159"/>
                  </a:cubicBezTo>
                  <a:cubicBezTo>
                    <a:pt x="15362" y="5858"/>
                    <a:pt x="14175" y="4466"/>
                    <a:pt x="14175" y="4466"/>
                  </a:cubicBezTo>
                  <a:cubicBezTo>
                    <a:pt x="14175" y="4466"/>
                    <a:pt x="14951" y="3234"/>
                    <a:pt x="14175" y="2092"/>
                  </a:cubicBezTo>
                  <a:cubicBezTo>
                    <a:pt x="13775" y="1522"/>
                    <a:pt x="13347" y="1379"/>
                    <a:pt x="13019" y="1379"/>
                  </a:cubicBezTo>
                  <a:cubicBezTo>
                    <a:pt x="12691" y="1379"/>
                    <a:pt x="12463" y="1522"/>
                    <a:pt x="12463" y="1522"/>
                  </a:cubicBezTo>
                  <a:cubicBezTo>
                    <a:pt x="12463" y="1522"/>
                    <a:pt x="12328" y="0"/>
                    <a:pt x="1096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053;p42"/>
            <p:cNvSpPr/>
            <p:nvPr/>
          </p:nvSpPr>
          <p:spPr>
            <a:xfrm>
              <a:off x="5208300" y="4012150"/>
              <a:ext cx="397175" cy="428000"/>
            </a:xfrm>
            <a:custGeom>
              <a:avLst/>
              <a:gdLst/>
              <a:ahLst/>
              <a:cxnLst/>
              <a:rect l="l" t="t" r="r" b="b"/>
              <a:pathLst>
                <a:path w="15887" h="17120" extrusionOk="0">
                  <a:moveTo>
                    <a:pt x="7054" y="1"/>
                  </a:moveTo>
                  <a:cubicBezTo>
                    <a:pt x="7054" y="1"/>
                    <a:pt x="1" y="9907"/>
                    <a:pt x="1370" y="17120"/>
                  </a:cubicBezTo>
                  <a:lnTo>
                    <a:pt x="13833" y="10706"/>
                  </a:lnTo>
                  <a:lnTo>
                    <a:pt x="15887" y="5365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054;p42"/>
            <p:cNvSpPr/>
            <p:nvPr/>
          </p:nvSpPr>
          <p:spPr>
            <a:xfrm>
              <a:off x="5357225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1097" y="1"/>
                  </a:moveTo>
                  <a:cubicBezTo>
                    <a:pt x="1097" y="1"/>
                    <a:pt x="663" y="617"/>
                    <a:pt x="1" y="1690"/>
                  </a:cubicBezTo>
                  <a:cubicBezTo>
                    <a:pt x="1" y="1690"/>
                    <a:pt x="2283" y="2010"/>
                    <a:pt x="4840" y="3516"/>
                  </a:cubicBezTo>
                  <a:cubicBezTo>
                    <a:pt x="6506" y="4497"/>
                    <a:pt x="7876" y="6095"/>
                    <a:pt x="7876" y="6095"/>
                  </a:cubicBezTo>
                  <a:lnTo>
                    <a:pt x="6643" y="9017"/>
                  </a:lnTo>
                  <a:lnTo>
                    <a:pt x="686" y="12075"/>
                  </a:lnTo>
                  <a:lnTo>
                    <a:pt x="5593" y="11870"/>
                  </a:lnTo>
                  <a:lnTo>
                    <a:pt x="7876" y="10706"/>
                  </a:lnTo>
                  <a:lnTo>
                    <a:pt x="9930" y="5365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055;p42"/>
            <p:cNvSpPr/>
            <p:nvPr/>
          </p:nvSpPr>
          <p:spPr>
            <a:xfrm>
              <a:off x="5214575" y="4111350"/>
              <a:ext cx="807250" cy="439175"/>
            </a:xfrm>
            <a:custGeom>
              <a:avLst/>
              <a:gdLst/>
              <a:ahLst/>
              <a:cxnLst/>
              <a:rect l="l" t="t" r="r" b="b"/>
              <a:pathLst>
                <a:path w="32290" h="17567" extrusionOk="0">
                  <a:moveTo>
                    <a:pt x="28541" y="1"/>
                  </a:moveTo>
                  <a:cubicBezTo>
                    <a:pt x="28352" y="1"/>
                    <a:pt x="28141" y="50"/>
                    <a:pt x="27916" y="164"/>
                  </a:cubicBezTo>
                  <a:cubicBezTo>
                    <a:pt x="26729" y="781"/>
                    <a:pt x="24104" y="2926"/>
                    <a:pt x="22940" y="2972"/>
                  </a:cubicBezTo>
                  <a:cubicBezTo>
                    <a:pt x="22933" y="2972"/>
                    <a:pt x="22925" y="2972"/>
                    <a:pt x="22918" y="2972"/>
                  </a:cubicBezTo>
                  <a:cubicBezTo>
                    <a:pt x="22322" y="2972"/>
                    <a:pt x="19676" y="2127"/>
                    <a:pt x="19676" y="2127"/>
                  </a:cubicBezTo>
                  <a:cubicBezTo>
                    <a:pt x="19288" y="2880"/>
                    <a:pt x="18900" y="3885"/>
                    <a:pt x="18786" y="4707"/>
                  </a:cubicBezTo>
                  <a:cubicBezTo>
                    <a:pt x="18786" y="4707"/>
                    <a:pt x="15545" y="5688"/>
                    <a:pt x="6141" y="8107"/>
                  </a:cubicBezTo>
                  <a:cubicBezTo>
                    <a:pt x="777" y="9477"/>
                    <a:pt x="1" y="13061"/>
                    <a:pt x="2283" y="15822"/>
                  </a:cubicBezTo>
                  <a:cubicBezTo>
                    <a:pt x="3143" y="16863"/>
                    <a:pt x="4668" y="17567"/>
                    <a:pt x="6817" y="17567"/>
                  </a:cubicBezTo>
                  <a:cubicBezTo>
                    <a:pt x="10371" y="17567"/>
                    <a:pt x="15631" y="15643"/>
                    <a:pt x="22415" y="10139"/>
                  </a:cubicBezTo>
                  <a:cubicBezTo>
                    <a:pt x="22415" y="10139"/>
                    <a:pt x="23175" y="10314"/>
                    <a:pt x="23841" y="10314"/>
                  </a:cubicBezTo>
                  <a:cubicBezTo>
                    <a:pt x="24007" y="10314"/>
                    <a:pt x="24168" y="10303"/>
                    <a:pt x="24310" y="10276"/>
                  </a:cubicBezTo>
                  <a:cubicBezTo>
                    <a:pt x="26661" y="9888"/>
                    <a:pt x="29149" y="8632"/>
                    <a:pt x="29810" y="8336"/>
                  </a:cubicBezTo>
                  <a:cubicBezTo>
                    <a:pt x="30845" y="7860"/>
                    <a:pt x="31223" y="6746"/>
                    <a:pt x="30452" y="6746"/>
                  </a:cubicBezTo>
                  <a:cubicBezTo>
                    <a:pt x="30372" y="6746"/>
                    <a:pt x="30280" y="6758"/>
                    <a:pt x="30176" y="6784"/>
                  </a:cubicBezTo>
                  <a:cubicBezTo>
                    <a:pt x="28920" y="7058"/>
                    <a:pt x="28646" y="7058"/>
                    <a:pt x="28646" y="7058"/>
                  </a:cubicBezTo>
                  <a:cubicBezTo>
                    <a:pt x="28646" y="7058"/>
                    <a:pt x="30062" y="6396"/>
                    <a:pt x="31431" y="5551"/>
                  </a:cubicBezTo>
                  <a:cubicBezTo>
                    <a:pt x="32229" y="5045"/>
                    <a:pt x="31965" y="3709"/>
                    <a:pt x="31148" y="3709"/>
                  </a:cubicBezTo>
                  <a:cubicBezTo>
                    <a:pt x="31007" y="3709"/>
                    <a:pt x="30849" y="3748"/>
                    <a:pt x="30678" y="3839"/>
                  </a:cubicBezTo>
                  <a:cubicBezTo>
                    <a:pt x="29445" y="4478"/>
                    <a:pt x="27619" y="5665"/>
                    <a:pt x="27619" y="5665"/>
                  </a:cubicBezTo>
                  <a:cubicBezTo>
                    <a:pt x="27619" y="5665"/>
                    <a:pt x="30404" y="3816"/>
                    <a:pt x="31226" y="3177"/>
                  </a:cubicBezTo>
                  <a:cubicBezTo>
                    <a:pt x="32289" y="2352"/>
                    <a:pt x="31732" y="1247"/>
                    <a:pt x="30785" y="1247"/>
                  </a:cubicBezTo>
                  <a:cubicBezTo>
                    <a:pt x="30554" y="1247"/>
                    <a:pt x="30299" y="1313"/>
                    <a:pt x="30039" y="1465"/>
                  </a:cubicBezTo>
                  <a:cubicBezTo>
                    <a:pt x="27802" y="2766"/>
                    <a:pt x="25999" y="4113"/>
                    <a:pt x="25999" y="4113"/>
                  </a:cubicBezTo>
                  <a:cubicBezTo>
                    <a:pt x="25999" y="4113"/>
                    <a:pt x="28235" y="2356"/>
                    <a:pt x="29240" y="1443"/>
                  </a:cubicBezTo>
                  <a:cubicBezTo>
                    <a:pt x="29797" y="941"/>
                    <a:pt x="29372" y="1"/>
                    <a:pt x="28541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056;p42"/>
            <p:cNvSpPr/>
            <p:nvPr/>
          </p:nvSpPr>
          <p:spPr>
            <a:xfrm>
              <a:off x="5368075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13536" y="0"/>
                  </a:moveTo>
                  <a:cubicBezTo>
                    <a:pt x="13308" y="388"/>
                    <a:pt x="13102" y="799"/>
                    <a:pt x="12920" y="1233"/>
                  </a:cubicBezTo>
                  <a:cubicBezTo>
                    <a:pt x="12771" y="1638"/>
                    <a:pt x="12621" y="2043"/>
                    <a:pt x="12546" y="2485"/>
                  </a:cubicBezTo>
                  <a:lnTo>
                    <a:pt x="12546" y="2485"/>
                  </a:lnTo>
                  <a:cubicBezTo>
                    <a:pt x="11500" y="2751"/>
                    <a:pt x="10475" y="2997"/>
                    <a:pt x="9427" y="3264"/>
                  </a:cubicBezTo>
                  <a:cubicBezTo>
                    <a:pt x="8377" y="3538"/>
                    <a:pt x="7328" y="3812"/>
                    <a:pt x="6278" y="4109"/>
                  </a:cubicBezTo>
                  <a:cubicBezTo>
                    <a:pt x="5228" y="4383"/>
                    <a:pt x="4178" y="4679"/>
                    <a:pt x="3128" y="4999"/>
                  </a:cubicBezTo>
                  <a:cubicBezTo>
                    <a:pt x="2078" y="5319"/>
                    <a:pt x="1028" y="5638"/>
                    <a:pt x="1" y="5980"/>
                  </a:cubicBezTo>
                  <a:cubicBezTo>
                    <a:pt x="1073" y="5752"/>
                    <a:pt x="2146" y="5501"/>
                    <a:pt x="3196" y="5250"/>
                  </a:cubicBezTo>
                  <a:cubicBezTo>
                    <a:pt x="4269" y="4999"/>
                    <a:pt x="5319" y="4725"/>
                    <a:pt x="6369" y="4451"/>
                  </a:cubicBezTo>
                  <a:cubicBezTo>
                    <a:pt x="7442" y="4177"/>
                    <a:pt x="8492" y="3903"/>
                    <a:pt x="9542" y="3607"/>
                  </a:cubicBezTo>
                  <a:cubicBezTo>
                    <a:pt x="10592" y="3310"/>
                    <a:pt x="11642" y="3013"/>
                    <a:pt x="12691" y="2694"/>
                  </a:cubicBezTo>
                  <a:cubicBezTo>
                    <a:pt x="12737" y="2671"/>
                    <a:pt x="12760" y="2648"/>
                    <a:pt x="12760" y="2602"/>
                  </a:cubicBezTo>
                  <a:cubicBezTo>
                    <a:pt x="12806" y="2146"/>
                    <a:pt x="12920" y="1712"/>
                    <a:pt x="13057" y="1278"/>
                  </a:cubicBezTo>
                  <a:cubicBezTo>
                    <a:pt x="13194" y="845"/>
                    <a:pt x="13353" y="411"/>
                    <a:pt x="13536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057;p42"/>
            <p:cNvSpPr/>
            <p:nvPr/>
          </p:nvSpPr>
          <p:spPr>
            <a:xfrm>
              <a:off x="6714200" y="4012150"/>
              <a:ext cx="397750" cy="428000"/>
            </a:xfrm>
            <a:custGeom>
              <a:avLst/>
              <a:gdLst/>
              <a:ahLst/>
              <a:cxnLst/>
              <a:rect l="l" t="t" r="r" b="b"/>
              <a:pathLst>
                <a:path w="15910" h="17120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14517" y="17120"/>
                  </a:lnTo>
                  <a:cubicBezTo>
                    <a:pt x="15910" y="990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058;p42"/>
            <p:cNvSpPr/>
            <p:nvPr/>
          </p:nvSpPr>
          <p:spPr>
            <a:xfrm>
              <a:off x="6714200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4360" y="11870"/>
                  </a:lnTo>
                  <a:lnTo>
                    <a:pt x="9245" y="12075"/>
                  </a:lnTo>
                  <a:lnTo>
                    <a:pt x="3310" y="9017"/>
                  </a:lnTo>
                  <a:lnTo>
                    <a:pt x="2055" y="6095"/>
                  </a:lnTo>
                  <a:cubicBezTo>
                    <a:pt x="2055" y="6095"/>
                    <a:pt x="3447" y="4497"/>
                    <a:pt x="5113" y="3516"/>
                  </a:cubicBezTo>
                  <a:cubicBezTo>
                    <a:pt x="7647" y="2010"/>
                    <a:pt x="9930" y="1690"/>
                    <a:pt x="9930" y="1690"/>
                  </a:cubicBezTo>
                  <a:cubicBezTo>
                    <a:pt x="9290" y="61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059;p42"/>
            <p:cNvSpPr/>
            <p:nvPr/>
          </p:nvSpPr>
          <p:spPr>
            <a:xfrm>
              <a:off x="6297875" y="4111350"/>
              <a:ext cx="807800" cy="439175"/>
            </a:xfrm>
            <a:custGeom>
              <a:avLst/>
              <a:gdLst/>
              <a:ahLst/>
              <a:cxnLst/>
              <a:rect l="l" t="t" r="r" b="b"/>
              <a:pathLst>
                <a:path w="32312" h="17567" extrusionOk="0">
                  <a:moveTo>
                    <a:pt x="3750" y="1"/>
                  </a:moveTo>
                  <a:cubicBezTo>
                    <a:pt x="2925" y="1"/>
                    <a:pt x="2511" y="941"/>
                    <a:pt x="3050" y="1443"/>
                  </a:cubicBezTo>
                  <a:cubicBezTo>
                    <a:pt x="4054" y="2356"/>
                    <a:pt x="6291" y="4113"/>
                    <a:pt x="6291" y="4113"/>
                  </a:cubicBezTo>
                  <a:cubicBezTo>
                    <a:pt x="6291" y="4113"/>
                    <a:pt x="4510" y="2766"/>
                    <a:pt x="2251" y="1465"/>
                  </a:cubicBezTo>
                  <a:cubicBezTo>
                    <a:pt x="1991" y="1313"/>
                    <a:pt x="1736" y="1247"/>
                    <a:pt x="1504" y="1247"/>
                  </a:cubicBezTo>
                  <a:cubicBezTo>
                    <a:pt x="557" y="1247"/>
                    <a:pt x="0" y="2352"/>
                    <a:pt x="1064" y="3177"/>
                  </a:cubicBezTo>
                  <a:cubicBezTo>
                    <a:pt x="1908" y="3816"/>
                    <a:pt x="4693" y="5665"/>
                    <a:pt x="4693" y="5665"/>
                  </a:cubicBezTo>
                  <a:cubicBezTo>
                    <a:pt x="4693" y="5665"/>
                    <a:pt x="2844" y="4478"/>
                    <a:pt x="1612" y="3839"/>
                  </a:cubicBezTo>
                  <a:cubicBezTo>
                    <a:pt x="1444" y="3748"/>
                    <a:pt x="1289" y="3709"/>
                    <a:pt x="1151" y="3709"/>
                  </a:cubicBezTo>
                  <a:cubicBezTo>
                    <a:pt x="347" y="3709"/>
                    <a:pt x="83" y="5045"/>
                    <a:pt x="881" y="5551"/>
                  </a:cubicBezTo>
                  <a:cubicBezTo>
                    <a:pt x="2251" y="6396"/>
                    <a:pt x="3643" y="7058"/>
                    <a:pt x="3643" y="7058"/>
                  </a:cubicBezTo>
                  <a:cubicBezTo>
                    <a:pt x="3643" y="7058"/>
                    <a:pt x="3369" y="7058"/>
                    <a:pt x="2137" y="6784"/>
                  </a:cubicBezTo>
                  <a:cubicBezTo>
                    <a:pt x="2032" y="6758"/>
                    <a:pt x="1940" y="6746"/>
                    <a:pt x="1860" y="6746"/>
                  </a:cubicBezTo>
                  <a:cubicBezTo>
                    <a:pt x="1085" y="6746"/>
                    <a:pt x="1447" y="7860"/>
                    <a:pt x="2502" y="8336"/>
                  </a:cubicBezTo>
                  <a:cubicBezTo>
                    <a:pt x="3141" y="8632"/>
                    <a:pt x="5629" y="9888"/>
                    <a:pt x="7980" y="10276"/>
                  </a:cubicBezTo>
                  <a:cubicBezTo>
                    <a:pt x="8126" y="10303"/>
                    <a:pt x="8290" y="10314"/>
                    <a:pt x="8460" y="10314"/>
                  </a:cubicBezTo>
                  <a:cubicBezTo>
                    <a:pt x="9138" y="10314"/>
                    <a:pt x="9897" y="10139"/>
                    <a:pt x="9897" y="10139"/>
                  </a:cubicBezTo>
                  <a:cubicBezTo>
                    <a:pt x="16667" y="15643"/>
                    <a:pt x="21922" y="17567"/>
                    <a:pt x="25473" y="17567"/>
                  </a:cubicBezTo>
                  <a:cubicBezTo>
                    <a:pt x="27621" y="17567"/>
                    <a:pt x="29146" y="16863"/>
                    <a:pt x="30006" y="15822"/>
                  </a:cubicBezTo>
                  <a:cubicBezTo>
                    <a:pt x="32312" y="13061"/>
                    <a:pt x="31536" y="9477"/>
                    <a:pt x="26149" y="8107"/>
                  </a:cubicBezTo>
                  <a:cubicBezTo>
                    <a:pt x="16768" y="5688"/>
                    <a:pt x="13504" y="4707"/>
                    <a:pt x="13504" y="4707"/>
                  </a:cubicBezTo>
                  <a:cubicBezTo>
                    <a:pt x="13389" y="3885"/>
                    <a:pt x="13001" y="2880"/>
                    <a:pt x="12613" y="2127"/>
                  </a:cubicBezTo>
                  <a:cubicBezTo>
                    <a:pt x="12613" y="2127"/>
                    <a:pt x="9990" y="2972"/>
                    <a:pt x="9395" y="2972"/>
                  </a:cubicBezTo>
                  <a:cubicBezTo>
                    <a:pt x="9387" y="2972"/>
                    <a:pt x="9379" y="2972"/>
                    <a:pt x="9372" y="2972"/>
                  </a:cubicBezTo>
                  <a:cubicBezTo>
                    <a:pt x="8208" y="2926"/>
                    <a:pt x="5560" y="781"/>
                    <a:pt x="4373" y="164"/>
                  </a:cubicBezTo>
                  <a:cubicBezTo>
                    <a:pt x="4148" y="50"/>
                    <a:pt x="3938" y="1"/>
                    <a:pt x="3750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060;p42"/>
            <p:cNvSpPr/>
            <p:nvPr/>
          </p:nvSpPr>
          <p:spPr>
            <a:xfrm>
              <a:off x="6613200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0" y="0"/>
                  </a:moveTo>
                  <a:cubicBezTo>
                    <a:pt x="183" y="411"/>
                    <a:pt x="343" y="845"/>
                    <a:pt x="480" y="1278"/>
                  </a:cubicBezTo>
                  <a:cubicBezTo>
                    <a:pt x="617" y="1712"/>
                    <a:pt x="731" y="2146"/>
                    <a:pt x="776" y="2602"/>
                  </a:cubicBezTo>
                  <a:cubicBezTo>
                    <a:pt x="776" y="2648"/>
                    <a:pt x="822" y="2671"/>
                    <a:pt x="868" y="2694"/>
                  </a:cubicBezTo>
                  <a:cubicBezTo>
                    <a:pt x="1918" y="3013"/>
                    <a:pt x="2945" y="3310"/>
                    <a:pt x="4018" y="3607"/>
                  </a:cubicBezTo>
                  <a:cubicBezTo>
                    <a:pt x="5068" y="3903"/>
                    <a:pt x="6118" y="4177"/>
                    <a:pt x="7168" y="4451"/>
                  </a:cubicBezTo>
                  <a:cubicBezTo>
                    <a:pt x="8218" y="4725"/>
                    <a:pt x="9290" y="4999"/>
                    <a:pt x="10340" y="5250"/>
                  </a:cubicBezTo>
                  <a:cubicBezTo>
                    <a:pt x="11413" y="5501"/>
                    <a:pt x="12486" y="5752"/>
                    <a:pt x="13536" y="5980"/>
                  </a:cubicBezTo>
                  <a:cubicBezTo>
                    <a:pt x="12509" y="5638"/>
                    <a:pt x="11459" y="5319"/>
                    <a:pt x="10409" y="4999"/>
                  </a:cubicBezTo>
                  <a:cubicBezTo>
                    <a:pt x="9359" y="4679"/>
                    <a:pt x="8332" y="4383"/>
                    <a:pt x="7259" y="4109"/>
                  </a:cubicBezTo>
                  <a:cubicBezTo>
                    <a:pt x="6209" y="3812"/>
                    <a:pt x="5159" y="3538"/>
                    <a:pt x="4109" y="3264"/>
                  </a:cubicBezTo>
                  <a:cubicBezTo>
                    <a:pt x="3077" y="2995"/>
                    <a:pt x="2022" y="2748"/>
                    <a:pt x="989" y="2479"/>
                  </a:cubicBezTo>
                  <a:lnTo>
                    <a:pt x="989" y="2479"/>
                  </a:lnTo>
                  <a:cubicBezTo>
                    <a:pt x="917" y="2039"/>
                    <a:pt x="786" y="1636"/>
                    <a:pt x="617" y="1233"/>
                  </a:cubicBezTo>
                  <a:cubicBezTo>
                    <a:pt x="434" y="799"/>
                    <a:pt x="229" y="388"/>
                    <a:pt x="0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5" name="Google Shape;1311;p37"/>
          <p:cNvGrpSpPr/>
          <p:nvPr/>
        </p:nvGrpSpPr>
        <p:grpSpPr>
          <a:xfrm>
            <a:off x="10555758" y="4577355"/>
            <a:ext cx="1149725" cy="1337075"/>
            <a:chOff x="2453600" y="118738"/>
            <a:chExt cx="1149725" cy="1337075"/>
          </a:xfrm>
        </p:grpSpPr>
        <p:sp>
          <p:nvSpPr>
            <p:cNvPr id="126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351;p37"/>
          <p:cNvGrpSpPr/>
          <p:nvPr/>
        </p:nvGrpSpPr>
        <p:grpSpPr>
          <a:xfrm>
            <a:off x="10758463" y="120510"/>
            <a:ext cx="827540" cy="1616342"/>
            <a:chOff x="7161603" y="746850"/>
            <a:chExt cx="1108115" cy="2164357"/>
          </a:xfrm>
        </p:grpSpPr>
        <p:sp>
          <p:nvSpPr>
            <p:cNvPr id="164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053" y="5109205"/>
            <a:ext cx="1103472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CDC575-F3C9-49B6-8598-6039DB83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1" y="436476"/>
            <a:ext cx="2562414" cy="828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D7F08-8D7F-48E9-B5DB-4B3D63D3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3" y="1007550"/>
            <a:ext cx="11653813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18 301; 18 302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         ;           ;           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18 306;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1E089-376B-420D-90C0-D6082241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2" y="1573021"/>
            <a:ext cx="12753745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 32 606; 32 607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32 611;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A6342-D423-4D4E-8F1C-60CA465C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51" y="2151744"/>
            <a:ext cx="12238137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 92 999; 93 000; 93 001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93 004;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7BABF-BBAF-4E65-A1F2-0B2D8D572C60}"/>
              </a:ext>
            </a:extLst>
          </p:cNvPr>
          <p:cNvSpPr txBox="1"/>
          <p:nvPr/>
        </p:nvSpPr>
        <p:spPr>
          <a:xfrm>
            <a:off x="2892742" y="1209208"/>
            <a:ext cx="171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1E748-F027-4AD0-8EF9-84151F30C7AA}"/>
              </a:ext>
            </a:extLst>
          </p:cNvPr>
          <p:cNvSpPr txBox="1"/>
          <p:nvPr/>
        </p:nvSpPr>
        <p:spPr>
          <a:xfrm>
            <a:off x="4008545" y="1244816"/>
            <a:ext cx="175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70A12-892B-4A20-8348-8F4317D13587}"/>
              </a:ext>
            </a:extLst>
          </p:cNvPr>
          <p:cNvSpPr txBox="1"/>
          <p:nvPr/>
        </p:nvSpPr>
        <p:spPr>
          <a:xfrm>
            <a:off x="5185294" y="1252456"/>
            <a:ext cx="177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DD127-0135-4EDC-A84D-AB35BDB01B32}"/>
              </a:ext>
            </a:extLst>
          </p:cNvPr>
          <p:cNvSpPr txBox="1"/>
          <p:nvPr/>
        </p:nvSpPr>
        <p:spPr>
          <a:xfrm>
            <a:off x="7715571" y="1185712"/>
            <a:ext cx="199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07B89-3170-4112-B241-9C01421C10B8}"/>
              </a:ext>
            </a:extLst>
          </p:cNvPr>
          <p:cNvSpPr txBox="1"/>
          <p:nvPr/>
        </p:nvSpPr>
        <p:spPr>
          <a:xfrm>
            <a:off x="3160382" y="1784409"/>
            <a:ext cx="279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B685C-EB32-4046-B902-FD487F93A846}"/>
              </a:ext>
            </a:extLst>
          </p:cNvPr>
          <p:cNvSpPr txBox="1"/>
          <p:nvPr/>
        </p:nvSpPr>
        <p:spPr>
          <a:xfrm>
            <a:off x="4523988" y="1802828"/>
            <a:ext cx="286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3FE59-AA81-4204-9D31-725F8D63373A}"/>
              </a:ext>
            </a:extLst>
          </p:cNvPr>
          <p:cNvSpPr txBox="1"/>
          <p:nvPr/>
        </p:nvSpPr>
        <p:spPr>
          <a:xfrm>
            <a:off x="5938302" y="1800782"/>
            <a:ext cx="197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50563-ED31-4EDF-9695-2A51BC2BF325}"/>
              </a:ext>
            </a:extLst>
          </p:cNvPr>
          <p:cNvSpPr txBox="1"/>
          <p:nvPr/>
        </p:nvSpPr>
        <p:spPr>
          <a:xfrm>
            <a:off x="8672247" y="1794989"/>
            <a:ext cx="29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5E9E6-52F3-41F9-BD03-10E001B6FA08}"/>
              </a:ext>
            </a:extLst>
          </p:cNvPr>
          <p:cNvSpPr txBox="1"/>
          <p:nvPr/>
        </p:nvSpPr>
        <p:spPr>
          <a:xfrm>
            <a:off x="4448191" y="2402222"/>
            <a:ext cx="292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89CEE-B525-4272-B9FD-44918759845B}"/>
              </a:ext>
            </a:extLst>
          </p:cNvPr>
          <p:cNvSpPr txBox="1"/>
          <p:nvPr/>
        </p:nvSpPr>
        <p:spPr>
          <a:xfrm>
            <a:off x="5723070" y="2415474"/>
            <a:ext cx="294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D4D34-F5E3-4DBC-8A80-4E40288E514D}"/>
              </a:ext>
            </a:extLst>
          </p:cNvPr>
          <p:cNvSpPr txBox="1"/>
          <p:nvPr/>
        </p:nvSpPr>
        <p:spPr>
          <a:xfrm>
            <a:off x="8367875" y="2381551"/>
            <a:ext cx="302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93 005</a:t>
            </a:r>
          </a:p>
        </p:txBody>
      </p:sp>
    </p:spTree>
    <p:extLst>
      <p:ext uri="{BB962C8B-B14F-4D97-AF65-F5344CB8AC3E}">
        <p14:creationId xmlns:p14="http://schemas.microsoft.com/office/powerpoint/2010/main" val="9882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18 000; 19 000; .……  ; …….. ; …….  ; ..…… ; 24 000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47 000; 47 100; 47 200; ……..  ; …….  ;  …….  ; ……..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56 300; 56 310; 56 320; ……..  ; …….   ; …….. 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175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671" y="3932659"/>
            <a:ext cx="3194581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CDC575-F3C9-49B6-8598-6039DB83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1" y="436476"/>
            <a:ext cx="2562414" cy="828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D7F08-8D7F-48E9-B5DB-4B3D63D3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77" y="1007550"/>
            <a:ext cx="11653813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18 000; 19 000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           ;            ;            ;          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24 000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1E089-376B-420D-90C0-D6082241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20" y="1573021"/>
            <a:ext cx="12753745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 47 000; 47 100; 47 200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A6342-D423-4D4E-8F1C-60CA465C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7" y="2151744"/>
            <a:ext cx="12238137" cy="7530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 56 300; 56 310; 56 320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pl-PL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; </a:t>
            </a:r>
            <a:r>
              <a:rPr lang="en-US" altLang="en-US" sz="3192" b="1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09364-5ADE-44EB-9C46-4C9D023014DB}"/>
              </a:ext>
            </a:extLst>
          </p:cNvPr>
          <p:cNvSpPr txBox="1"/>
          <p:nvPr/>
        </p:nvSpPr>
        <p:spPr>
          <a:xfrm>
            <a:off x="3183425" y="1268054"/>
            <a:ext cx="282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8766F-44A9-4121-B92D-B7E101A60265}"/>
              </a:ext>
            </a:extLst>
          </p:cNvPr>
          <p:cNvSpPr txBox="1"/>
          <p:nvPr/>
        </p:nvSpPr>
        <p:spPr>
          <a:xfrm>
            <a:off x="4432598" y="1250251"/>
            <a:ext cx="274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21 000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8DDEB-C5C7-49A2-84E4-0206067AF606}"/>
              </a:ext>
            </a:extLst>
          </p:cNvPr>
          <p:cNvSpPr txBox="1"/>
          <p:nvPr/>
        </p:nvSpPr>
        <p:spPr>
          <a:xfrm>
            <a:off x="5737025" y="1218728"/>
            <a:ext cx="286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22 000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F28473-3D13-4B9B-829D-48B9C171B56F}"/>
              </a:ext>
            </a:extLst>
          </p:cNvPr>
          <p:cNvSpPr txBox="1"/>
          <p:nvPr/>
        </p:nvSpPr>
        <p:spPr>
          <a:xfrm>
            <a:off x="6807168" y="1237357"/>
            <a:ext cx="286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23 000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972BC3-85E1-4ECF-8BE5-567989826A96}"/>
              </a:ext>
            </a:extLst>
          </p:cNvPr>
          <p:cNvSpPr txBox="1"/>
          <p:nvPr/>
        </p:nvSpPr>
        <p:spPr>
          <a:xfrm>
            <a:off x="6746297" y="1833644"/>
            <a:ext cx="315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47 500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0D98EA-629C-4904-BEB3-17EAEBD02529}"/>
              </a:ext>
            </a:extLst>
          </p:cNvPr>
          <p:cNvSpPr txBox="1"/>
          <p:nvPr/>
        </p:nvSpPr>
        <p:spPr>
          <a:xfrm>
            <a:off x="4432598" y="1824381"/>
            <a:ext cx="320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47 300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FE1A2-9D74-4880-833E-9603786BD9FF}"/>
              </a:ext>
            </a:extLst>
          </p:cNvPr>
          <p:cNvSpPr txBox="1"/>
          <p:nvPr/>
        </p:nvSpPr>
        <p:spPr>
          <a:xfrm>
            <a:off x="5640185" y="1804287"/>
            <a:ext cx="296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47 400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C8411F-B48C-4CDC-901A-F03D06CA8B21}"/>
              </a:ext>
            </a:extLst>
          </p:cNvPr>
          <p:cNvSpPr txBox="1"/>
          <p:nvPr/>
        </p:nvSpPr>
        <p:spPr>
          <a:xfrm>
            <a:off x="7977128" y="1803929"/>
            <a:ext cx="346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47 600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3B91A-711F-44E2-A35F-386F0A307EB3}"/>
              </a:ext>
            </a:extLst>
          </p:cNvPr>
          <p:cNvSpPr txBox="1"/>
          <p:nvPr/>
        </p:nvSpPr>
        <p:spPr>
          <a:xfrm>
            <a:off x="4495560" y="2369405"/>
            <a:ext cx="320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56 330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19EE73-2664-49FE-9B06-5FFF8C7CC4D3}"/>
              </a:ext>
            </a:extLst>
          </p:cNvPr>
          <p:cNvSpPr txBox="1"/>
          <p:nvPr/>
        </p:nvSpPr>
        <p:spPr>
          <a:xfrm>
            <a:off x="5627626" y="2403104"/>
            <a:ext cx="32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6B7D03-1131-4946-A82D-B671B3D3B173}"/>
              </a:ext>
            </a:extLst>
          </p:cNvPr>
          <p:cNvSpPr txBox="1"/>
          <p:nvPr/>
        </p:nvSpPr>
        <p:spPr>
          <a:xfrm>
            <a:off x="6857818" y="2428010"/>
            <a:ext cx="228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0DEBF5-71EA-4E1E-9064-293A5479BA06}"/>
              </a:ext>
            </a:extLst>
          </p:cNvPr>
          <p:cNvSpPr txBox="1"/>
          <p:nvPr/>
        </p:nvSpPr>
        <p:spPr>
          <a:xfrm>
            <a:off x="8147086" y="2428010"/>
            <a:ext cx="350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56 360</a:t>
            </a:r>
          </a:p>
        </p:txBody>
      </p:sp>
    </p:spTree>
    <p:extLst>
      <p:ext uri="{BB962C8B-B14F-4D97-AF65-F5344CB8AC3E}">
        <p14:creationId xmlns:p14="http://schemas.microsoft.com/office/powerpoint/2010/main" val="28592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860235" y="964094"/>
            <a:ext cx="63573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0000"/>
                </a:solidFill>
              </a:rPr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9127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905312" y="1032791"/>
            <a:ext cx="567783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167313"/>
            <a:ext cx="135255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4762500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6" y="4367213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843339"/>
            <a:ext cx="13398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025650" y="2093913"/>
            <a:ext cx="8135938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25639" y="406401"/>
            <a:ext cx="8334375" cy="1323439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>
                <a:latin typeface="Bahnschrift SemiBold" panose="020B0502040204020203" pitchFamily="34" charset="0"/>
              </a:rPr>
              <a:t>TÌM ĐÀN VỊT CON</a:t>
            </a:r>
          </a:p>
        </p:txBody>
      </p:sp>
    </p:spTree>
    <p:extLst>
      <p:ext uri="{BB962C8B-B14F-4D97-AF65-F5344CB8AC3E}">
        <p14:creationId xmlns:p14="http://schemas.microsoft.com/office/powerpoint/2010/main" val="413801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3340100" y="4865689"/>
            <a:ext cx="1703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003800" y="533241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22489" y="233364"/>
            <a:ext cx="7875587" cy="37163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nào dưới đây không phải số có bốn chữ số?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4105275"/>
            <a:ext cx="3759200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479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8364" y="5187951"/>
            <a:ext cx="3513137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1805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187951"/>
            <a:ext cx="3759200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9128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2488" y="4105275"/>
            <a:ext cx="3529012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A.4632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365750" y="40576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856788" y="514191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413375" y="51371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742489" y="3995739"/>
            <a:ext cx="100488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84400" y="312738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Montserrat Alternates Black"/>
              </a:rPr>
              <a:t>CÂU HỎI 1: </a:t>
            </a:r>
          </a:p>
        </p:txBody>
      </p:sp>
    </p:spTree>
    <p:extLst>
      <p:ext uri="{BB962C8B-B14F-4D97-AF65-F5344CB8AC3E}">
        <p14:creationId xmlns:p14="http://schemas.microsoft.com/office/powerpoint/2010/main" val="93458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6" y="21764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1189039"/>
            <a:ext cx="292576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191125"/>
            <a:ext cx="13525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4829175" y="5322888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63750" y="552450"/>
            <a:ext cx="7875588" cy="37163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1628 đọc như thế nào?  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0325" y="4498975"/>
            <a:ext cx="3511550" cy="13096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nghìn sáu trăm hai mươi tám.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200" y="5972176"/>
            <a:ext cx="4210050" cy="8540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nghìn sáu trăm hai tám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5725" y="5972176"/>
            <a:ext cx="3513138" cy="8858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Mười sáu nghìn hai mươi tám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4473575"/>
            <a:ext cx="4210050" cy="13350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trăm sáu hai tám.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76888" y="45783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731375" y="5861051"/>
            <a:ext cx="8191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61013" y="584676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731375" y="4572001"/>
            <a:ext cx="1004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25664" y="633413"/>
            <a:ext cx="2827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Montserrat Alternates Black"/>
              </a:rPr>
              <a:t>CÂU HỎI 2: </a:t>
            </a:r>
          </a:p>
        </p:txBody>
      </p:sp>
    </p:spTree>
    <p:extLst>
      <p:ext uri="{BB962C8B-B14F-4D97-AF65-F5344CB8AC3E}">
        <p14:creationId xmlns:p14="http://schemas.microsoft.com/office/powerpoint/2010/main" val="26922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643188"/>
            <a:ext cx="5413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76800" y="1619047"/>
            <a:ext cx="4667150" cy="2047875"/>
          </a:xfrm>
          <a:prstGeom prst="cloudCallou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CÁM ƠN CÁC BẠN ĐÃ GIÚP MÌNH TÌM ĐƯỢC MẸ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365500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9" y="3886200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4133851"/>
            <a:ext cx="3143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867150"/>
            <a:ext cx="200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2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102242" y="857539"/>
            <a:ext cx="60281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CÁC SỐ CÓ NĂM CHỮ SỐ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04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801" y="73573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AE9A5-AAB1-43E2-B333-947D7CEAFFF6}"/>
              </a:ext>
            </a:extLst>
          </p:cNvPr>
          <p:cNvSpPr txBox="1"/>
          <p:nvPr/>
        </p:nvSpPr>
        <p:spPr>
          <a:xfrm>
            <a:off x="1944547" y="900769"/>
            <a:ext cx="947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ba </a:t>
            </a:r>
            <a:r>
              <a:rPr lang="en-US" sz="4000" b="1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22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FA0DD-045F-474B-97B9-FF8BFC33857B}"/>
              </a:ext>
            </a:extLst>
          </p:cNvPr>
          <p:cNvSpPr/>
          <p:nvPr/>
        </p:nvSpPr>
        <p:spPr>
          <a:xfrm>
            <a:off x="852877" y="2358053"/>
            <a:ext cx="9838554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C537-BADA-45FB-BCAC-DCD3F3BD808F}"/>
              </a:ext>
            </a:extLst>
          </p:cNvPr>
          <p:cNvSpPr txBox="1"/>
          <p:nvPr/>
        </p:nvSpPr>
        <p:spPr>
          <a:xfrm>
            <a:off x="2212042" y="1688674"/>
            <a:ext cx="71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216173"/>
            <a:ext cx="11594465" cy="62103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46313"/>
              </p:ext>
            </p:extLst>
          </p:nvPr>
        </p:nvGraphicFramePr>
        <p:xfrm>
          <a:off x="395061" y="635762"/>
          <a:ext cx="11685088" cy="522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11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13774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201629">
                  <a:extLst>
                    <a:ext uri="{9D8B030D-6E8A-4147-A177-3AD203B41FA5}">
                      <a16:colId xmlns:a16="http://schemas.microsoft.com/office/drawing/2014/main" val="3290486067"/>
                    </a:ext>
                  </a:extLst>
                </a:gridCol>
                <a:gridCol w="5338880">
                  <a:extLst>
                    <a:ext uri="{9D8B030D-6E8A-4147-A177-3AD203B41FA5}">
                      <a16:colId xmlns:a16="http://schemas.microsoft.com/office/drawing/2014/main" val="3037862169"/>
                    </a:ext>
                  </a:extLst>
                </a:gridCol>
              </a:tblGrid>
              <a:tr h="50966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70993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4259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8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25152"/>
                  </a:ext>
                </a:extLst>
              </a:tr>
              <a:tr h="4813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8965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93823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11221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2928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98022"/>
                  </a:ext>
                </a:extLst>
              </a:tr>
            </a:tbl>
          </a:graphicData>
        </a:graphic>
      </p:graphicFrame>
      <p:pic>
        <p:nvPicPr>
          <p:cNvPr id="7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" y="5898291"/>
            <a:ext cx="1368005" cy="9827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92861" y="216173"/>
            <a:ext cx="4085224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grpSp>
        <p:nvGrpSpPr>
          <p:cNvPr id="26" name="组合 36"/>
          <p:cNvGrpSpPr/>
          <p:nvPr/>
        </p:nvGrpSpPr>
        <p:grpSpPr>
          <a:xfrm rot="20700764">
            <a:off x="11092550" y="336861"/>
            <a:ext cx="1091662" cy="1203274"/>
            <a:chOff x="4427538" y="954088"/>
            <a:chExt cx="3333750" cy="3729038"/>
          </a:xfrm>
        </p:grpSpPr>
        <p:sp>
          <p:nvSpPr>
            <p:cNvPr id="2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591174" y="242930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59939" y="2864490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59939" y="332265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32 560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87820" y="3838003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59939" y="4346152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32 050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59939" y="4837555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30 050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559939" y="531724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005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34233" y="2426777"/>
            <a:ext cx="536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52684" y="2894144"/>
            <a:ext cx="45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98598" y="3383874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56279" y="3853391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24830" y="4335989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8222" y="4877792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07267" y="5402766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nghìn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1474614" y="5954116"/>
            <a:ext cx="545255" cy="4723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134936" y="5981946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55 555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38140" y="6027102"/>
            <a:ext cx="6488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/>
      <p:bldP spid="9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4CFDFD-2F76-42FF-83D8-D92526C8CEA0}">
  <ds:schemaRefs>
    <ds:schemaRef ds:uri="http://purl.org/dc/elements/1.1/"/>
    <ds:schemaRef ds:uri="117084a5-40ce-44a9-aa97-9561c111c68a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f958c3a-144a-4219-afab-0ea9b7b8b61f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608</Words>
  <Application>Microsoft Office PowerPoint</Application>
  <PresentationFormat>Widescreen</PresentationFormat>
  <Paragraphs>157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#9Slide07 Pattaya</vt:lpstr>
      <vt:lpstr>Arial</vt:lpstr>
      <vt:lpstr>Arial Narrow</vt:lpstr>
      <vt:lpstr>Artis</vt:lpstr>
      <vt:lpstr>Bahnschrift SemiBold</vt:lpstr>
      <vt:lpstr>Calibri</vt:lpstr>
      <vt:lpstr>Calibri Light</vt:lpstr>
      <vt:lpstr>HP001 4 hàng</vt:lpstr>
      <vt:lpstr>iCiel Cadena</vt:lpstr>
      <vt:lpstr>Montserrat Alternates Black</vt:lpstr>
      <vt:lpstr>Times New Roman</vt:lpstr>
      <vt:lpstr>UTM Cooper Black</vt:lpstr>
      <vt:lpstr>UTM Fancy Full</vt:lpstr>
      <vt:lpstr>字体视界-狮子座体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binh nguyen</cp:lastModifiedBy>
  <cp:revision>88</cp:revision>
  <dcterms:created xsi:type="dcterms:W3CDTF">2022-03-01T09:06:55Z</dcterms:created>
  <dcterms:modified xsi:type="dcterms:W3CDTF">2022-03-22T01:14:44Z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