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sldIdLst>
    <p:sldId id="271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3" r:id="rId15"/>
    <p:sldId id="268" r:id="rId16"/>
    <p:sldId id="267" r:id="rId17"/>
    <p:sldId id="27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036" autoAdjust="0"/>
  </p:normalViewPr>
  <p:slideViewPr>
    <p:cSldViewPr snapToGrid="0">
      <p:cViewPr>
        <p:scale>
          <a:sx n="89" d="100"/>
          <a:sy n="89" d="100"/>
        </p:scale>
        <p:origin x="-30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F85546-D12D-4CAE-8927-D84FB19AF222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9F86B-A3E6-46DE-B50C-FD42BB1E3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5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1057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baseline="0" dirty="0"/>
              <a:t> 1 SGK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18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393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99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647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đổi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: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</a:t>
            </a:r>
            <a:r>
              <a:rPr lang="en-US" dirty="0"/>
              <a:t> -&gt;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b="1" dirty="0"/>
              <a:t>Animation Pane </a:t>
            </a:r>
            <a:r>
              <a:rPr lang="en-US" dirty="0"/>
              <a:t>-&gt; </a:t>
            </a:r>
            <a:r>
              <a:rPr lang="en-US" dirty="0" err="1"/>
              <a:t>Giữ</a:t>
            </a:r>
            <a:r>
              <a:rPr lang="en-US" dirty="0"/>
              <a:t> </a:t>
            </a:r>
            <a:r>
              <a:rPr lang="en-US" b="1" dirty="0" err="1"/>
              <a:t>phím</a:t>
            </a:r>
            <a:r>
              <a:rPr lang="en-US" b="1" dirty="0"/>
              <a:t> Ctrl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b="1" dirty="0"/>
              <a:t>Content </a:t>
            </a:r>
            <a:r>
              <a:rPr lang="en-US" b="1" dirty="0" err="1"/>
              <a:t>Placehoder</a:t>
            </a:r>
            <a:r>
              <a:rPr lang="en-US" b="1" dirty="0"/>
              <a:t> 12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b="1" dirty="0"/>
              <a:t>Picture 26 </a:t>
            </a:r>
            <a:r>
              <a:rPr lang="en-US" dirty="0"/>
              <a:t>-&gt; </a:t>
            </a:r>
            <a:r>
              <a:rPr lang="en-US" dirty="0" err="1"/>
              <a:t>Nhìn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công</a:t>
            </a:r>
            <a:r>
              <a:rPr lang="en-US" dirty="0"/>
              <a:t> </a:t>
            </a:r>
            <a:r>
              <a:rPr lang="en-US" dirty="0" err="1"/>
              <a:t>cụ</a:t>
            </a:r>
            <a:r>
              <a:rPr lang="en-US" dirty="0"/>
              <a:t>,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b="1" dirty="0"/>
              <a:t>Duration</a:t>
            </a:r>
            <a:r>
              <a:rPr lang="en-US" dirty="0"/>
              <a:t>: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ý </a:t>
            </a:r>
            <a:r>
              <a:rPr lang="en-US" dirty="0" err="1"/>
              <a:t>muốn</a:t>
            </a:r>
            <a:r>
              <a:rPr lang="en-US" dirty="0"/>
              <a:t> (VD: 10s, 20s, … l</a:t>
            </a:r>
            <a:r>
              <a:rPr lang="vi-VN" dirty="0"/>
              <a:t>ư</a:t>
            </a:r>
            <a:r>
              <a:rPr lang="en-US" dirty="0"/>
              <a:t>u ý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tối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60s</a:t>
            </a:r>
            <a:r>
              <a:rPr lang="en-US" i="1" dirty="0"/>
              <a:t>). </a:t>
            </a:r>
            <a:r>
              <a:rPr lang="en-US" i="1" dirty="0" err="1"/>
              <a:t>Làm</a:t>
            </a:r>
            <a:r>
              <a:rPr lang="en-US" i="1" dirty="0"/>
              <a:t> t</a:t>
            </a:r>
            <a:r>
              <a:rPr lang="vi-VN" i="1" dirty="0"/>
              <a:t>ư</a:t>
            </a:r>
            <a:r>
              <a:rPr lang="en-US" i="1" dirty="0" err="1"/>
              <a:t>ơng</a:t>
            </a:r>
            <a:r>
              <a:rPr lang="en-US" i="1" dirty="0"/>
              <a:t> </a:t>
            </a:r>
            <a:r>
              <a:rPr lang="en-US" i="1" dirty="0" err="1"/>
              <a:t>tự</a:t>
            </a:r>
            <a:r>
              <a:rPr lang="en-US" i="1" dirty="0"/>
              <a:t> </a:t>
            </a:r>
            <a:r>
              <a:rPr lang="en-US" i="1" dirty="0" err="1"/>
              <a:t>với</a:t>
            </a:r>
            <a:r>
              <a:rPr lang="en-US" i="1" dirty="0"/>
              <a:t> </a:t>
            </a:r>
            <a:r>
              <a:rPr lang="en-US" i="1" dirty="0" err="1"/>
              <a:t>các</a:t>
            </a:r>
            <a:r>
              <a:rPr lang="en-US" i="1" dirty="0"/>
              <a:t> slide </a:t>
            </a:r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hỏi</a:t>
            </a:r>
            <a:r>
              <a:rPr lang="en-US" i="1" dirty="0"/>
              <a:t> </a:t>
            </a:r>
            <a:r>
              <a:rPr lang="en-US" i="1" dirty="0" err="1"/>
              <a:t>còn</a:t>
            </a:r>
            <a:r>
              <a:rPr lang="en-US" i="1" dirty="0"/>
              <a:t> </a:t>
            </a:r>
            <a:r>
              <a:rPr lang="en-US" i="1" dirty="0" err="1"/>
              <a:t>lại</a:t>
            </a:r>
            <a:r>
              <a:rPr lang="en-US" i="1" dirty="0"/>
              <a:t>.</a:t>
            </a:r>
            <a:br>
              <a:rPr lang="en-US" i="1" dirty="0"/>
            </a:b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b="1" i="1" dirty="0" err="1"/>
              <a:t>hình</a:t>
            </a:r>
            <a:r>
              <a:rPr lang="en-US" b="1" i="1" dirty="0"/>
              <a:t> </a:t>
            </a:r>
            <a:r>
              <a:rPr lang="en-US" b="1" i="1" dirty="0" err="1"/>
              <a:t>tên</a:t>
            </a:r>
            <a:r>
              <a:rPr lang="en-US" b="1" i="1" dirty="0"/>
              <a:t> </a:t>
            </a:r>
            <a:r>
              <a:rPr lang="en-US" b="1" i="1" dirty="0" err="1"/>
              <a:t>lửa</a:t>
            </a:r>
            <a:r>
              <a:rPr lang="en-US" b="1" i="1" dirty="0"/>
              <a:t> </a:t>
            </a:r>
            <a:r>
              <a:rPr lang="en-US" b="1" i="1" dirty="0" err="1"/>
              <a:t>để</a:t>
            </a:r>
            <a:r>
              <a:rPr lang="en-US" b="1" i="1" dirty="0"/>
              <a:t> quay </a:t>
            </a:r>
            <a:r>
              <a:rPr lang="en-US" b="1" i="1" dirty="0" err="1"/>
              <a:t>về</a:t>
            </a:r>
            <a:r>
              <a:rPr lang="en-US" b="1" i="1" dirty="0"/>
              <a:t> </a:t>
            </a:r>
            <a:r>
              <a:rPr lang="en-US" b="1" i="1" dirty="0" err="1"/>
              <a:t>trang</a:t>
            </a:r>
            <a:r>
              <a:rPr lang="en-US" b="1" i="1" dirty="0"/>
              <a:t> </a:t>
            </a:r>
            <a:r>
              <a:rPr lang="en-US" b="1" i="1" dirty="0" err="1"/>
              <a:t>chính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1BD95568-98E1-4F58-8C39-BFC148F1895C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13515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f64608ee65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f64608ee65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7596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2C85E24-0492-4413-BBC8-A055B0947A3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b="1" dirty="0" err="1"/>
              <a:t>Mỗi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chú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ếch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đến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trường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đi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trên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những</a:t>
            </a:r>
            <a:r>
              <a:rPr lang="en-US" sz="2000" b="1" baseline="0" dirty="0"/>
              <a:t> con </a:t>
            </a:r>
            <a:r>
              <a:rPr lang="en-US" sz="2000" b="1" baseline="0" dirty="0" err="1"/>
              <a:t>đường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khác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nhau</a:t>
            </a:r>
            <a:r>
              <a:rPr lang="en-US" sz="2000" b="1" baseline="0" dirty="0"/>
              <a:t>, </a:t>
            </a:r>
          </a:p>
          <a:p>
            <a:r>
              <a:rPr lang="en-US" sz="2000" b="1" baseline="0" dirty="0" err="1"/>
              <a:t>giúp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chú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ếch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điền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các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số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trên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lá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sen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để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đến</a:t>
            </a:r>
            <a:r>
              <a:rPr lang="en-US" sz="2000" b="1" baseline="0" dirty="0"/>
              <a:t> </a:t>
            </a:r>
            <a:r>
              <a:rPr lang="en-US" sz="2000" b="1" baseline="0" dirty="0" err="1"/>
              <a:t>trường</a:t>
            </a:r>
            <a:r>
              <a:rPr lang="en-US" sz="2000" b="1" baseline="0" dirty="0"/>
              <a:t>.</a:t>
            </a:r>
            <a:endParaRPr lang="en-US" sz="2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9F86B-A3E6-46DE-B50C-FD42BB1E385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9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15334" y="365100"/>
            <a:ext cx="11611433" cy="6148800"/>
            <a:chOff x="161500" y="273825"/>
            <a:chExt cx="8708575" cy="4611600"/>
          </a:xfrm>
        </p:grpSpPr>
        <p:sp>
          <p:nvSpPr>
            <p:cNvPr id="10" name="Google Shape;10;p2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rgbClr val="DBB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500" y="22882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1500" y="27483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1500" y="32287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1500" y="37091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1500" y="420999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1500" y="178746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61500" y="1307044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61500" y="826619"/>
              <a:ext cx="352200" cy="73800"/>
            </a:xfrm>
            <a:prstGeom prst="roundRect">
              <a:avLst>
                <a:gd name="adj" fmla="val 50000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1657355" y="1261467"/>
            <a:ext cx="9171147" cy="4356400"/>
            <a:chOff x="1243016" y="946100"/>
            <a:chExt cx="6878360" cy="3267300"/>
          </a:xfrm>
        </p:grpSpPr>
        <p:sp>
          <p:nvSpPr>
            <p:cNvPr id="28" name="Google Shape;28;p2"/>
            <p:cNvSpPr/>
            <p:nvPr/>
          </p:nvSpPr>
          <p:spPr>
            <a:xfrm>
              <a:off x="1282876" y="946100"/>
              <a:ext cx="6838500" cy="326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" name="Google Shape;29;p2"/>
            <p:cNvGrpSpPr/>
            <p:nvPr/>
          </p:nvGrpSpPr>
          <p:grpSpPr>
            <a:xfrm>
              <a:off x="1243016" y="1124944"/>
              <a:ext cx="155400" cy="2878072"/>
              <a:chOff x="1243016" y="1124944"/>
              <a:chExt cx="155400" cy="2878072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1243016" y="1124944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243016" y="1513897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43016" y="1902850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243016" y="229180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243016" y="268075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243016" y="3069709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243016" y="3458663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43016" y="3847616"/>
                <a:ext cx="155400" cy="155400"/>
              </a:xfrm>
              <a:prstGeom prst="ellipse">
                <a:avLst/>
              </a:prstGeom>
              <a:solidFill>
                <a:srgbClr val="DBBC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" name="Google Shape;38;p2"/>
          <p:cNvSpPr txBox="1">
            <a:spLocks noGrp="1"/>
          </p:cNvSpPr>
          <p:nvPr>
            <p:ph type="ctrTitle"/>
          </p:nvPr>
        </p:nvSpPr>
        <p:spPr>
          <a:xfrm>
            <a:off x="2493261" y="1919433"/>
            <a:ext cx="7564400" cy="22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9" name="Google Shape;39;p2"/>
          <p:cNvSpPr txBox="1">
            <a:spLocks noGrp="1"/>
          </p:cNvSpPr>
          <p:nvPr>
            <p:ph type="subTitle" idx="1"/>
          </p:nvPr>
        </p:nvSpPr>
        <p:spPr>
          <a:xfrm>
            <a:off x="3359877" y="4473100"/>
            <a:ext cx="582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963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3"/>
        </a:solidFill>
        <a:effectLst/>
      </p:bgPr>
    </p:bg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9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289" name="Google Shape;289;p9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9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1" name="Google Shape;291;p9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292" name="Google Shape;292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9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301" name="Google Shape;301;p9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9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9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9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9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9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9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9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9" name="Google Shape;309;p9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310" name="Google Shape;310;p9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9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9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9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9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9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318" name="Google Shape;318;p9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19" name="Google Shape;319;p9"/>
          <p:cNvGrpSpPr/>
          <p:nvPr/>
        </p:nvGrpSpPr>
        <p:grpSpPr>
          <a:xfrm>
            <a:off x="2406013" y="1487199"/>
            <a:ext cx="7745453" cy="3883600"/>
            <a:chOff x="1931858" y="1215607"/>
            <a:chExt cx="5809090" cy="2912700"/>
          </a:xfrm>
        </p:grpSpPr>
        <p:sp>
          <p:nvSpPr>
            <p:cNvPr id="320" name="Google Shape;320;p9"/>
            <p:cNvSpPr/>
            <p:nvPr/>
          </p:nvSpPr>
          <p:spPr>
            <a:xfrm>
              <a:off x="1990548" y="1215607"/>
              <a:ext cx="5750400" cy="29127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 rot="5400000" flipH="1">
              <a:off x="1931858" y="32656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9"/>
            <p:cNvSpPr/>
            <p:nvPr/>
          </p:nvSpPr>
          <p:spPr>
            <a:xfrm rot="5400000" flipH="1">
              <a:off x="1931858" y="285380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9"/>
            <p:cNvSpPr/>
            <p:nvPr/>
          </p:nvSpPr>
          <p:spPr>
            <a:xfrm rot="5400000" flipH="1">
              <a:off x="1931858" y="244197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 rot="5400000" flipH="1">
              <a:off x="1931858" y="20301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 rot="5400000" flipH="1">
              <a:off x="1931858" y="1618327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9"/>
            <p:cNvSpPr/>
            <p:nvPr/>
          </p:nvSpPr>
          <p:spPr>
            <a:xfrm rot="5400000" flipH="1">
              <a:off x="1931858" y="3677452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7" name="Google Shape;327;p9"/>
          <p:cNvSpPr txBox="1">
            <a:spLocks noGrp="1"/>
          </p:cNvSpPr>
          <p:nvPr>
            <p:ph type="subTitle" idx="1"/>
          </p:nvPr>
        </p:nvSpPr>
        <p:spPr>
          <a:xfrm>
            <a:off x="3582000" y="3225033"/>
            <a:ext cx="5393600" cy="142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9"/>
          <p:cNvSpPr txBox="1">
            <a:spLocks noGrp="1"/>
          </p:cNvSpPr>
          <p:nvPr>
            <p:ph type="title"/>
          </p:nvPr>
        </p:nvSpPr>
        <p:spPr>
          <a:xfrm>
            <a:off x="4062533" y="2449335"/>
            <a:ext cx="442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29" name="Google Shape;329;p9"/>
          <p:cNvGrpSpPr/>
          <p:nvPr/>
        </p:nvGrpSpPr>
        <p:grpSpPr>
          <a:xfrm>
            <a:off x="11033997" y="5912061"/>
            <a:ext cx="207200" cy="207200"/>
            <a:chOff x="1666623" y="2623621"/>
            <a:chExt cx="155400" cy="155400"/>
          </a:xfrm>
        </p:grpSpPr>
        <p:sp>
          <p:nvSpPr>
            <p:cNvPr id="330" name="Google Shape;330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2" name="Google Shape;332;p9"/>
          <p:cNvGrpSpPr/>
          <p:nvPr/>
        </p:nvGrpSpPr>
        <p:grpSpPr>
          <a:xfrm>
            <a:off x="10598464" y="1170511"/>
            <a:ext cx="207200" cy="207200"/>
            <a:chOff x="1666623" y="2623621"/>
            <a:chExt cx="155400" cy="155400"/>
          </a:xfrm>
        </p:grpSpPr>
        <p:sp>
          <p:nvSpPr>
            <p:cNvPr id="333" name="Google Shape;333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5" name="Google Shape;335;p9"/>
          <p:cNvGrpSpPr/>
          <p:nvPr/>
        </p:nvGrpSpPr>
        <p:grpSpPr>
          <a:xfrm rot="-5107757" flipH="1">
            <a:off x="10858955" y="578288"/>
            <a:ext cx="600759" cy="658729"/>
            <a:chOff x="1584644" y="2497374"/>
            <a:chExt cx="450609" cy="494091"/>
          </a:xfrm>
        </p:grpSpPr>
        <p:sp>
          <p:nvSpPr>
            <p:cNvPr id="336" name="Google Shape;336;p9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72315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108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3"/>
        </a:solidFill>
        <a:effectLst/>
      </p:bgPr>
    </p:bg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401" name="Google Shape;401;p1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404" name="Google Shape;404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1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413" name="Google Shape;413;p1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" name="Google Shape;417;p1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1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" name="Google Shape;420;p1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" name="Google Shape;421;p1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422" name="Google Shape;422;p1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" name="Google Shape;423;p1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1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" name="Google Shape;426;p1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" name="Google Shape;427;p1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" name="Google Shape;428;p1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" name="Google Shape;429;p1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430" name="Google Shape;430;p1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53733" y="716000"/>
            <a:ext cx="10187600" cy="48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title" idx="2"/>
          </p:nvPr>
        </p:nvSpPr>
        <p:spPr>
          <a:xfrm>
            <a:off x="3087413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1"/>
          </p:nvPr>
        </p:nvSpPr>
        <p:spPr>
          <a:xfrm>
            <a:off x="3087417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>
            <a:spLocks noGrp="1"/>
          </p:cNvSpPr>
          <p:nvPr>
            <p:ph type="title" idx="3" hasCustomPrompt="1"/>
          </p:nvPr>
        </p:nvSpPr>
        <p:spPr>
          <a:xfrm>
            <a:off x="3874000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5" name="Google Shape;435;p13"/>
          <p:cNvSpPr txBox="1">
            <a:spLocks noGrp="1"/>
          </p:cNvSpPr>
          <p:nvPr>
            <p:ph type="title" idx="4"/>
          </p:nvPr>
        </p:nvSpPr>
        <p:spPr>
          <a:xfrm>
            <a:off x="6546248" y="266187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6" name="Google Shape;436;p13"/>
          <p:cNvSpPr txBox="1">
            <a:spLocks noGrp="1"/>
          </p:cNvSpPr>
          <p:nvPr>
            <p:ph type="subTitle" idx="5"/>
          </p:nvPr>
        </p:nvSpPr>
        <p:spPr>
          <a:xfrm>
            <a:off x="6546248" y="3186665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13"/>
          <p:cNvSpPr txBox="1">
            <a:spLocks noGrp="1"/>
          </p:cNvSpPr>
          <p:nvPr>
            <p:ph type="title" idx="6" hasCustomPrompt="1"/>
          </p:nvPr>
        </p:nvSpPr>
        <p:spPr>
          <a:xfrm>
            <a:off x="7332833" y="2102165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38" name="Google Shape;438;p13"/>
          <p:cNvSpPr txBox="1">
            <a:spLocks noGrp="1"/>
          </p:cNvSpPr>
          <p:nvPr>
            <p:ph type="title" idx="7"/>
          </p:nvPr>
        </p:nvSpPr>
        <p:spPr>
          <a:xfrm>
            <a:off x="3087413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39" name="Google Shape;439;p13"/>
          <p:cNvSpPr txBox="1">
            <a:spLocks noGrp="1"/>
          </p:cNvSpPr>
          <p:nvPr>
            <p:ph type="subTitle" idx="8"/>
          </p:nvPr>
        </p:nvSpPr>
        <p:spPr>
          <a:xfrm>
            <a:off x="3087413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3"/>
          <p:cNvSpPr txBox="1">
            <a:spLocks noGrp="1"/>
          </p:cNvSpPr>
          <p:nvPr>
            <p:ph type="title" idx="9" hasCustomPrompt="1"/>
          </p:nvPr>
        </p:nvSpPr>
        <p:spPr>
          <a:xfrm>
            <a:off x="3874000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441" name="Google Shape;441;p13"/>
          <p:cNvSpPr txBox="1">
            <a:spLocks noGrp="1"/>
          </p:cNvSpPr>
          <p:nvPr>
            <p:ph type="title" idx="13"/>
          </p:nvPr>
        </p:nvSpPr>
        <p:spPr>
          <a:xfrm>
            <a:off x="6546248" y="4650956"/>
            <a:ext cx="28468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442" name="Google Shape;442;p13"/>
          <p:cNvSpPr txBox="1">
            <a:spLocks noGrp="1"/>
          </p:cNvSpPr>
          <p:nvPr>
            <p:ph type="subTitle" idx="14"/>
          </p:nvPr>
        </p:nvSpPr>
        <p:spPr>
          <a:xfrm>
            <a:off x="6546248" y="5175759"/>
            <a:ext cx="2846800" cy="6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3"/>
          <p:cNvSpPr txBox="1">
            <a:spLocks noGrp="1"/>
          </p:cNvSpPr>
          <p:nvPr>
            <p:ph type="title" idx="15" hasCustomPrompt="1"/>
          </p:nvPr>
        </p:nvSpPr>
        <p:spPr>
          <a:xfrm>
            <a:off x="7332833" y="4082167"/>
            <a:ext cx="1273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grpSp>
        <p:nvGrpSpPr>
          <p:cNvPr id="444" name="Google Shape;444;p13"/>
          <p:cNvGrpSpPr/>
          <p:nvPr/>
        </p:nvGrpSpPr>
        <p:grpSpPr>
          <a:xfrm>
            <a:off x="10403031" y="1234911"/>
            <a:ext cx="207200" cy="207200"/>
            <a:chOff x="1666623" y="2623621"/>
            <a:chExt cx="155400" cy="155400"/>
          </a:xfrm>
        </p:grpSpPr>
        <p:sp>
          <p:nvSpPr>
            <p:cNvPr id="445" name="Google Shape;445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flipH="1">
            <a:off x="10491642" y="1362815"/>
            <a:ext cx="600812" cy="658788"/>
            <a:chOff x="1584644" y="2497374"/>
            <a:chExt cx="450609" cy="494091"/>
          </a:xfrm>
        </p:grpSpPr>
        <p:sp>
          <p:nvSpPr>
            <p:cNvPr id="448" name="Google Shape;448;p13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3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20055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491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3"/>
        </a:solidFill>
        <a:effectLst/>
      </p:bgPr>
    </p:bg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25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898" name="Google Shape;898;p25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00" name="Google Shape;900;p25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901" name="Google Shape;901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9" name="Google Shape;909;p25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910" name="Google Shape;910;p25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25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25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25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25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25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25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25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8" name="Google Shape;918;p25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919" name="Google Shape;919;p25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25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25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25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25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25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25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25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927" name="Google Shape;927;p25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928" name="Google Shape;928;p25"/>
          <p:cNvSpPr txBox="1">
            <a:spLocks noGrp="1"/>
          </p:cNvSpPr>
          <p:nvPr>
            <p:ph type="title"/>
          </p:nvPr>
        </p:nvSpPr>
        <p:spPr>
          <a:xfrm>
            <a:off x="6937600" y="2742975"/>
            <a:ext cx="4304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25"/>
          <p:cNvSpPr txBox="1">
            <a:spLocks noGrp="1"/>
          </p:cNvSpPr>
          <p:nvPr>
            <p:ph type="subTitle" idx="1"/>
          </p:nvPr>
        </p:nvSpPr>
        <p:spPr>
          <a:xfrm>
            <a:off x="6937200" y="3565608"/>
            <a:ext cx="43040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4377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3"/>
        </a:solidFill>
        <a:effectLst/>
      </p:bgPr>
    </p:bg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4" name="Google Shape;1244;p33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245" name="Google Shape;1245;p33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3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47" name="Google Shape;1247;p33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248" name="Google Shape;1248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56" name="Google Shape;1256;p33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257" name="Google Shape;1257;p33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33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33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33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33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33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33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33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5" name="Google Shape;1265;p33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266" name="Google Shape;1266;p33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7" name="Google Shape;1267;p33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8" name="Google Shape;1268;p33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9" name="Google Shape;1269;p33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33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33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33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33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274" name="Google Shape;1274;p33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75" name="Google Shape;1275;p33"/>
          <p:cNvGrpSpPr/>
          <p:nvPr/>
        </p:nvGrpSpPr>
        <p:grpSpPr>
          <a:xfrm flipH="1">
            <a:off x="7778347" y="5870262"/>
            <a:ext cx="3462855" cy="423701"/>
            <a:chOff x="856150" y="4516775"/>
            <a:chExt cx="1427393" cy="174650"/>
          </a:xfrm>
        </p:grpSpPr>
        <p:sp>
          <p:nvSpPr>
            <p:cNvPr id="1276" name="Google Shape;1276;p33"/>
            <p:cNvSpPr/>
            <p:nvPr/>
          </p:nvSpPr>
          <p:spPr>
            <a:xfrm>
              <a:off x="856150" y="4516775"/>
              <a:ext cx="1427393" cy="174650"/>
            </a:xfrm>
            <a:custGeom>
              <a:avLst/>
              <a:gdLst/>
              <a:ahLst/>
              <a:cxnLst/>
              <a:rect l="l" t="t" r="r" b="b"/>
              <a:pathLst>
                <a:path w="29742" h="6986" extrusionOk="0">
                  <a:moveTo>
                    <a:pt x="0" y="0"/>
                  </a:moveTo>
                  <a:lnTo>
                    <a:pt x="1450" y="2899"/>
                  </a:lnTo>
                  <a:lnTo>
                    <a:pt x="1591" y="3902"/>
                  </a:lnTo>
                  <a:lnTo>
                    <a:pt x="131" y="6986"/>
                  </a:lnTo>
                  <a:lnTo>
                    <a:pt x="29741" y="6986"/>
                  </a:lnTo>
                  <a:lnTo>
                    <a:pt x="29196" y="4261"/>
                  </a:lnTo>
                  <a:lnTo>
                    <a:pt x="27605" y="2082"/>
                  </a:lnTo>
                  <a:lnTo>
                    <a:pt x="277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1009462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957137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120043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1147862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1400687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1348162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1604543" y="4551125"/>
              <a:ext cx="130250" cy="103250"/>
            </a:xfrm>
            <a:custGeom>
              <a:avLst/>
              <a:gdLst/>
              <a:ahLst/>
              <a:cxnLst/>
              <a:rect l="l" t="t" r="r" b="b"/>
              <a:pathLst>
                <a:path w="5210" h="4130" extrusionOk="0">
                  <a:moveTo>
                    <a:pt x="2435" y="0"/>
                  </a:moveTo>
                  <a:cubicBezTo>
                    <a:pt x="2339" y="0"/>
                    <a:pt x="2232" y="27"/>
                    <a:pt x="2114" y="87"/>
                  </a:cubicBezTo>
                  <a:cubicBezTo>
                    <a:pt x="1373" y="479"/>
                    <a:pt x="2430" y="1819"/>
                    <a:pt x="2114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62" y="1842"/>
                    <a:pt x="1388" y="1106"/>
                    <a:pt x="948" y="1106"/>
                  </a:cubicBezTo>
                  <a:cubicBezTo>
                    <a:pt x="799" y="1106"/>
                    <a:pt x="654" y="1190"/>
                    <a:pt x="523" y="1416"/>
                  </a:cubicBezTo>
                  <a:cubicBezTo>
                    <a:pt x="0" y="2332"/>
                    <a:pt x="1820" y="2234"/>
                    <a:pt x="1766" y="2484"/>
                  </a:cubicBezTo>
                  <a:cubicBezTo>
                    <a:pt x="1700" y="2735"/>
                    <a:pt x="262" y="3214"/>
                    <a:pt x="915" y="3890"/>
                  </a:cubicBezTo>
                  <a:cubicBezTo>
                    <a:pt x="1079" y="4061"/>
                    <a:pt x="1241" y="4130"/>
                    <a:pt x="1393" y="4130"/>
                  </a:cubicBezTo>
                  <a:cubicBezTo>
                    <a:pt x="1850" y="4130"/>
                    <a:pt x="2212" y="3514"/>
                    <a:pt x="2212" y="3236"/>
                  </a:cubicBezTo>
                  <a:cubicBezTo>
                    <a:pt x="2212" y="2960"/>
                    <a:pt x="2322" y="2683"/>
                    <a:pt x="2445" y="2683"/>
                  </a:cubicBezTo>
                  <a:cubicBezTo>
                    <a:pt x="2487" y="2683"/>
                    <a:pt x="2531" y="2715"/>
                    <a:pt x="2572" y="2789"/>
                  </a:cubicBezTo>
                  <a:cubicBezTo>
                    <a:pt x="2708" y="3034"/>
                    <a:pt x="2911" y="3992"/>
                    <a:pt x="3419" y="3992"/>
                  </a:cubicBezTo>
                  <a:cubicBezTo>
                    <a:pt x="3523" y="3992"/>
                    <a:pt x="3640" y="3952"/>
                    <a:pt x="3771" y="3857"/>
                  </a:cubicBezTo>
                  <a:cubicBezTo>
                    <a:pt x="4555" y="3312"/>
                    <a:pt x="3422" y="2691"/>
                    <a:pt x="3357" y="2484"/>
                  </a:cubicBezTo>
                  <a:cubicBezTo>
                    <a:pt x="3302" y="2277"/>
                    <a:pt x="3520" y="2364"/>
                    <a:pt x="3902" y="2201"/>
                  </a:cubicBezTo>
                  <a:cubicBezTo>
                    <a:pt x="4294" y="2037"/>
                    <a:pt x="5209" y="1809"/>
                    <a:pt x="4752" y="1067"/>
                  </a:cubicBezTo>
                  <a:cubicBezTo>
                    <a:pt x="4609" y="833"/>
                    <a:pt x="4445" y="745"/>
                    <a:pt x="4280" y="745"/>
                  </a:cubicBezTo>
                  <a:cubicBezTo>
                    <a:pt x="3916" y="745"/>
                    <a:pt x="3547" y="1176"/>
                    <a:pt x="3389" y="1416"/>
                  </a:cubicBezTo>
                  <a:cubicBezTo>
                    <a:pt x="3269" y="1606"/>
                    <a:pt x="3112" y="1750"/>
                    <a:pt x="3019" y="1750"/>
                  </a:cubicBezTo>
                  <a:cubicBezTo>
                    <a:pt x="2936" y="1750"/>
                    <a:pt x="2904" y="1633"/>
                    <a:pt x="2997" y="1329"/>
                  </a:cubicBezTo>
                  <a:cubicBezTo>
                    <a:pt x="3163" y="777"/>
                    <a:pt x="2956" y="0"/>
                    <a:pt x="2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1552218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4" y="1"/>
                    <a:pt x="44" y="1"/>
                  </a:cubicBezTo>
                  <a:cubicBezTo>
                    <a:pt x="44" y="1"/>
                    <a:pt x="0" y="1540"/>
                    <a:pt x="1291" y="1540"/>
                  </a:cubicBezTo>
                  <a:cubicBezTo>
                    <a:pt x="1442" y="1540"/>
                    <a:pt x="1610" y="1519"/>
                    <a:pt x="1799" y="1473"/>
                  </a:cubicBezTo>
                  <a:cubicBezTo>
                    <a:pt x="179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179551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25" y="0"/>
                  </a:moveTo>
                  <a:cubicBezTo>
                    <a:pt x="2329" y="0"/>
                    <a:pt x="2221" y="27"/>
                    <a:pt x="2104" y="87"/>
                  </a:cubicBezTo>
                  <a:cubicBezTo>
                    <a:pt x="1363" y="479"/>
                    <a:pt x="2420" y="1819"/>
                    <a:pt x="2104" y="1841"/>
                  </a:cubicBezTo>
                  <a:cubicBezTo>
                    <a:pt x="2100" y="1842"/>
                    <a:pt x="2096" y="1842"/>
                    <a:pt x="2093" y="1842"/>
                  </a:cubicBezTo>
                  <a:cubicBezTo>
                    <a:pt x="1852" y="1842"/>
                    <a:pt x="1378" y="1106"/>
                    <a:pt x="938" y="1106"/>
                  </a:cubicBezTo>
                  <a:cubicBezTo>
                    <a:pt x="789" y="1106"/>
                    <a:pt x="644" y="1190"/>
                    <a:pt x="513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51" y="3214"/>
                    <a:pt x="905" y="3890"/>
                  </a:cubicBezTo>
                  <a:cubicBezTo>
                    <a:pt x="1068" y="4061"/>
                    <a:pt x="1231" y="4130"/>
                    <a:pt x="1383" y="4130"/>
                  </a:cubicBezTo>
                  <a:cubicBezTo>
                    <a:pt x="1840" y="4130"/>
                    <a:pt x="2202" y="3514"/>
                    <a:pt x="2202" y="3236"/>
                  </a:cubicBezTo>
                  <a:cubicBezTo>
                    <a:pt x="2202" y="2960"/>
                    <a:pt x="2311" y="2683"/>
                    <a:pt x="2435" y="2683"/>
                  </a:cubicBezTo>
                  <a:cubicBezTo>
                    <a:pt x="2477" y="2683"/>
                    <a:pt x="2520" y="2715"/>
                    <a:pt x="2562" y="2789"/>
                  </a:cubicBezTo>
                  <a:cubicBezTo>
                    <a:pt x="2697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1" y="3857"/>
                  </a:cubicBezTo>
                  <a:cubicBezTo>
                    <a:pt x="4545" y="3312"/>
                    <a:pt x="3412" y="2691"/>
                    <a:pt x="3346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84" y="2037"/>
                    <a:pt x="5199" y="1809"/>
                    <a:pt x="4741" y="1067"/>
                  </a:cubicBezTo>
                  <a:cubicBezTo>
                    <a:pt x="4599" y="833"/>
                    <a:pt x="4435" y="745"/>
                    <a:pt x="4270" y="745"/>
                  </a:cubicBezTo>
                  <a:cubicBezTo>
                    <a:pt x="3906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5" y="0"/>
                    <a:pt x="24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1742943" y="4577775"/>
              <a:ext cx="46575" cy="38525"/>
            </a:xfrm>
            <a:custGeom>
              <a:avLst/>
              <a:gdLst/>
              <a:ahLst/>
              <a:cxnLst/>
              <a:rect l="l" t="t" r="r" b="b"/>
              <a:pathLst>
                <a:path w="1863" h="1541" extrusionOk="0">
                  <a:moveTo>
                    <a:pt x="102" y="1"/>
                  </a:moveTo>
                  <a:cubicBezTo>
                    <a:pt x="83" y="1"/>
                    <a:pt x="63" y="1"/>
                    <a:pt x="44" y="1"/>
                  </a:cubicBezTo>
                  <a:cubicBezTo>
                    <a:pt x="44" y="1"/>
                    <a:pt x="0" y="1540"/>
                    <a:pt x="1299" y="1540"/>
                  </a:cubicBezTo>
                  <a:cubicBezTo>
                    <a:pt x="1450" y="1540"/>
                    <a:pt x="1620" y="1519"/>
                    <a:pt x="1809" y="1473"/>
                  </a:cubicBezTo>
                  <a:cubicBezTo>
                    <a:pt x="1809" y="1473"/>
                    <a:pt x="1863" y="1"/>
                    <a:pt x="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1995768" y="4551125"/>
              <a:ext cx="130000" cy="103250"/>
            </a:xfrm>
            <a:custGeom>
              <a:avLst/>
              <a:gdLst/>
              <a:ahLst/>
              <a:cxnLst/>
              <a:rect l="l" t="t" r="r" b="b"/>
              <a:pathLst>
                <a:path w="5200" h="4130" extrusionOk="0">
                  <a:moveTo>
                    <a:pt x="2432" y="0"/>
                  </a:moveTo>
                  <a:cubicBezTo>
                    <a:pt x="2336" y="0"/>
                    <a:pt x="2231" y="27"/>
                    <a:pt x="2115" y="87"/>
                  </a:cubicBezTo>
                  <a:cubicBezTo>
                    <a:pt x="1363" y="479"/>
                    <a:pt x="2420" y="1819"/>
                    <a:pt x="2115" y="1841"/>
                  </a:cubicBezTo>
                  <a:cubicBezTo>
                    <a:pt x="2111" y="1842"/>
                    <a:pt x="2107" y="1842"/>
                    <a:pt x="2103" y="1842"/>
                  </a:cubicBezTo>
                  <a:cubicBezTo>
                    <a:pt x="1854" y="1842"/>
                    <a:pt x="1379" y="1106"/>
                    <a:pt x="943" y="1106"/>
                  </a:cubicBezTo>
                  <a:cubicBezTo>
                    <a:pt x="795" y="1106"/>
                    <a:pt x="652" y="1190"/>
                    <a:pt x="524" y="1416"/>
                  </a:cubicBezTo>
                  <a:cubicBezTo>
                    <a:pt x="1" y="2332"/>
                    <a:pt x="1821" y="2234"/>
                    <a:pt x="1755" y="2484"/>
                  </a:cubicBezTo>
                  <a:cubicBezTo>
                    <a:pt x="1690" y="2735"/>
                    <a:pt x="262" y="3214"/>
                    <a:pt x="905" y="3890"/>
                  </a:cubicBezTo>
                  <a:cubicBezTo>
                    <a:pt x="1069" y="4061"/>
                    <a:pt x="1232" y="4130"/>
                    <a:pt x="1385" y="4130"/>
                  </a:cubicBezTo>
                  <a:cubicBezTo>
                    <a:pt x="1845" y="4130"/>
                    <a:pt x="2213" y="3514"/>
                    <a:pt x="2213" y="3236"/>
                  </a:cubicBezTo>
                  <a:cubicBezTo>
                    <a:pt x="2213" y="2960"/>
                    <a:pt x="2322" y="2683"/>
                    <a:pt x="2446" y="2683"/>
                  </a:cubicBezTo>
                  <a:cubicBezTo>
                    <a:pt x="2488" y="2683"/>
                    <a:pt x="2531" y="2715"/>
                    <a:pt x="2573" y="2789"/>
                  </a:cubicBezTo>
                  <a:cubicBezTo>
                    <a:pt x="2699" y="3034"/>
                    <a:pt x="2901" y="3992"/>
                    <a:pt x="3415" y="3992"/>
                  </a:cubicBezTo>
                  <a:cubicBezTo>
                    <a:pt x="3520" y="3992"/>
                    <a:pt x="3638" y="3952"/>
                    <a:pt x="3772" y="3857"/>
                  </a:cubicBezTo>
                  <a:cubicBezTo>
                    <a:pt x="4556" y="3312"/>
                    <a:pt x="3412" y="2691"/>
                    <a:pt x="3357" y="2484"/>
                  </a:cubicBezTo>
                  <a:cubicBezTo>
                    <a:pt x="3292" y="2277"/>
                    <a:pt x="3510" y="2364"/>
                    <a:pt x="3902" y="2201"/>
                  </a:cubicBezTo>
                  <a:cubicBezTo>
                    <a:pt x="4295" y="2037"/>
                    <a:pt x="5199" y="1809"/>
                    <a:pt x="4742" y="1067"/>
                  </a:cubicBezTo>
                  <a:cubicBezTo>
                    <a:pt x="4602" y="833"/>
                    <a:pt x="4440" y="745"/>
                    <a:pt x="4275" y="745"/>
                  </a:cubicBezTo>
                  <a:cubicBezTo>
                    <a:pt x="3911" y="745"/>
                    <a:pt x="3537" y="1176"/>
                    <a:pt x="3379" y="1416"/>
                  </a:cubicBezTo>
                  <a:cubicBezTo>
                    <a:pt x="3259" y="1606"/>
                    <a:pt x="3102" y="1750"/>
                    <a:pt x="3009" y="1750"/>
                  </a:cubicBezTo>
                  <a:cubicBezTo>
                    <a:pt x="2926" y="1750"/>
                    <a:pt x="2894" y="1633"/>
                    <a:pt x="2987" y="1329"/>
                  </a:cubicBezTo>
                  <a:cubicBezTo>
                    <a:pt x="3152" y="777"/>
                    <a:pt x="2946" y="0"/>
                    <a:pt x="24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1943243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2143768" y="4577775"/>
              <a:ext cx="46800" cy="38525"/>
            </a:xfrm>
            <a:custGeom>
              <a:avLst/>
              <a:gdLst/>
              <a:ahLst/>
              <a:cxnLst/>
              <a:rect l="l" t="t" r="r" b="b"/>
              <a:pathLst>
                <a:path w="1872" h="1541" extrusionOk="0">
                  <a:moveTo>
                    <a:pt x="111" y="1"/>
                  </a:moveTo>
                  <a:cubicBezTo>
                    <a:pt x="92" y="1"/>
                    <a:pt x="73" y="1"/>
                    <a:pt x="53" y="1"/>
                  </a:cubicBezTo>
                  <a:cubicBezTo>
                    <a:pt x="53" y="1"/>
                    <a:pt x="1" y="1540"/>
                    <a:pt x="1297" y="1540"/>
                  </a:cubicBezTo>
                  <a:cubicBezTo>
                    <a:pt x="1448" y="1540"/>
                    <a:pt x="1618" y="1519"/>
                    <a:pt x="1808" y="1473"/>
                  </a:cubicBezTo>
                  <a:cubicBezTo>
                    <a:pt x="1808" y="1473"/>
                    <a:pt x="1872" y="1"/>
                    <a:pt x="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0" name="Google Shape;1290;p33"/>
          <p:cNvGrpSpPr/>
          <p:nvPr/>
        </p:nvGrpSpPr>
        <p:grpSpPr>
          <a:xfrm flipH="1">
            <a:off x="1481495" y="904700"/>
            <a:ext cx="9590413" cy="4739200"/>
            <a:chOff x="1140150" y="754725"/>
            <a:chExt cx="7192810" cy="3554400"/>
          </a:xfrm>
        </p:grpSpPr>
        <p:sp>
          <p:nvSpPr>
            <p:cNvPr id="1291" name="Google Shape;1291;p33"/>
            <p:cNvSpPr/>
            <p:nvPr/>
          </p:nvSpPr>
          <p:spPr>
            <a:xfrm rot="10800000">
              <a:off x="1140150" y="754725"/>
              <a:ext cx="7137900" cy="35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3"/>
            <p:cNvSpPr/>
            <p:nvPr/>
          </p:nvSpPr>
          <p:spPr>
            <a:xfrm rot="5400000">
              <a:off x="8177560" y="10128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33"/>
            <p:cNvSpPr/>
            <p:nvPr/>
          </p:nvSpPr>
          <p:spPr>
            <a:xfrm rot="5400000">
              <a:off x="8177560" y="14246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3"/>
            <p:cNvSpPr/>
            <p:nvPr/>
          </p:nvSpPr>
          <p:spPr>
            <a:xfrm rot="5400000">
              <a:off x="8177560" y="18364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33"/>
            <p:cNvSpPr/>
            <p:nvPr/>
          </p:nvSpPr>
          <p:spPr>
            <a:xfrm rot="5400000">
              <a:off x="8177560" y="22483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3"/>
            <p:cNvSpPr/>
            <p:nvPr/>
          </p:nvSpPr>
          <p:spPr>
            <a:xfrm rot="5400000">
              <a:off x="8177560" y="266013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3"/>
            <p:cNvSpPr/>
            <p:nvPr/>
          </p:nvSpPr>
          <p:spPr>
            <a:xfrm rot="5400000">
              <a:off x="8177560" y="307195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3"/>
            <p:cNvSpPr/>
            <p:nvPr/>
          </p:nvSpPr>
          <p:spPr>
            <a:xfrm rot="5400000">
              <a:off x="8177560" y="3483783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33"/>
            <p:cNvSpPr/>
            <p:nvPr/>
          </p:nvSpPr>
          <p:spPr>
            <a:xfrm rot="5400000">
              <a:off x="8177560" y="3895608"/>
              <a:ext cx="155400" cy="155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70309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6"/>
          <p:cNvGrpSpPr/>
          <p:nvPr/>
        </p:nvGrpSpPr>
        <p:grpSpPr>
          <a:xfrm>
            <a:off x="-1135833" y="365100"/>
            <a:ext cx="12962600" cy="6148800"/>
            <a:chOff x="-851875" y="273825"/>
            <a:chExt cx="9721950" cy="4611600"/>
          </a:xfrm>
        </p:grpSpPr>
        <p:sp>
          <p:nvSpPr>
            <p:cNvPr id="163" name="Google Shape;163;p6"/>
            <p:cNvSpPr/>
            <p:nvPr/>
          </p:nvSpPr>
          <p:spPr>
            <a:xfrm>
              <a:off x="341975" y="273825"/>
              <a:ext cx="8528100" cy="4611600"/>
            </a:xfrm>
            <a:prstGeom prst="roundRect">
              <a:avLst>
                <a:gd name="adj" fmla="val 4554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6"/>
            <p:cNvSpPr/>
            <p:nvPr/>
          </p:nvSpPr>
          <p:spPr>
            <a:xfrm>
              <a:off x="-851875" y="273825"/>
              <a:ext cx="1153200" cy="4611600"/>
            </a:xfrm>
            <a:prstGeom prst="roundRect">
              <a:avLst>
                <a:gd name="adj" fmla="val 2275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5" name="Google Shape;165;p6"/>
            <p:cNvGrpSpPr/>
            <p:nvPr/>
          </p:nvGrpSpPr>
          <p:grpSpPr>
            <a:xfrm>
              <a:off x="81691" y="785819"/>
              <a:ext cx="155400" cy="3538775"/>
              <a:chOff x="435991" y="785819"/>
              <a:chExt cx="155400" cy="3538775"/>
            </a:xfrm>
          </p:grpSpPr>
          <p:sp>
            <p:nvSpPr>
              <p:cNvPr id="166" name="Google Shape;166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" name="Google Shape;174;p6"/>
            <p:cNvGrpSpPr/>
            <p:nvPr/>
          </p:nvGrpSpPr>
          <p:grpSpPr>
            <a:xfrm>
              <a:off x="435991" y="785819"/>
              <a:ext cx="155400" cy="3538775"/>
              <a:chOff x="435991" y="785819"/>
              <a:chExt cx="155400" cy="3538775"/>
            </a:xfrm>
          </p:grpSpPr>
          <p:sp>
            <p:nvSpPr>
              <p:cNvPr id="175" name="Google Shape;175;p6"/>
              <p:cNvSpPr/>
              <p:nvPr/>
            </p:nvSpPr>
            <p:spPr>
              <a:xfrm>
                <a:off x="435991" y="7858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6"/>
              <p:cNvSpPr/>
              <p:nvPr/>
            </p:nvSpPr>
            <p:spPr>
              <a:xfrm>
                <a:off x="435991" y="12662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6"/>
              <p:cNvSpPr/>
              <p:nvPr/>
            </p:nvSpPr>
            <p:spPr>
              <a:xfrm>
                <a:off x="435991" y="17466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6"/>
              <p:cNvSpPr/>
              <p:nvPr/>
            </p:nvSpPr>
            <p:spPr>
              <a:xfrm>
                <a:off x="435991" y="22474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6"/>
              <p:cNvSpPr/>
              <p:nvPr/>
            </p:nvSpPr>
            <p:spPr>
              <a:xfrm>
                <a:off x="435991" y="270751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6"/>
              <p:cNvSpPr/>
              <p:nvPr/>
            </p:nvSpPr>
            <p:spPr>
              <a:xfrm>
                <a:off x="435991" y="318794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6"/>
              <p:cNvSpPr/>
              <p:nvPr/>
            </p:nvSpPr>
            <p:spPr>
              <a:xfrm>
                <a:off x="435991" y="3668369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6"/>
              <p:cNvSpPr/>
              <p:nvPr/>
            </p:nvSpPr>
            <p:spPr>
              <a:xfrm>
                <a:off x="435991" y="4169194"/>
                <a:ext cx="155400" cy="155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3" name="Google Shape;183;p6"/>
            <p:cNvGrpSpPr/>
            <p:nvPr/>
          </p:nvGrpSpPr>
          <p:grpSpPr>
            <a:xfrm>
              <a:off x="161500" y="826619"/>
              <a:ext cx="352200" cy="3457175"/>
              <a:chOff x="161500" y="826619"/>
              <a:chExt cx="352200" cy="3457175"/>
            </a:xfrm>
          </p:grpSpPr>
          <p:sp>
            <p:nvSpPr>
              <p:cNvPr id="184" name="Google Shape;184;p6"/>
              <p:cNvSpPr/>
              <p:nvPr/>
            </p:nvSpPr>
            <p:spPr>
              <a:xfrm>
                <a:off x="161500" y="22882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6"/>
              <p:cNvSpPr/>
              <p:nvPr/>
            </p:nvSpPr>
            <p:spPr>
              <a:xfrm>
                <a:off x="161500" y="27483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6"/>
              <p:cNvSpPr/>
              <p:nvPr/>
            </p:nvSpPr>
            <p:spPr>
              <a:xfrm>
                <a:off x="161500" y="32287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6"/>
              <p:cNvSpPr/>
              <p:nvPr/>
            </p:nvSpPr>
            <p:spPr>
              <a:xfrm>
                <a:off x="161500" y="37091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6"/>
              <p:cNvSpPr/>
              <p:nvPr/>
            </p:nvSpPr>
            <p:spPr>
              <a:xfrm>
                <a:off x="161500" y="420999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6"/>
              <p:cNvSpPr/>
              <p:nvPr/>
            </p:nvSpPr>
            <p:spPr>
              <a:xfrm>
                <a:off x="161500" y="178746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6"/>
              <p:cNvSpPr/>
              <p:nvPr/>
            </p:nvSpPr>
            <p:spPr>
              <a:xfrm>
                <a:off x="161500" y="1307044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6"/>
              <p:cNvSpPr/>
              <p:nvPr/>
            </p:nvSpPr>
            <p:spPr>
              <a:xfrm>
                <a:off x="161500" y="826619"/>
                <a:ext cx="352200" cy="73800"/>
              </a:xfrm>
              <a:prstGeom prst="roundRect">
                <a:avLst>
                  <a:gd name="adj" fmla="val 50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cxnSp>
          <p:nvCxnSpPr>
            <p:cNvPr id="192" name="Google Shape;192;p6"/>
            <p:cNvCxnSpPr/>
            <p:nvPr/>
          </p:nvCxnSpPr>
          <p:spPr>
            <a:xfrm>
              <a:off x="843750" y="288625"/>
              <a:ext cx="0" cy="4588500"/>
            </a:xfrm>
            <a:prstGeom prst="straightConnector1">
              <a:avLst/>
            </a:prstGeom>
            <a:noFill/>
            <a:ln w="19050" cap="rnd" cmpd="sng">
              <a:solidFill>
                <a:schemeClr val="accent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193" name="Google Shape;193;p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6"/>
          <p:cNvSpPr/>
          <p:nvPr/>
        </p:nvSpPr>
        <p:spPr>
          <a:xfrm flipH="1">
            <a:off x="1402747" y="1584400"/>
            <a:ext cx="9749600" cy="467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6"/>
          <p:cNvSpPr/>
          <p:nvPr/>
        </p:nvSpPr>
        <p:spPr>
          <a:xfrm rot="10800000" flipH="1">
            <a:off x="3153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6"/>
          <p:cNvSpPr/>
          <p:nvPr/>
        </p:nvSpPr>
        <p:spPr>
          <a:xfrm rot="10800000" flipH="1">
            <a:off x="3702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6"/>
          <p:cNvSpPr/>
          <p:nvPr/>
        </p:nvSpPr>
        <p:spPr>
          <a:xfrm rot="10800000" flipH="1">
            <a:off x="4252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6"/>
          <p:cNvSpPr/>
          <p:nvPr/>
        </p:nvSpPr>
        <p:spPr>
          <a:xfrm rot="10800000" flipH="1">
            <a:off x="4801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53502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58993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64484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 rot="10800000" flipH="1">
            <a:off x="69975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 rot="10800000" flipH="1">
            <a:off x="7546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/>
          <p:nvPr/>
        </p:nvSpPr>
        <p:spPr>
          <a:xfrm rot="10800000" flipH="1">
            <a:off x="8095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6"/>
          <p:cNvSpPr/>
          <p:nvPr/>
        </p:nvSpPr>
        <p:spPr>
          <a:xfrm rot="10800000" flipH="1">
            <a:off x="86448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6"/>
          <p:cNvSpPr/>
          <p:nvPr/>
        </p:nvSpPr>
        <p:spPr>
          <a:xfrm rot="10800000" flipH="1">
            <a:off x="26047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6"/>
          <p:cNvSpPr/>
          <p:nvPr/>
        </p:nvSpPr>
        <p:spPr>
          <a:xfrm rot="10800000" flipH="1">
            <a:off x="91939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6"/>
          <p:cNvSpPr/>
          <p:nvPr/>
        </p:nvSpPr>
        <p:spPr>
          <a:xfrm rot="10800000" flipH="1">
            <a:off x="20556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6"/>
          <p:cNvSpPr/>
          <p:nvPr/>
        </p:nvSpPr>
        <p:spPr>
          <a:xfrm rot="10800000" flipH="1">
            <a:off x="97430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6"/>
          <p:cNvSpPr/>
          <p:nvPr/>
        </p:nvSpPr>
        <p:spPr>
          <a:xfrm rot="10800000" flipH="1">
            <a:off x="10292196" y="1524753"/>
            <a:ext cx="207200" cy="20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434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021D76C7-ABD7-4173-A036-B910E0373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2" t="71355" r="13313" b="20188"/>
          <a:stretch/>
        </p:blipFill>
        <p:spPr>
          <a:xfrm>
            <a:off x="1815463" y="5606928"/>
            <a:ext cx="8561071" cy="11845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3CC7455-FFB7-4EB8-AD1C-A6A12371D2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6" r="41485" b="56997"/>
          <a:stretch/>
        </p:blipFill>
        <p:spPr>
          <a:xfrm rot="2317311">
            <a:off x="8923539" y="-183541"/>
            <a:ext cx="1875910" cy="2689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8A42FA8-A8FA-46B5-AE61-59F4655B4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2" t="31812" r="12375" b="23881"/>
          <a:stretch/>
        </p:blipFill>
        <p:spPr>
          <a:xfrm>
            <a:off x="2157482" y="800100"/>
            <a:ext cx="7877035" cy="5692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891B889-9388-4FCE-8578-ED294B9C09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" t="28992" r="47624" b="5608"/>
          <a:stretch/>
        </p:blipFill>
        <p:spPr>
          <a:xfrm>
            <a:off x="160020" y="1217503"/>
            <a:ext cx="3726180" cy="5640497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:a16="http://schemas.microsoft.com/office/drawing/2014/main" id="{93AE0C16-F3F8-4B8E-93CE-7A15BEA1138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567" y="2667191"/>
            <a:ext cx="2920663" cy="422918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A81B6AC-1276-496D-AE14-F5E422279F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0" t="52062" r="3500" b="3313"/>
          <a:stretch/>
        </p:blipFill>
        <p:spPr>
          <a:xfrm>
            <a:off x="10034517" y="3564372"/>
            <a:ext cx="1784103" cy="31221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3096F1C-16AC-424F-9626-7682AD2F7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7" t="13722" r="9187" b="59375"/>
          <a:stretch/>
        </p:blipFill>
        <p:spPr>
          <a:xfrm>
            <a:off x="9928842" y="1452205"/>
            <a:ext cx="2110775" cy="213280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FBA6F7D-0F0D-4D08-8B35-8603E7BE75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81" b="73002"/>
          <a:stretch/>
        </p:blipFill>
        <p:spPr>
          <a:xfrm>
            <a:off x="0" y="323"/>
            <a:ext cx="5269230" cy="18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4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ondrina Solid"/>
              <a:buNone/>
              <a:defRPr sz="32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299100" y="1575767"/>
            <a:ext cx="994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6568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8" r:id="rId7"/>
    <p:sldLayoutId id="2147483669" r:id="rId8"/>
    <p:sldLayoutId id="214748367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12" Type="http://schemas.microsoft.com/office/2007/relationships/hdphoto" Target="../media/hdphoto5.wdp"/><Relationship Id="rId2" Type="http://schemas.openxmlformats.org/officeDocument/2006/relationships/notesSlide" Target="../notesSlides/notesSlide9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5" Type="http://schemas.openxmlformats.org/officeDocument/2006/relationships/image" Target="../media/image50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47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0.emf"/><Relationship Id="rId5" Type="http://schemas.openxmlformats.org/officeDocument/2006/relationships/image" Target="../media/image21.jfif"/><Relationship Id="rId10" Type="http://schemas.openxmlformats.org/officeDocument/2006/relationships/image" Target="../media/image19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f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28.png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f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9.png"/><Relationship Id="rId3" Type="http://schemas.openxmlformats.org/officeDocument/2006/relationships/audio" Target="../media/audio1.wav"/><Relationship Id="rId7" Type="http://schemas.openxmlformats.org/officeDocument/2006/relationships/image" Target="../media/image36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fif"/><Relationship Id="rId11" Type="http://schemas.openxmlformats.org/officeDocument/2006/relationships/image" Target="../media/image22.png"/><Relationship Id="rId5" Type="http://schemas.openxmlformats.org/officeDocument/2006/relationships/audio" Target="../media/audio3.wav"/><Relationship Id="rId15" Type="http://schemas.openxmlformats.org/officeDocument/2006/relationships/audio" Target="../media/audio2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38.png"/><Relationship Id="rId1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emf"/><Relationship Id="rId5" Type="http://schemas.openxmlformats.org/officeDocument/2006/relationships/image" Target="../media/image22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42" t="12201" r="17704" b="72400"/>
          <a:stretch/>
        </p:blipFill>
        <p:spPr>
          <a:xfrm>
            <a:off x="7383673" y="1190098"/>
            <a:ext cx="1920215" cy="10561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4" r="27156" b="20601"/>
          <a:stretch/>
        </p:blipFill>
        <p:spPr>
          <a:xfrm>
            <a:off x="3208067" y="2129384"/>
            <a:ext cx="5088565" cy="54452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16" t="54200" r="24793" b="22001"/>
          <a:stretch/>
        </p:blipFill>
        <p:spPr>
          <a:xfrm>
            <a:off x="8543061" y="3831455"/>
            <a:ext cx="1632183" cy="16321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30400" r="79933" b="41600"/>
          <a:stretch/>
        </p:blipFill>
        <p:spPr>
          <a:xfrm>
            <a:off x="239349" y="932723"/>
            <a:ext cx="1632183" cy="192021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51" t="48600" r="1161" b="12201"/>
          <a:stretch/>
        </p:blipFill>
        <p:spPr>
          <a:xfrm>
            <a:off x="6672064" y="4584446"/>
            <a:ext cx="4896544" cy="236384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7" t="54200" r="56302" b="10801"/>
          <a:stretch/>
        </p:blipFill>
        <p:spPr>
          <a:xfrm>
            <a:off x="2107950" y="4584446"/>
            <a:ext cx="2594695" cy="21622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0" r="83872" b="12201"/>
          <a:stretch/>
        </p:blipFill>
        <p:spPr>
          <a:xfrm>
            <a:off x="-230427" y="2871846"/>
            <a:ext cx="2895849" cy="39603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C1442D-40F5-4A22-87FE-EE7A1662BFC1}"/>
              </a:ext>
            </a:extLst>
          </p:cNvPr>
          <p:cNvSpPr/>
          <p:nvPr/>
        </p:nvSpPr>
        <p:spPr>
          <a:xfrm>
            <a:off x="1590805" y="1949169"/>
            <a:ext cx="9498838" cy="861770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EM</a:t>
            </a:r>
          </a:p>
          <a:p>
            <a:pPr algn="ctr">
              <a:defRPr/>
            </a:pPr>
            <a:r>
              <a:rPr lang="en-US" sz="24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ĐẾN VỚI TIẾT HỌC NGÀY HÔM NAY! </a:t>
            </a:r>
          </a:p>
        </p:txBody>
      </p:sp>
    </p:spTree>
    <p:extLst>
      <p:ext uri="{BB962C8B-B14F-4D97-AF65-F5344CB8AC3E}">
        <p14:creationId xmlns:p14="http://schemas.microsoft.com/office/powerpoint/2010/main" val="121237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1" name="Google Shape;1311;p37"/>
          <p:cNvGrpSpPr/>
          <p:nvPr/>
        </p:nvGrpSpPr>
        <p:grpSpPr>
          <a:xfrm>
            <a:off x="10015701" y="4283265"/>
            <a:ext cx="1532967" cy="1782767"/>
            <a:chOff x="2453600" y="118738"/>
            <a:chExt cx="1149725" cy="1337075"/>
          </a:xfrm>
        </p:grpSpPr>
        <p:sp>
          <p:nvSpPr>
            <p:cNvPr id="1312" name="Google Shape;1312;p37"/>
            <p:cNvSpPr/>
            <p:nvPr/>
          </p:nvSpPr>
          <p:spPr>
            <a:xfrm>
              <a:off x="2453600" y="118738"/>
              <a:ext cx="1149725" cy="1337075"/>
            </a:xfrm>
            <a:custGeom>
              <a:avLst/>
              <a:gdLst/>
              <a:ahLst/>
              <a:cxnLst/>
              <a:rect l="l" t="t" r="r" b="b"/>
              <a:pathLst>
                <a:path w="45989" h="53483" extrusionOk="0">
                  <a:moveTo>
                    <a:pt x="20154" y="1"/>
                  </a:moveTo>
                  <a:cubicBezTo>
                    <a:pt x="18783" y="25"/>
                    <a:pt x="17632" y="907"/>
                    <a:pt x="17240" y="2205"/>
                  </a:cubicBezTo>
                  <a:lnTo>
                    <a:pt x="16726" y="3943"/>
                  </a:lnTo>
                  <a:cubicBezTo>
                    <a:pt x="16432" y="3992"/>
                    <a:pt x="16138" y="3992"/>
                    <a:pt x="15771" y="4017"/>
                  </a:cubicBezTo>
                  <a:cubicBezTo>
                    <a:pt x="14938" y="4066"/>
                    <a:pt x="13885" y="4139"/>
                    <a:pt x="12759" y="4555"/>
                  </a:cubicBezTo>
                  <a:cubicBezTo>
                    <a:pt x="11314" y="5070"/>
                    <a:pt x="9942" y="5878"/>
                    <a:pt x="8669" y="6906"/>
                  </a:cubicBezTo>
                  <a:cubicBezTo>
                    <a:pt x="8375" y="7151"/>
                    <a:pt x="8106" y="7396"/>
                    <a:pt x="7885" y="7665"/>
                  </a:cubicBezTo>
                  <a:cubicBezTo>
                    <a:pt x="7102" y="7322"/>
                    <a:pt x="6343" y="7151"/>
                    <a:pt x="5608" y="7151"/>
                  </a:cubicBezTo>
                  <a:cubicBezTo>
                    <a:pt x="5265" y="7151"/>
                    <a:pt x="4922" y="7200"/>
                    <a:pt x="4580" y="7274"/>
                  </a:cubicBezTo>
                  <a:cubicBezTo>
                    <a:pt x="3551" y="7518"/>
                    <a:pt x="2694" y="8155"/>
                    <a:pt x="2180" y="9086"/>
                  </a:cubicBezTo>
                  <a:cubicBezTo>
                    <a:pt x="1396" y="10530"/>
                    <a:pt x="1519" y="12465"/>
                    <a:pt x="2596" y="15306"/>
                  </a:cubicBezTo>
                  <a:cubicBezTo>
                    <a:pt x="2669" y="15501"/>
                    <a:pt x="2743" y="15697"/>
                    <a:pt x="2841" y="15893"/>
                  </a:cubicBezTo>
                  <a:cubicBezTo>
                    <a:pt x="1886" y="19762"/>
                    <a:pt x="2180" y="24146"/>
                    <a:pt x="2474" y="28774"/>
                  </a:cubicBezTo>
                  <a:cubicBezTo>
                    <a:pt x="2596" y="30855"/>
                    <a:pt x="2743" y="32986"/>
                    <a:pt x="2743" y="35018"/>
                  </a:cubicBezTo>
                  <a:cubicBezTo>
                    <a:pt x="2743" y="35459"/>
                    <a:pt x="2743" y="35900"/>
                    <a:pt x="2767" y="36341"/>
                  </a:cubicBezTo>
                  <a:cubicBezTo>
                    <a:pt x="1763" y="37345"/>
                    <a:pt x="0" y="39647"/>
                    <a:pt x="661" y="42854"/>
                  </a:cubicBezTo>
                  <a:cubicBezTo>
                    <a:pt x="931" y="44079"/>
                    <a:pt x="2008" y="44985"/>
                    <a:pt x="3257" y="44985"/>
                  </a:cubicBezTo>
                  <a:cubicBezTo>
                    <a:pt x="3453" y="44985"/>
                    <a:pt x="3625" y="44960"/>
                    <a:pt x="3796" y="44936"/>
                  </a:cubicBezTo>
                  <a:cubicBezTo>
                    <a:pt x="4114" y="44862"/>
                    <a:pt x="4384" y="44765"/>
                    <a:pt x="4629" y="44593"/>
                  </a:cubicBezTo>
                  <a:cubicBezTo>
                    <a:pt x="4996" y="45205"/>
                    <a:pt x="5412" y="45720"/>
                    <a:pt x="5877" y="46185"/>
                  </a:cubicBezTo>
                  <a:cubicBezTo>
                    <a:pt x="7812" y="48095"/>
                    <a:pt x="10408" y="48658"/>
                    <a:pt x="12930" y="48830"/>
                  </a:cubicBezTo>
                  <a:cubicBezTo>
                    <a:pt x="12930" y="49344"/>
                    <a:pt x="12905" y="49956"/>
                    <a:pt x="12856" y="50642"/>
                  </a:cubicBezTo>
                  <a:cubicBezTo>
                    <a:pt x="12807" y="51352"/>
                    <a:pt x="13052" y="52037"/>
                    <a:pt x="13518" y="52576"/>
                  </a:cubicBezTo>
                  <a:cubicBezTo>
                    <a:pt x="13958" y="53090"/>
                    <a:pt x="14620" y="53433"/>
                    <a:pt x="15330" y="53482"/>
                  </a:cubicBezTo>
                  <a:lnTo>
                    <a:pt x="15526" y="53482"/>
                  </a:lnTo>
                  <a:cubicBezTo>
                    <a:pt x="16897" y="53482"/>
                    <a:pt x="18072" y="52405"/>
                    <a:pt x="18170" y="51033"/>
                  </a:cubicBezTo>
                  <a:cubicBezTo>
                    <a:pt x="18219" y="50225"/>
                    <a:pt x="18244" y="49515"/>
                    <a:pt x="18244" y="48878"/>
                  </a:cubicBezTo>
                  <a:lnTo>
                    <a:pt x="21378" y="48878"/>
                  </a:lnTo>
                  <a:cubicBezTo>
                    <a:pt x="21378" y="49270"/>
                    <a:pt x="21329" y="49711"/>
                    <a:pt x="21207" y="50176"/>
                  </a:cubicBezTo>
                  <a:cubicBezTo>
                    <a:pt x="21060" y="50862"/>
                    <a:pt x="21182" y="51572"/>
                    <a:pt x="21550" y="52184"/>
                  </a:cubicBezTo>
                  <a:cubicBezTo>
                    <a:pt x="21942" y="52772"/>
                    <a:pt x="22529" y="53188"/>
                    <a:pt x="23190" y="53360"/>
                  </a:cubicBezTo>
                  <a:cubicBezTo>
                    <a:pt x="23411" y="53409"/>
                    <a:pt x="23607" y="53433"/>
                    <a:pt x="23803" y="53433"/>
                  </a:cubicBezTo>
                  <a:cubicBezTo>
                    <a:pt x="25051" y="53433"/>
                    <a:pt x="26104" y="52576"/>
                    <a:pt x="26398" y="51352"/>
                  </a:cubicBezTo>
                  <a:cubicBezTo>
                    <a:pt x="26594" y="50495"/>
                    <a:pt x="26668" y="49662"/>
                    <a:pt x="26692" y="48903"/>
                  </a:cubicBezTo>
                  <a:cubicBezTo>
                    <a:pt x="29827" y="48854"/>
                    <a:pt x="32765" y="48511"/>
                    <a:pt x="34871" y="46430"/>
                  </a:cubicBezTo>
                  <a:cubicBezTo>
                    <a:pt x="35581" y="45720"/>
                    <a:pt x="36169" y="44862"/>
                    <a:pt x="36610" y="43834"/>
                  </a:cubicBezTo>
                  <a:lnTo>
                    <a:pt x="36610" y="43834"/>
                  </a:lnTo>
                  <a:lnTo>
                    <a:pt x="36536" y="44324"/>
                  </a:lnTo>
                  <a:cubicBezTo>
                    <a:pt x="36463" y="45034"/>
                    <a:pt x="36659" y="45720"/>
                    <a:pt x="37100" y="46283"/>
                  </a:cubicBezTo>
                  <a:cubicBezTo>
                    <a:pt x="37540" y="46846"/>
                    <a:pt x="38153" y="47189"/>
                    <a:pt x="38838" y="47287"/>
                  </a:cubicBezTo>
                  <a:cubicBezTo>
                    <a:pt x="38961" y="47287"/>
                    <a:pt x="39059" y="47311"/>
                    <a:pt x="39181" y="47311"/>
                  </a:cubicBezTo>
                  <a:cubicBezTo>
                    <a:pt x="40528" y="47311"/>
                    <a:pt x="41654" y="46307"/>
                    <a:pt x="41801" y="44960"/>
                  </a:cubicBezTo>
                  <a:lnTo>
                    <a:pt x="42218" y="41606"/>
                  </a:lnTo>
                  <a:cubicBezTo>
                    <a:pt x="42462" y="41091"/>
                    <a:pt x="42536" y="40479"/>
                    <a:pt x="42413" y="39891"/>
                  </a:cubicBezTo>
                  <a:lnTo>
                    <a:pt x="42585" y="38569"/>
                  </a:lnTo>
                  <a:cubicBezTo>
                    <a:pt x="42830" y="38496"/>
                    <a:pt x="43050" y="38373"/>
                    <a:pt x="43271" y="38251"/>
                  </a:cubicBezTo>
                  <a:cubicBezTo>
                    <a:pt x="44250" y="37663"/>
                    <a:pt x="44813" y="36586"/>
                    <a:pt x="44764" y="35459"/>
                  </a:cubicBezTo>
                  <a:cubicBezTo>
                    <a:pt x="45621" y="34700"/>
                    <a:pt x="45989" y="33549"/>
                    <a:pt x="45719" y="32447"/>
                  </a:cubicBezTo>
                  <a:cubicBezTo>
                    <a:pt x="45474" y="31321"/>
                    <a:pt x="44617" y="30464"/>
                    <a:pt x="43515" y="30170"/>
                  </a:cubicBezTo>
                  <a:cubicBezTo>
                    <a:pt x="43075" y="29117"/>
                    <a:pt x="42095" y="28407"/>
                    <a:pt x="40944" y="28309"/>
                  </a:cubicBezTo>
                  <a:lnTo>
                    <a:pt x="40699" y="28309"/>
                  </a:lnTo>
                  <a:cubicBezTo>
                    <a:pt x="39671" y="28309"/>
                    <a:pt x="38667" y="28847"/>
                    <a:pt x="38104" y="29704"/>
                  </a:cubicBezTo>
                  <a:cubicBezTo>
                    <a:pt x="38055" y="29704"/>
                    <a:pt x="38030" y="29704"/>
                    <a:pt x="37981" y="29729"/>
                  </a:cubicBezTo>
                  <a:cubicBezTo>
                    <a:pt x="38153" y="24856"/>
                    <a:pt x="38324" y="19860"/>
                    <a:pt x="37075" y="15599"/>
                  </a:cubicBezTo>
                  <a:cubicBezTo>
                    <a:pt x="37295" y="15281"/>
                    <a:pt x="37467" y="14963"/>
                    <a:pt x="37589" y="14620"/>
                  </a:cubicBezTo>
                  <a:cubicBezTo>
                    <a:pt x="38667" y="11779"/>
                    <a:pt x="38789" y="9845"/>
                    <a:pt x="37981" y="8400"/>
                  </a:cubicBezTo>
                  <a:cubicBezTo>
                    <a:pt x="37491" y="7469"/>
                    <a:pt x="36634" y="6808"/>
                    <a:pt x="35606" y="6588"/>
                  </a:cubicBezTo>
                  <a:cubicBezTo>
                    <a:pt x="35263" y="6514"/>
                    <a:pt x="34920" y="6465"/>
                    <a:pt x="34553" y="6465"/>
                  </a:cubicBezTo>
                  <a:cubicBezTo>
                    <a:pt x="33475" y="6465"/>
                    <a:pt x="32349" y="6833"/>
                    <a:pt x="31198" y="7567"/>
                  </a:cubicBezTo>
                  <a:cubicBezTo>
                    <a:pt x="30806" y="7322"/>
                    <a:pt x="30414" y="7102"/>
                    <a:pt x="29998" y="6906"/>
                  </a:cubicBezTo>
                  <a:cubicBezTo>
                    <a:pt x="28945" y="5731"/>
                    <a:pt x="27623" y="4800"/>
                    <a:pt x="26104" y="4213"/>
                  </a:cubicBezTo>
                  <a:cubicBezTo>
                    <a:pt x="25321" y="3894"/>
                    <a:pt x="24464" y="3649"/>
                    <a:pt x="23558" y="3502"/>
                  </a:cubicBezTo>
                  <a:lnTo>
                    <a:pt x="23117" y="2131"/>
                  </a:lnTo>
                  <a:cubicBezTo>
                    <a:pt x="22701" y="858"/>
                    <a:pt x="21525" y="1"/>
                    <a:pt x="201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3211500" y="340338"/>
              <a:ext cx="153075" cy="144700"/>
            </a:xfrm>
            <a:custGeom>
              <a:avLst/>
              <a:gdLst/>
              <a:ahLst/>
              <a:cxnLst/>
              <a:rect l="l" t="t" r="r" b="b"/>
              <a:pathLst>
                <a:path w="6123" h="5788" extrusionOk="0">
                  <a:moveTo>
                    <a:pt x="4242" y="0"/>
                  </a:moveTo>
                  <a:cubicBezTo>
                    <a:pt x="3058" y="0"/>
                    <a:pt x="1761" y="926"/>
                    <a:pt x="808" y="1813"/>
                  </a:cubicBezTo>
                  <a:cubicBezTo>
                    <a:pt x="0" y="2572"/>
                    <a:pt x="74" y="3870"/>
                    <a:pt x="931" y="4532"/>
                  </a:cubicBezTo>
                  <a:lnTo>
                    <a:pt x="2082" y="5413"/>
                  </a:lnTo>
                  <a:cubicBezTo>
                    <a:pt x="2413" y="5668"/>
                    <a:pt x="2795" y="5787"/>
                    <a:pt x="3170" y="5787"/>
                  </a:cubicBezTo>
                  <a:cubicBezTo>
                    <a:pt x="3877" y="5787"/>
                    <a:pt x="4561" y="5365"/>
                    <a:pt x="4849" y="4629"/>
                  </a:cubicBezTo>
                  <a:cubicBezTo>
                    <a:pt x="5535" y="2768"/>
                    <a:pt x="6122" y="369"/>
                    <a:pt x="4702" y="50"/>
                  </a:cubicBezTo>
                  <a:cubicBezTo>
                    <a:pt x="4551" y="16"/>
                    <a:pt x="4398" y="0"/>
                    <a:pt x="4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3205375" y="32843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4500" y="930"/>
                  </a:moveTo>
                  <a:cubicBezTo>
                    <a:pt x="4622" y="930"/>
                    <a:pt x="4738" y="942"/>
                    <a:pt x="4849" y="967"/>
                  </a:cubicBezTo>
                  <a:cubicBezTo>
                    <a:pt x="5021" y="1016"/>
                    <a:pt x="5143" y="1089"/>
                    <a:pt x="5216" y="1236"/>
                  </a:cubicBezTo>
                  <a:cubicBezTo>
                    <a:pt x="5535" y="1800"/>
                    <a:pt x="5314" y="3146"/>
                    <a:pt x="4653" y="4934"/>
                  </a:cubicBezTo>
                  <a:cubicBezTo>
                    <a:pt x="4506" y="5350"/>
                    <a:pt x="4188" y="5644"/>
                    <a:pt x="3772" y="5742"/>
                  </a:cubicBezTo>
                  <a:cubicBezTo>
                    <a:pt x="3649" y="5780"/>
                    <a:pt x="3522" y="5800"/>
                    <a:pt x="3395" y="5800"/>
                  </a:cubicBezTo>
                  <a:cubicBezTo>
                    <a:pt x="3116" y="5800"/>
                    <a:pt x="2840" y="5707"/>
                    <a:pt x="2621" y="5522"/>
                  </a:cubicBezTo>
                  <a:lnTo>
                    <a:pt x="1470" y="4640"/>
                  </a:lnTo>
                  <a:cubicBezTo>
                    <a:pt x="1151" y="4420"/>
                    <a:pt x="956" y="4052"/>
                    <a:pt x="956" y="3661"/>
                  </a:cubicBezTo>
                  <a:cubicBezTo>
                    <a:pt x="931" y="3269"/>
                    <a:pt x="1078" y="2902"/>
                    <a:pt x="1372" y="2632"/>
                  </a:cubicBezTo>
                  <a:cubicBezTo>
                    <a:pt x="2570" y="1519"/>
                    <a:pt x="3657" y="930"/>
                    <a:pt x="4500" y="930"/>
                  </a:cubicBezTo>
                  <a:close/>
                  <a:moveTo>
                    <a:pt x="4491" y="1"/>
                  </a:moveTo>
                  <a:cubicBezTo>
                    <a:pt x="3404" y="1"/>
                    <a:pt x="2131" y="654"/>
                    <a:pt x="735" y="1947"/>
                  </a:cubicBezTo>
                  <a:cubicBezTo>
                    <a:pt x="270" y="2412"/>
                    <a:pt x="1" y="3048"/>
                    <a:pt x="25" y="3710"/>
                  </a:cubicBezTo>
                  <a:cubicBezTo>
                    <a:pt x="74" y="4371"/>
                    <a:pt x="392" y="4983"/>
                    <a:pt x="907" y="5375"/>
                  </a:cubicBezTo>
                  <a:lnTo>
                    <a:pt x="2057" y="6256"/>
                  </a:lnTo>
                  <a:cubicBezTo>
                    <a:pt x="2449" y="6550"/>
                    <a:pt x="2915" y="6722"/>
                    <a:pt x="3404" y="6722"/>
                  </a:cubicBezTo>
                  <a:cubicBezTo>
                    <a:pt x="3625" y="6722"/>
                    <a:pt x="3821" y="6697"/>
                    <a:pt x="4041" y="6624"/>
                  </a:cubicBezTo>
                  <a:cubicBezTo>
                    <a:pt x="4727" y="6428"/>
                    <a:pt x="5265" y="5938"/>
                    <a:pt x="5510" y="5277"/>
                  </a:cubicBezTo>
                  <a:cubicBezTo>
                    <a:pt x="6318" y="3097"/>
                    <a:pt x="6490" y="1653"/>
                    <a:pt x="6025" y="796"/>
                  </a:cubicBezTo>
                  <a:cubicBezTo>
                    <a:pt x="5829" y="428"/>
                    <a:pt x="5486" y="159"/>
                    <a:pt x="5045" y="61"/>
                  </a:cubicBezTo>
                  <a:cubicBezTo>
                    <a:pt x="4866" y="21"/>
                    <a:pt x="4682" y="1"/>
                    <a:pt x="4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3251300" y="395463"/>
              <a:ext cx="46550" cy="55125"/>
            </a:xfrm>
            <a:custGeom>
              <a:avLst/>
              <a:gdLst/>
              <a:ahLst/>
              <a:cxnLst/>
              <a:rect l="l" t="t" r="r" b="b"/>
              <a:pathLst>
                <a:path w="1862" h="2205" extrusionOk="0">
                  <a:moveTo>
                    <a:pt x="1861" y="0"/>
                  </a:moveTo>
                  <a:lnTo>
                    <a:pt x="0" y="22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3237200" y="382338"/>
              <a:ext cx="75325" cy="81100"/>
            </a:xfrm>
            <a:custGeom>
              <a:avLst/>
              <a:gdLst/>
              <a:ahLst/>
              <a:cxnLst/>
              <a:rect l="l" t="t" r="r" b="b"/>
              <a:pathLst>
                <a:path w="3013" h="3244" extrusionOk="0">
                  <a:moveTo>
                    <a:pt x="2426" y="1"/>
                  </a:moveTo>
                  <a:cubicBezTo>
                    <a:pt x="2283" y="1"/>
                    <a:pt x="2140" y="62"/>
                    <a:pt x="2033" y="182"/>
                  </a:cubicBezTo>
                  <a:lnTo>
                    <a:pt x="172" y="2386"/>
                  </a:lnTo>
                  <a:cubicBezTo>
                    <a:pt x="1" y="2607"/>
                    <a:pt x="25" y="2925"/>
                    <a:pt x="246" y="3121"/>
                  </a:cubicBezTo>
                  <a:cubicBezTo>
                    <a:pt x="319" y="3194"/>
                    <a:pt x="442" y="3243"/>
                    <a:pt x="564" y="3243"/>
                  </a:cubicBezTo>
                  <a:cubicBezTo>
                    <a:pt x="711" y="3243"/>
                    <a:pt x="858" y="3170"/>
                    <a:pt x="956" y="3047"/>
                  </a:cubicBezTo>
                  <a:lnTo>
                    <a:pt x="2817" y="843"/>
                  </a:lnTo>
                  <a:cubicBezTo>
                    <a:pt x="3013" y="623"/>
                    <a:pt x="2988" y="305"/>
                    <a:pt x="2768" y="133"/>
                  </a:cubicBezTo>
                  <a:cubicBezTo>
                    <a:pt x="2668" y="44"/>
                    <a:pt x="2547" y="1"/>
                    <a:pt x="2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2546650" y="357463"/>
              <a:ext cx="153675" cy="144700"/>
            </a:xfrm>
            <a:custGeom>
              <a:avLst/>
              <a:gdLst/>
              <a:ahLst/>
              <a:cxnLst/>
              <a:rect l="l" t="t" r="r" b="b"/>
              <a:pathLst>
                <a:path w="6147" h="5788" extrusionOk="0">
                  <a:moveTo>
                    <a:pt x="1888" y="1"/>
                  </a:moveTo>
                  <a:cubicBezTo>
                    <a:pt x="1730" y="1"/>
                    <a:pt x="1574" y="17"/>
                    <a:pt x="1421" y="51"/>
                  </a:cubicBezTo>
                  <a:cubicBezTo>
                    <a:pt x="0" y="369"/>
                    <a:pt x="613" y="2794"/>
                    <a:pt x="1298" y="4630"/>
                  </a:cubicBezTo>
                  <a:cubicBezTo>
                    <a:pt x="1570" y="5366"/>
                    <a:pt x="2260" y="5788"/>
                    <a:pt x="2964" y="5788"/>
                  </a:cubicBezTo>
                  <a:cubicBezTo>
                    <a:pt x="3339" y="5788"/>
                    <a:pt x="3718" y="5669"/>
                    <a:pt x="4041" y="5414"/>
                  </a:cubicBezTo>
                  <a:lnTo>
                    <a:pt x="5192" y="4532"/>
                  </a:lnTo>
                  <a:cubicBezTo>
                    <a:pt x="6073" y="3871"/>
                    <a:pt x="6147" y="2573"/>
                    <a:pt x="5314" y="1814"/>
                  </a:cubicBezTo>
                  <a:cubicBezTo>
                    <a:pt x="4384" y="927"/>
                    <a:pt x="3089" y="1"/>
                    <a:pt x="18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2544200" y="345588"/>
              <a:ext cx="162250" cy="168050"/>
            </a:xfrm>
            <a:custGeom>
              <a:avLst/>
              <a:gdLst/>
              <a:ahLst/>
              <a:cxnLst/>
              <a:rect l="l" t="t" r="r" b="b"/>
              <a:pathLst>
                <a:path w="6490" h="6722" extrusionOk="0">
                  <a:moveTo>
                    <a:pt x="1984" y="942"/>
                  </a:moveTo>
                  <a:cubicBezTo>
                    <a:pt x="2817" y="942"/>
                    <a:pt x="3919" y="1530"/>
                    <a:pt x="5118" y="2632"/>
                  </a:cubicBezTo>
                  <a:cubicBezTo>
                    <a:pt x="5388" y="2901"/>
                    <a:pt x="5559" y="3269"/>
                    <a:pt x="5535" y="3660"/>
                  </a:cubicBezTo>
                  <a:cubicBezTo>
                    <a:pt x="5510" y="4052"/>
                    <a:pt x="5339" y="4419"/>
                    <a:pt x="5021" y="4664"/>
                  </a:cubicBezTo>
                  <a:lnTo>
                    <a:pt x="3870" y="5521"/>
                  </a:lnTo>
                  <a:cubicBezTo>
                    <a:pt x="3634" y="5707"/>
                    <a:pt x="3363" y="5799"/>
                    <a:pt x="3082" y="5799"/>
                  </a:cubicBezTo>
                  <a:cubicBezTo>
                    <a:pt x="2954" y="5799"/>
                    <a:pt x="2824" y="5780"/>
                    <a:pt x="2694" y="5742"/>
                  </a:cubicBezTo>
                  <a:cubicBezTo>
                    <a:pt x="2302" y="5644"/>
                    <a:pt x="1984" y="5350"/>
                    <a:pt x="1837" y="4958"/>
                  </a:cubicBezTo>
                  <a:cubicBezTo>
                    <a:pt x="1151" y="3171"/>
                    <a:pt x="956" y="1799"/>
                    <a:pt x="1249" y="1236"/>
                  </a:cubicBezTo>
                  <a:cubicBezTo>
                    <a:pt x="1347" y="1089"/>
                    <a:pt x="1445" y="1016"/>
                    <a:pt x="1617" y="967"/>
                  </a:cubicBezTo>
                  <a:cubicBezTo>
                    <a:pt x="1739" y="942"/>
                    <a:pt x="1862" y="942"/>
                    <a:pt x="1984" y="942"/>
                  </a:cubicBezTo>
                  <a:close/>
                  <a:moveTo>
                    <a:pt x="1981" y="1"/>
                  </a:moveTo>
                  <a:cubicBezTo>
                    <a:pt x="1790" y="1"/>
                    <a:pt x="1603" y="21"/>
                    <a:pt x="1421" y="61"/>
                  </a:cubicBezTo>
                  <a:cubicBezTo>
                    <a:pt x="1005" y="159"/>
                    <a:pt x="662" y="428"/>
                    <a:pt x="441" y="795"/>
                  </a:cubicBezTo>
                  <a:cubicBezTo>
                    <a:pt x="1" y="1652"/>
                    <a:pt x="172" y="3122"/>
                    <a:pt x="980" y="5277"/>
                  </a:cubicBezTo>
                  <a:cubicBezTo>
                    <a:pt x="1225" y="5938"/>
                    <a:pt x="1764" y="6427"/>
                    <a:pt x="2449" y="6623"/>
                  </a:cubicBezTo>
                  <a:cubicBezTo>
                    <a:pt x="2645" y="6697"/>
                    <a:pt x="2866" y="6721"/>
                    <a:pt x="3062" y="6721"/>
                  </a:cubicBezTo>
                  <a:cubicBezTo>
                    <a:pt x="3551" y="6721"/>
                    <a:pt x="4041" y="6574"/>
                    <a:pt x="4433" y="6256"/>
                  </a:cubicBezTo>
                  <a:lnTo>
                    <a:pt x="5584" y="5374"/>
                  </a:lnTo>
                  <a:cubicBezTo>
                    <a:pt x="6098" y="4983"/>
                    <a:pt x="6416" y="4370"/>
                    <a:pt x="6441" y="3709"/>
                  </a:cubicBezTo>
                  <a:cubicBezTo>
                    <a:pt x="6490" y="3048"/>
                    <a:pt x="6220" y="2411"/>
                    <a:pt x="5731" y="1971"/>
                  </a:cubicBezTo>
                  <a:cubicBezTo>
                    <a:pt x="4334" y="657"/>
                    <a:pt x="3079" y="1"/>
                    <a:pt x="1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2613375" y="412588"/>
              <a:ext cx="47175" cy="55125"/>
            </a:xfrm>
            <a:custGeom>
              <a:avLst/>
              <a:gdLst/>
              <a:ahLst/>
              <a:cxnLst/>
              <a:rect l="l" t="t" r="r" b="b"/>
              <a:pathLst>
                <a:path w="1887" h="2205" extrusionOk="0">
                  <a:moveTo>
                    <a:pt x="1" y="1"/>
                  </a:moveTo>
                  <a:lnTo>
                    <a:pt x="1886" y="22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7"/>
            <p:cNvSpPr/>
            <p:nvPr/>
          </p:nvSpPr>
          <p:spPr>
            <a:xfrm>
              <a:off x="2599300" y="399688"/>
              <a:ext cx="75325" cy="80875"/>
            </a:xfrm>
            <a:custGeom>
              <a:avLst/>
              <a:gdLst/>
              <a:ahLst/>
              <a:cxnLst/>
              <a:rect l="l" t="t" r="r" b="b"/>
              <a:pathLst>
                <a:path w="3013" h="3235" extrusionOk="0">
                  <a:moveTo>
                    <a:pt x="571" y="0"/>
                  </a:moveTo>
                  <a:cubicBezTo>
                    <a:pt x="457" y="0"/>
                    <a:pt x="342" y="39"/>
                    <a:pt x="245" y="125"/>
                  </a:cubicBezTo>
                  <a:cubicBezTo>
                    <a:pt x="25" y="296"/>
                    <a:pt x="0" y="639"/>
                    <a:pt x="172" y="835"/>
                  </a:cubicBezTo>
                  <a:lnTo>
                    <a:pt x="2057" y="3039"/>
                  </a:lnTo>
                  <a:cubicBezTo>
                    <a:pt x="2155" y="3162"/>
                    <a:pt x="2302" y="3235"/>
                    <a:pt x="2449" y="3235"/>
                  </a:cubicBezTo>
                  <a:cubicBezTo>
                    <a:pt x="2547" y="3235"/>
                    <a:pt x="2670" y="3186"/>
                    <a:pt x="2768" y="3113"/>
                  </a:cubicBezTo>
                  <a:cubicBezTo>
                    <a:pt x="2988" y="2917"/>
                    <a:pt x="3012" y="2598"/>
                    <a:pt x="2841" y="2378"/>
                  </a:cubicBezTo>
                  <a:lnTo>
                    <a:pt x="955" y="174"/>
                  </a:lnTo>
                  <a:cubicBezTo>
                    <a:pt x="859" y="64"/>
                    <a:pt x="717" y="0"/>
                    <a:pt x="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7"/>
            <p:cNvSpPr/>
            <p:nvPr/>
          </p:nvSpPr>
          <p:spPr>
            <a:xfrm>
              <a:off x="2465225" y="304838"/>
              <a:ext cx="955675" cy="964650"/>
            </a:xfrm>
            <a:custGeom>
              <a:avLst/>
              <a:gdLst/>
              <a:ahLst/>
              <a:cxnLst/>
              <a:rect l="l" t="t" r="r" b="b"/>
              <a:pathLst>
                <a:path w="38227" h="38586" extrusionOk="0">
                  <a:moveTo>
                    <a:pt x="19787" y="1"/>
                  </a:moveTo>
                  <a:cubicBezTo>
                    <a:pt x="1" y="1"/>
                    <a:pt x="4923" y="14816"/>
                    <a:pt x="4923" y="27354"/>
                  </a:cubicBezTo>
                  <a:cubicBezTo>
                    <a:pt x="4923" y="37684"/>
                    <a:pt x="8294" y="38585"/>
                    <a:pt x="15394" y="38585"/>
                  </a:cubicBezTo>
                  <a:cubicBezTo>
                    <a:pt x="16895" y="38585"/>
                    <a:pt x="18562" y="38545"/>
                    <a:pt x="20399" y="38545"/>
                  </a:cubicBezTo>
                  <a:cubicBezTo>
                    <a:pt x="22240" y="38545"/>
                    <a:pt x="23875" y="38585"/>
                    <a:pt x="25320" y="38585"/>
                  </a:cubicBezTo>
                  <a:cubicBezTo>
                    <a:pt x="32154" y="38585"/>
                    <a:pt x="34724" y="37684"/>
                    <a:pt x="34724" y="27354"/>
                  </a:cubicBezTo>
                  <a:cubicBezTo>
                    <a:pt x="34724" y="14816"/>
                    <a:pt x="38226" y="1"/>
                    <a:pt x="197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7"/>
            <p:cNvSpPr/>
            <p:nvPr/>
          </p:nvSpPr>
          <p:spPr>
            <a:xfrm>
              <a:off x="2547875" y="291988"/>
              <a:ext cx="814850" cy="990575"/>
            </a:xfrm>
            <a:custGeom>
              <a:avLst/>
              <a:gdLst/>
              <a:ahLst/>
              <a:cxnLst/>
              <a:rect l="l" t="t" r="r" b="b"/>
              <a:pathLst>
                <a:path w="32594" h="39623" extrusionOk="0">
                  <a:moveTo>
                    <a:pt x="16481" y="1029"/>
                  </a:moveTo>
                  <a:cubicBezTo>
                    <a:pt x="21697" y="1029"/>
                    <a:pt x="25370" y="2205"/>
                    <a:pt x="27696" y="4653"/>
                  </a:cubicBezTo>
                  <a:cubicBezTo>
                    <a:pt x="31565" y="8645"/>
                    <a:pt x="31296" y="15722"/>
                    <a:pt x="31027" y="22579"/>
                  </a:cubicBezTo>
                  <a:cubicBezTo>
                    <a:pt x="30978" y="24317"/>
                    <a:pt x="30904" y="26129"/>
                    <a:pt x="30904" y="27868"/>
                  </a:cubicBezTo>
                  <a:cubicBezTo>
                    <a:pt x="30904" y="32888"/>
                    <a:pt x="30292" y="35631"/>
                    <a:pt x="28872" y="37051"/>
                  </a:cubicBezTo>
                  <a:cubicBezTo>
                    <a:pt x="27537" y="38366"/>
                    <a:pt x="25342" y="38595"/>
                    <a:pt x="22183" y="38595"/>
                  </a:cubicBezTo>
                  <a:cubicBezTo>
                    <a:pt x="21459" y="38595"/>
                    <a:pt x="20686" y="38583"/>
                    <a:pt x="19860" y="38569"/>
                  </a:cubicBezTo>
                  <a:cubicBezTo>
                    <a:pt x="19003" y="38569"/>
                    <a:pt x="18073" y="38545"/>
                    <a:pt x="17093" y="38545"/>
                  </a:cubicBezTo>
                  <a:cubicBezTo>
                    <a:pt x="16114" y="38545"/>
                    <a:pt x="15207" y="38569"/>
                    <a:pt x="14326" y="38569"/>
                  </a:cubicBezTo>
                  <a:cubicBezTo>
                    <a:pt x="13503" y="38582"/>
                    <a:pt x="12720" y="38593"/>
                    <a:pt x="11978" y="38593"/>
                  </a:cubicBezTo>
                  <a:cubicBezTo>
                    <a:pt x="8486" y="38593"/>
                    <a:pt x="5910" y="38341"/>
                    <a:pt x="4335" y="36806"/>
                  </a:cubicBezTo>
                  <a:cubicBezTo>
                    <a:pt x="2817" y="35288"/>
                    <a:pt x="2131" y="32545"/>
                    <a:pt x="2131" y="27868"/>
                  </a:cubicBezTo>
                  <a:cubicBezTo>
                    <a:pt x="2131" y="25737"/>
                    <a:pt x="1984" y="23558"/>
                    <a:pt x="1862" y="21428"/>
                  </a:cubicBezTo>
                  <a:cubicBezTo>
                    <a:pt x="1445" y="14791"/>
                    <a:pt x="1029" y="8522"/>
                    <a:pt x="4604" y="4751"/>
                  </a:cubicBezTo>
                  <a:cubicBezTo>
                    <a:pt x="6931" y="2254"/>
                    <a:pt x="10824" y="1029"/>
                    <a:pt x="16481" y="1029"/>
                  </a:cubicBezTo>
                  <a:close/>
                  <a:moveTo>
                    <a:pt x="16481" y="1"/>
                  </a:moveTo>
                  <a:cubicBezTo>
                    <a:pt x="10530" y="1"/>
                    <a:pt x="6392" y="1323"/>
                    <a:pt x="3845" y="4041"/>
                  </a:cubicBezTo>
                  <a:cubicBezTo>
                    <a:pt x="0" y="8155"/>
                    <a:pt x="392" y="14620"/>
                    <a:pt x="833" y="21477"/>
                  </a:cubicBezTo>
                  <a:cubicBezTo>
                    <a:pt x="980" y="23607"/>
                    <a:pt x="1102" y="25786"/>
                    <a:pt x="1102" y="27868"/>
                  </a:cubicBezTo>
                  <a:cubicBezTo>
                    <a:pt x="1102" y="32839"/>
                    <a:pt x="1886" y="35827"/>
                    <a:pt x="3625" y="37516"/>
                  </a:cubicBezTo>
                  <a:cubicBezTo>
                    <a:pt x="5502" y="39373"/>
                    <a:pt x="8374" y="39612"/>
                    <a:pt x="12226" y="39612"/>
                  </a:cubicBezTo>
                  <a:cubicBezTo>
                    <a:pt x="12896" y="39612"/>
                    <a:pt x="13596" y="39605"/>
                    <a:pt x="14326" y="39598"/>
                  </a:cubicBezTo>
                  <a:cubicBezTo>
                    <a:pt x="15207" y="39598"/>
                    <a:pt x="16138" y="39573"/>
                    <a:pt x="17093" y="39573"/>
                  </a:cubicBezTo>
                  <a:cubicBezTo>
                    <a:pt x="18073" y="39573"/>
                    <a:pt x="18979" y="39598"/>
                    <a:pt x="19836" y="39598"/>
                  </a:cubicBezTo>
                  <a:cubicBezTo>
                    <a:pt x="20619" y="39598"/>
                    <a:pt x="21329" y="39622"/>
                    <a:pt x="22015" y="39622"/>
                  </a:cubicBezTo>
                  <a:cubicBezTo>
                    <a:pt x="25517" y="39622"/>
                    <a:pt x="27966" y="39377"/>
                    <a:pt x="29582" y="37761"/>
                  </a:cubicBezTo>
                  <a:cubicBezTo>
                    <a:pt x="31247" y="36120"/>
                    <a:pt x="31933" y="33255"/>
                    <a:pt x="31933" y="27868"/>
                  </a:cubicBezTo>
                  <a:cubicBezTo>
                    <a:pt x="31933" y="26154"/>
                    <a:pt x="31982" y="24342"/>
                    <a:pt x="32055" y="22603"/>
                  </a:cubicBezTo>
                  <a:cubicBezTo>
                    <a:pt x="32325" y="15551"/>
                    <a:pt x="32594" y="8253"/>
                    <a:pt x="28431" y="3943"/>
                  </a:cubicBezTo>
                  <a:cubicBezTo>
                    <a:pt x="25884" y="1299"/>
                    <a:pt x="21966" y="1"/>
                    <a:pt x="16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7"/>
            <p:cNvSpPr/>
            <p:nvPr/>
          </p:nvSpPr>
          <p:spPr>
            <a:xfrm>
              <a:off x="2673375" y="260763"/>
              <a:ext cx="533250" cy="362925"/>
            </a:xfrm>
            <a:custGeom>
              <a:avLst/>
              <a:gdLst/>
              <a:ahLst/>
              <a:cxnLst/>
              <a:rect l="l" t="t" r="r" b="b"/>
              <a:pathLst>
                <a:path w="21330" h="14517" extrusionOk="0">
                  <a:moveTo>
                    <a:pt x="12220" y="1"/>
                  </a:moveTo>
                  <a:cubicBezTo>
                    <a:pt x="10898" y="1"/>
                    <a:pt x="9820" y="344"/>
                    <a:pt x="8571" y="564"/>
                  </a:cubicBezTo>
                  <a:cubicBezTo>
                    <a:pt x="7298" y="809"/>
                    <a:pt x="6122" y="613"/>
                    <a:pt x="4849" y="1103"/>
                  </a:cubicBezTo>
                  <a:cubicBezTo>
                    <a:pt x="3649" y="1544"/>
                    <a:pt x="2523" y="2205"/>
                    <a:pt x="1543" y="3037"/>
                  </a:cubicBezTo>
                  <a:cubicBezTo>
                    <a:pt x="760" y="3650"/>
                    <a:pt x="0" y="4531"/>
                    <a:pt x="441" y="5560"/>
                  </a:cubicBezTo>
                  <a:cubicBezTo>
                    <a:pt x="588" y="5878"/>
                    <a:pt x="833" y="6147"/>
                    <a:pt x="1151" y="6319"/>
                  </a:cubicBezTo>
                  <a:cubicBezTo>
                    <a:pt x="1617" y="6613"/>
                    <a:pt x="2131" y="6710"/>
                    <a:pt x="2645" y="6735"/>
                  </a:cubicBezTo>
                  <a:cubicBezTo>
                    <a:pt x="2841" y="6735"/>
                    <a:pt x="2890" y="6980"/>
                    <a:pt x="2719" y="7078"/>
                  </a:cubicBezTo>
                  <a:cubicBezTo>
                    <a:pt x="2082" y="7372"/>
                    <a:pt x="1543" y="7861"/>
                    <a:pt x="1445" y="8767"/>
                  </a:cubicBezTo>
                  <a:cubicBezTo>
                    <a:pt x="1396" y="9282"/>
                    <a:pt x="1494" y="9771"/>
                    <a:pt x="1690" y="10237"/>
                  </a:cubicBezTo>
                  <a:cubicBezTo>
                    <a:pt x="2351" y="11779"/>
                    <a:pt x="3698" y="12906"/>
                    <a:pt x="5216" y="13592"/>
                  </a:cubicBezTo>
                  <a:cubicBezTo>
                    <a:pt x="6637" y="14204"/>
                    <a:pt x="8204" y="14424"/>
                    <a:pt x="9747" y="14498"/>
                  </a:cubicBezTo>
                  <a:cubicBezTo>
                    <a:pt x="10018" y="14510"/>
                    <a:pt x="10292" y="14516"/>
                    <a:pt x="10565" y="14516"/>
                  </a:cubicBezTo>
                  <a:cubicBezTo>
                    <a:pt x="13027" y="14516"/>
                    <a:pt x="15531" y="14001"/>
                    <a:pt x="17558" y="12612"/>
                  </a:cubicBezTo>
                  <a:cubicBezTo>
                    <a:pt x="19811" y="11069"/>
                    <a:pt x="21329" y="8253"/>
                    <a:pt x="20766" y="5584"/>
                  </a:cubicBezTo>
                  <a:cubicBezTo>
                    <a:pt x="20301" y="3356"/>
                    <a:pt x="18464" y="1568"/>
                    <a:pt x="16358" y="711"/>
                  </a:cubicBezTo>
                  <a:cubicBezTo>
                    <a:pt x="15036" y="197"/>
                    <a:pt x="13616" y="1"/>
                    <a:pt x="1222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7"/>
            <p:cNvSpPr/>
            <p:nvPr/>
          </p:nvSpPr>
          <p:spPr>
            <a:xfrm>
              <a:off x="2662975" y="249138"/>
              <a:ext cx="554675" cy="385700"/>
            </a:xfrm>
            <a:custGeom>
              <a:avLst/>
              <a:gdLst/>
              <a:ahLst/>
              <a:cxnLst/>
              <a:rect l="l" t="t" r="r" b="b"/>
              <a:pathLst>
                <a:path w="22187" h="15428" extrusionOk="0">
                  <a:moveTo>
                    <a:pt x="12660" y="931"/>
                  </a:moveTo>
                  <a:cubicBezTo>
                    <a:pt x="14130" y="931"/>
                    <a:pt x="15452" y="1151"/>
                    <a:pt x="16603" y="1617"/>
                  </a:cubicBezTo>
                  <a:cubicBezTo>
                    <a:pt x="18733" y="2474"/>
                    <a:pt x="20325" y="4212"/>
                    <a:pt x="20717" y="6147"/>
                  </a:cubicBezTo>
                  <a:cubicBezTo>
                    <a:pt x="21207" y="8449"/>
                    <a:pt x="19982" y="11167"/>
                    <a:pt x="17729" y="12710"/>
                  </a:cubicBezTo>
                  <a:cubicBezTo>
                    <a:pt x="15961" y="13918"/>
                    <a:pt x="13703" y="14513"/>
                    <a:pt x="10953" y="14513"/>
                  </a:cubicBezTo>
                  <a:cubicBezTo>
                    <a:pt x="10694" y="14513"/>
                    <a:pt x="10430" y="14508"/>
                    <a:pt x="10163" y="14497"/>
                  </a:cubicBezTo>
                  <a:cubicBezTo>
                    <a:pt x="8424" y="14424"/>
                    <a:pt x="7004" y="14155"/>
                    <a:pt x="5804" y="13616"/>
                  </a:cubicBezTo>
                  <a:cubicBezTo>
                    <a:pt x="4261" y="12930"/>
                    <a:pt x="3086" y="11853"/>
                    <a:pt x="2547" y="10530"/>
                  </a:cubicBezTo>
                  <a:cubicBezTo>
                    <a:pt x="2351" y="10090"/>
                    <a:pt x="2278" y="9673"/>
                    <a:pt x="2302" y="9281"/>
                  </a:cubicBezTo>
                  <a:cubicBezTo>
                    <a:pt x="2376" y="8669"/>
                    <a:pt x="2694" y="8253"/>
                    <a:pt x="3331" y="7935"/>
                  </a:cubicBezTo>
                  <a:cubicBezTo>
                    <a:pt x="3600" y="7812"/>
                    <a:pt x="3747" y="7543"/>
                    <a:pt x="3698" y="7249"/>
                  </a:cubicBezTo>
                  <a:cubicBezTo>
                    <a:pt x="3624" y="6955"/>
                    <a:pt x="3380" y="6735"/>
                    <a:pt x="3086" y="6735"/>
                  </a:cubicBezTo>
                  <a:cubicBezTo>
                    <a:pt x="2547" y="6710"/>
                    <a:pt x="2155" y="6612"/>
                    <a:pt x="1812" y="6392"/>
                  </a:cubicBezTo>
                  <a:cubicBezTo>
                    <a:pt x="1567" y="6245"/>
                    <a:pt x="1372" y="6049"/>
                    <a:pt x="1274" y="5829"/>
                  </a:cubicBezTo>
                  <a:cubicBezTo>
                    <a:pt x="1127" y="5461"/>
                    <a:pt x="1029" y="4825"/>
                    <a:pt x="2229" y="3845"/>
                  </a:cubicBezTo>
                  <a:cubicBezTo>
                    <a:pt x="3257" y="3013"/>
                    <a:pt x="4310" y="2400"/>
                    <a:pt x="5412" y="1984"/>
                  </a:cubicBezTo>
                  <a:cubicBezTo>
                    <a:pt x="6147" y="1715"/>
                    <a:pt x="6832" y="1690"/>
                    <a:pt x="7567" y="1641"/>
                  </a:cubicBezTo>
                  <a:cubicBezTo>
                    <a:pt x="8057" y="1617"/>
                    <a:pt x="8546" y="1592"/>
                    <a:pt x="9061" y="1494"/>
                  </a:cubicBezTo>
                  <a:cubicBezTo>
                    <a:pt x="9428" y="1421"/>
                    <a:pt x="9795" y="1347"/>
                    <a:pt x="10138" y="1274"/>
                  </a:cubicBezTo>
                  <a:cubicBezTo>
                    <a:pt x="10971" y="1102"/>
                    <a:pt x="11754" y="931"/>
                    <a:pt x="12636" y="931"/>
                  </a:cubicBezTo>
                  <a:close/>
                  <a:moveTo>
                    <a:pt x="12636" y="1"/>
                  </a:moveTo>
                  <a:cubicBezTo>
                    <a:pt x="11656" y="1"/>
                    <a:pt x="10775" y="196"/>
                    <a:pt x="9942" y="368"/>
                  </a:cubicBezTo>
                  <a:cubicBezTo>
                    <a:pt x="9599" y="441"/>
                    <a:pt x="9257" y="515"/>
                    <a:pt x="8914" y="588"/>
                  </a:cubicBezTo>
                  <a:cubicBezTo>
                    <a:pt x="8449" y="662"/>
                    <a:pt x="7983" y="686"/>
                    <a:pt x="7518" y="735"/>
                  </a:cubicBezTo>
                  <a:cubicBezTo>
                    <a:pt x="6759" y="760"/>
                    <a:pt x="5951" y="809"/>
                    <a:pt x="5118" y="1127"/>
                  </a:cubicBezTo>
                  <a:cubicBezTo>
                    <a:pt x="3894" y="1568"/>
                    <a:pt x="2743" y="2229"/>
                    <a:pt x="1665" y="3135"/>
                  </a:cubicBezTo>
                  <a:cubicBezTo>
                    <a:pt x="416" y="4163"/>
                    <a:pt x="0" y="5192"/>
                    <a:pt x="441" y="6196"/>
                  </a:cubicBezTo>
                  <a:cubicBezTo>
                    <a:pt x="612" y="6612"/>
                    <a:pt x="931" y="6931"/>
                    <a:pt x="1323" y="7175"/>
                  </a:cubicBezTo>
                  <a:cubicBezTo>
                    <a:pt x="1616" y="7347"/>
                    <a:pt x="1910" y="7469"/>
                    <a:pt x="2253" y="7543"/>
                  </a:cubicBezTo>
                  <a:cubicBezTo>
                    <a:pt x="1739" y="7959"/>
                    <a:pt x="1469" y="8522"/>
                    <a:pt x="1396" y="9208"/>
                  </a:cubicBezTo>
                  <a:cubicBezTo>
                    <a:pt x="1347" y="9747"/>
                    <a:pt x="1445" y="10310"/>
                    <a:pt x="1690" y="10873"/>
                  </a:cubicBezTo>
                  <a:cubicBezTo>
                    <a:pt x="2351" y="12416"/>
                    <a:pt x="3673" y="13689"/>
                    <a:pt x="5437" y="14473"/>
                  </a:cubicBezTo>
                  <a:cubicBezTo>
                    <a:pt x="6734" y="15036"/>
                    <a:pt x="8277" y="15354"/>
                    <a:pt x="10138" y="15428"/>
                  </a:cubicBezTo>
                  <a:lnTo>
                    <a:pt x="10946" y="15428"/>
                  </a:lnTo>
                  <a:cubicBezTo>
                    <a:pt x="13885" y="15428"/>
                    <a:pt x="16334" y="14767"/>
                    <a:pt x="18244" y="13469"/>
                  </a:cubicBezTo>
                  <a:cubicBezTo>
                    <a:pt x="20790" y="11706"/>
                    <a:pt x="22186" y="8620"/>
                    <a:pt x="21623" y="5951"/>
                  </a:cubicBezTo>
                  <a:cubicBezTo>
                    <a:pt x="21158" y="3723"/>
                    <a:pt x="19370" y="1739"/>
                    <a:pt x="16946" y="760"/>
                  </a:cubicBezTo>
                  <a:cubicBezTo>
                    <a:pt x="15672" y="245"/>
                    <a:pt x="14252" y="1"/>
                    <a:pt x="12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7"/>
            <p:cNvSpPr/>
            <p:nvPr/>
          </p:nvSpPr>
          <p:spPr>
            <a:xfrm>
              <a:off x="2830250" y="307838"/>
              <a:ext cx="267400" cy="171675"/>
            </a:xfrm>
            <a:custGeom>
              <a:avLst/>
              <a:gdLst/>
              <a:ahLst/>
              <a:cxnLst/>
              <a:rect l="l" t="t" r="r" b="b"/>
              <a:pathLst>
                <a:path w="10696" h="6867" extrusionOk="0">
                  <a:moveTo>
                    <a:pt x="4070" y="1"/>
                  </a:moveTo>
                  <a:cubicBezTo>
                    <a:pt x="2960" y="1"/>
                    <a:pt x="1962" y="142"/>
                    <a:pt x="1464" y="567"/>
                  </a:cubicBezTo>
                  <a:cubicBezTo>
                    <a:pt x="1" y="1814"/>
                    <a:pt x="276" y="6867"/>
                    <a:pt x="5189" y="6867"/>
                  </a:cubicBezTo>
                  <a:cubicBezTo>
                    <a:pt x="5292" y="6867"/>
                    <a:pt x="5397" y="6865"/>
                    <a:pt x="5504" y="6860"/>
                  </a:cubicBezTo>
                  <a:cubicBezTo>
                    <a:pt x="10696" y="6664"/>
                    <a:pt x="8957" y="567"/>
                    <a:pt x="8957" y="567"/>
                  </a:cubicBezTo>
                  <a:cubicBezTo>
                    <a:pt x="8957" y="567"/>
                    <a:pt x="6291" y="1"/>
                    <a:pt x="4070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7"/>
            <p:cNvSpPr/>
            <p:nvPr/>
          </p:nvSpPr>
          <p:spPr>
            <a:xfrm>
              <a:off x="2680100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1765" y="0"/>
                  </a:moveTo>
                  <a:cubicBezTo>
                    <a:pt x="1356" y="0"/>
                    <a:pt x="977" y="110"/>
                    <a:pt x="711" y="367"/>
                  </a:cubicBezTo>
                  <a:cubicBezTo>
                    <a:pt x="1" y="1102"/>
                    <a:pt x="417" y="2693"/>
                    <a:pt x="1152" y="3428"/>
                  </a:cubicBezTo>
                  <a:cubicBezTo>
                    <a:pt x="1507" y="3795"/>
                    <a:pt x="1978" y="3979"/>
                    <a:pt x="2453" y="3979"/>
                  </a:cubicBezTo>
                  <a:cubicBezTo>
                    <a:pt x="2927" y="3979"/>
                    <a:pt x="3405" y="3795"/>
                    <a:pt x="3772" y="3428"/>
                  </a:cubicBezTo>
                  <a:cubicBezTo>
                    <a:pt x="4507" y="2693"/>
                    <a:pt x="4507" y="1518"/>
                    <a:pt x="3772" y="808"/>
                  </a:cubicBezTo>
                  <a:cubicBezTo>
                    <a:pt x="3304" y="339"/>
                    <a:pt x="2486" y="0"/>
                    <a:pt x="17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7"/>
            <p:cNvSpPr/>
            <p:nvPr/>
          </p:nvSpPr>
          <p:spPr>
            <a:xfrm>
              <a:off x="3107425" y="977063"/>
              <a:ext cx="112675" cy="99475"/>
            </a:xfrm>
            <a:custGeom>
              <a:avLst/>
              <a:gdLst/>
              <a:ahLst/>
              <a:cxnLst/>
              <a:rect l="l" t="t" r="r" b="b"/>
              <a:pathLst>
                <a:path w="4507" h="3979" extrusionOk="0">
                  <a:moveTo>
                    <a:pt x="2717" y="0"/>
                  </a:moveTo>
                  <a:cubicBezTo>
                    <a:pt x="1996" y="0"/>
                    <a:pt x="1179" y="339"/>
                    <a:pt x="711" y="808"/>
                  </a:cubicBezTo>
                  <a:cubicBezTo>
                    <a:pt x="0" y="1518"/>
                    <a:pt x="0" y="2693"/>
                    <a:pt x="711" y="3428"/>
                  </a:cubicBezTo>
                  <a:cubicBezTo>
                    <a:pt x="1078" y="3795"/>
                    <a:pt x="1555" y="3979"/>
                    <a:pt x="2033" y="3979"/>
                  </a:cubicBezTo>
                  <a:cubicBezTo>
                    <a:pt x="2510" y="3979"/>
                    <a:pt x="2988" y="3795"/>
                    <a:pt x="3355" y="3428"/>
                  </a:cubicBezTo>
                  <a:cubicBezTo>
                    <a:pt x="4065" y="2693"/>
                    <a:pt x="4506" y="1102"/>
                    <a:pt x="3772" y="367"/>
                  </a:cubicBezTo>
                  <a:cubicBezTo>
                    <a:pt x="3505" y="110"/>
                    <a:pt x="3127" y="0"/>
                    <a:pt x="2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7"/>
            <p:cNvSpPr/>
            <p:nvPr/>
          </p:nvSpPr>
          <p:spPr>
            <a:xfrm>
              <a:off x="2839275" y="1269663"/>
              <a:ext cx="7375" cy="114525"/>
            </a:xfrm>
            <a:custGeom>
              <a:avLst/>
              <a:gdLst/>
              <a:ahLst/>
              <a:cxnLst/>
              <a:rect l="l" t="t" r="r" b="b"/>
              <a:pathLst>
                <a:path w="295" h="4581" extrusionOk="0">
                  <a:moveTo>
                    <a:pt x="1" y="1"/>
                  </a:moveTo>
                  <a:lnTo>
                    <a:pt x="99" y="4580"/>
                  </a:lnTo>
                  <a:cubicBezTo>
                    <a:pt x="295" y="174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7"/>
            <p:cNvSpPr/>
            <p:nvPr/>
          </p:nvSpPr>
          <p:spPr>
            <a:xfrm>
              <a:off x="2825200" y="1256763"/>
              <a:ext cx="34300" cy="140275"/>
            </a:xfrm>
            <a:custGeom>
              <a:avLst/>
              <a:gdLst/>
              <a:ahLst/>
              <a:cxnLst/>
              <a:rect l="l" t="t" r="r" b="b"/>
              <a:pathLst>
                <a:path w="1372" h="5611" extrusionOk="0">
                  <a:moveTo>
                    <a:pt x="521" y="0"/>
                  </a:moveTo>
                  <a:cubicBezTo>
                    <a:pt x="503" y="0"/>
                    <a:pt x="484" y="1"/>
                    <a:pt x="466" y="3"/>
                  </a:cubicBezTo>
                  <a:cubicBezTo>
                    <a:pt x="196" y="52"/>
                    <a:pt x="0" y="321"/>
                    <a:pt x="49" y="590"/>
                  </a:cubicBezTo>
                  <a:cubicBezTo>
                    <a:pt x="49" y="615"/>
                    <a:pt x="343" y="2329"/>
                    <a:pt x="147" y="5047"/>
                  </a:cubicBezTo>
                  <a:cubicBezTo>
                    <a:pt x="123" y="5341"/>
                    <a:pt x="343" y="5586"/>
                    <a:pt x="613" y="5610"/>
                  </a:cubicBezTo>
                  <a:lnTo>
                    <a:pt x="662" y="5610"/>
                  </a:lnTo>
                  <a:cubicBezTo>
                    <a:pt x="907" y="5610"/>
                    <a:pt x="1151" y="5390"/>
                    <a:pt x="1151" y="5121"/>
                  </a:cubicBezTo>
                  <a:cubicBezTo>
                    <a:pt x="1372" y="2256"/>
                    <a:pt x="1078" y="492"/>
                    <a:pt x="1078" y="443"/>
                  </a:cubicBezTo>
                  <a:cubicBezTo>
                    <a:pt x="1032" y="168"/>
                    <a:pt x="793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7"/>
            <p:cNvSpPr/>
            <p:nvPr/>
          </p:nvSpPr>
          <p:spPr>
            <a:xfrm>
              <a:off x="3048650" y="1273338"/>
              <a:ext cx="13500" cy="109000"/>
            </a:xfrm>
            <a:custGeom>
              <a:avLst/>
              <a:gdLst/>
              <a:ahLst/>
              <a:cxnLst/>
              <a:rect l="l" t="t" r="r" b="b"/>
              <a:pathLst>
                <a:path w="540" h="4360" extrusionOk="0">
                  <a:moveTo>
                    <a:pt x="50" y="1"/>
                  </a:moveTo>
                  <a:lnTo>
                    <a:pt x="1" y="4360"/>
                  </a:lnTo>
                  <a:cubicBezTo>
                    <a:pt x="539" y="2058"/>
                    <a:pt x="50" y="1"/>
                    <a:pt x="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7"/>
            <p:cNvSpPr/>
            <p:nvPr/>
          </p:nvSpPr>
          <p:spPr>
            <a:xfrm>
              <a:off x="3034575" y="1260688"/>
              <a:ext cx="40425" cy="134500"/>
            </a:xfrm>
            <a:custGeom>
              <a:avLst/>
              <a:gdLst/>
              <a:ahLst/>
              <a:cxnLst/>
              <a:rect l="l" t="t" r="r" b="b"/>
              <a:pathLst>
                <a:path w="1617" h="5380" extrusionOk="0">
                  <a:moveTo>
                    <a:pt x="626" y="0"/>
                  </a:moveTo>
                  <a:cubicBezTo>
                    <a:pt x="582" y="0"/>
                    <a:pt x="536" y="6"/>
                    <a:pt x="490" y="17"/>
                  </a:cubicBezTo>
                  <a:cubicBezTo>
                    <a:pt x="221" y="66"/>
                    <a:pt x="49" y="360"/>
                    <a:pt x="123" y="629"/>
                  </a:cubicBezTo>
                  <a:cubicBezTo>
                    <a:pt x="123" y="654"/>
                    <a:pt x="564" y="2588"/>
                    <a:pt x="74" y="4768"/>
                  </a:cubicBezTo>
                  <a:cubicBezTo>
                    <a:pt x="0" y="5037"/>
                    <a:pt x="172" y="5306"/>
                    <a:pt x="441" y="5380"/>
                  </a:cubicBezTo>
                  <a:lnTo>
                    <a:pt x="564" y="5380"/>
                  </a:lnTo>
                  <a:cubicBezTo>
                    <a:pt x="808" y="5380"/>
                    <a:pt x="1004" y="5233"/>
                    <a:pt x="1053" y="4988"/>
                  </a:cubicBezTo>
                  <a:cubicBezTo>
                    <a:pt x="1617" y="2588"/>
                    <a:pt x="1127" y="482"/>
                    <a:pt x="1102" y="384"/>
                  </a:cubicBezTo>
                  <a:cubicBezTo>
                    <a:pt x="1061" y="157"/>
                    <a:pt x="863" y="0"/>
                    <a:pt x="6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7"/>
            <p:cNvSpPr/>
            <p:nvPr/>
          </p:nvSpPr>
          <p:spPr>
            <a:xfrm>
              <a:off x="2507475" y="1047938"/>
              <a:ext cx="85725" cy="136050"/>
            </a:xfrm>
            <a:custGeom>
              <a:avLst/>
              <a:gdLst/>
              <a:ahLst/>
              <a:cxnLst/>
              <a:rect l="l" t="t" r="r" b="b"/>
              <a:pathLst>
                <a:path w="3429" h="5442" extrusionOk="0">
                  <a:moveTo>
                    <a:pt x="2824" y="0"/>
                  </a:moveTo>
                  <a:cubicBezTo>
                    <a:pt x="2718" y="0"/>
                    <a:pt x="2612" y="33"/>
                    <a:pt x="2522" y="103"/>
                  </a:cubicBezTo>
                  <a:cubicBezTo>
                    <a:pt x="2425" y="177"/>
                    <a:pt x="0" y="2111"/>
                    <a:pt x="612" y="5050"/>
                  </a:cubicBezTo>
                  <a:cubicBezTo>
                    <a:pt x="661" y="5295"/>
                    <a:pt x="882" y="5442"/>
                    <a:pt x="1102" y="5442"/>
                  </a:cubicBezTo>
                  <a:lnTo>
                    <a:pt x="1225" y="5442"/>
                  </a:lnTo>
                  <a:cubicBezTo>
                    <a:pt x="1494" y="5393"/>
                    <a:pt x="1665" y="5123"/>
                    <a:pt x="1616" y="4829"/>
                  </a:cubicBezTo>
                  <a:cubicBezTo>
                    <a:pt x="1151" y="2528"/>
                    <a:pt x="3061" y="985"/>
                    <a:pt x="3159" y="911"/>
                  </a:cubicBezTo>
                  <a:cubicBezTo>
                    <a:pt x="3380" y="740"/>
                    <a:pt x="3429" y="422"/>
                    <a:pt x="3233" y="201"/>
                  </a:cubicBezTo>
                  <a:cubicBezTo>
                    <a:pt x="3131" y="71"/>
                    <a:pt x="2978" y="0"/>
                    <a:pt x="28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37"/>
            <p:cNvSpPr/>
            <p:nvPr/>
          </p:nvSpPr>
          <p:spPr>
            <a:xfrm>
              <a:off x="3318625" y="1086913"/>
              <a:ext cx="145125" cy="57275"/>
            </a:xfrm>
            <a:custGeom>
              <a:avLst/>
              <a:gdLst/>
              <a:ahLst/>
              <a:cxnLst/>
              <a:rect l="l" t="t" r="r" b="b"/>
              <a:pathLst>
                <a:path w="5805" h="2291" extrusionOk="0">
                  <a:moveTo>
                    <a:pt x="579" y="1"/>
                  </a:moveTo>
                  <a:cubicBezTo>
                    <a:pt x="439" y="1"/>
                    <a:pt x="301" y="56"/>
                    <a:pt x="197" y="160"/>
                  </a:cubicBezTo>
                  <a:cubicBezTo>
                    <a:pt x="1" y="356"/>
                    <a:pt x="25" y="699"/>
                    <a:pt x="221" y="895"/>
                  </a:cubicBezTo>
                  <a:cubicBezTo>
                    <a:pt x="295" y="944"/>
                    <a:pt x="1764" y="2291"/>
                    <a:pt x="3772" y="2291"/>
                  </a:cubicBezTo>
                  <a:cubicBezTo>
                    <a:pt x="4286" y="2291"/>
                    <a:pt x="4849" y="2217"/>
                    <a:pt x="5413" y="1997"/>
                  </a:cubicBezTo>
                  <a:cubicBezTo>
                    <a:pt x="5657" y="1899"/>
                    <a:pt x="5804" y="1605"/>
                    <a:pt x="5706" y="1336"/>
                  </a:cubicBezTo>
                  <a:cubicBezTo>
                    <a:pt x="5631" y="1129"/>
                    <a:pt x="5440" y="1008"/>
                    <a:pt x="5233" y="1008"/>
                  </a:cubicBezTo>
                  <a:cubicBezTo>
                    <a:pt x="5171" y="1008"/>
                    <a:pt x="5108" y="1019"/>
                    <a:pt x="5045" y="1042"/>
                  </a:cubicBezTo>
                  <a:cubicBezTo>
                    <a:pt x="4606" y="1208"/>
                    <a:pt x="4182" y="1275"/>
                    <a:pt x="3783" y="1275"/>
                  </a:cubicBezTo>
                  <a:cubicBezTo>
                    <a:pt x="2180" y="1275"/>
                    <a:pt x="990" y="195"/>
                    <a:pt x="931" y="136"/>
                  </a:cubicBezTo>
                  <a:cubicBezTo>
                    <a:pt x="828" y="44"/>
                    <a:pt x="703" y="1"/>
                    <a:pt x="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37"/>
            <p:cNvSpPr/>
            <p:nvPr/>
          </p:nvSpPr>
          <p:spPr>
            <a:xfrm>
              <a:off x="2588275" y="924388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1" y="1715"/>
                    <a:pt x="1" y="2572"/>
                  </a:cubicBezTo>
                  <a:cubicBezTo>
                    <a:pt x="1" y="12902"/>
                    <a:pt x="3372" y="13803"/>
                    <a:pt x="10472" y="13803"/>
                  </a:cubicBezTo>
                  <a:cubicBezTo>
                    <a:pt x="11973" y="13803"/>
                    <a:pt x="13640" y="13763"/>
                    <a:pt x="15477" y="13763"/>
                  </a:cubicBezTo>
                  <a:cubicBezTo>
                    <a:pt x="17318" y="13763"/>
                    <a:pt x="18953" y="13803"/>
                    <a:pt x="20398" y="13803"/>
                  </a:cubicBezTo>
                  <a:cubicBezTo>
                    <a:pt x="27232" y="13803"/>
                    <a:pt x="29802" y="12902"/>
                    <a:pt x="29802" y="2572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5" y="9004"/>
                    <a:pt x="20400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4" y="9005"/>
                  </a:cubicBezTo>
                  <a:cubicBezTo>
                    <a:pt x="3901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37"/>
            <p:cNvSpPr/>
            <p:nvPr/>
          </p:nvSpPr>
          <p:spPr>
            <a:xfrm>
              <a:off x="3212100" y="442138"/>
              <a:ext cx="71650" cy="112450"/>
            </a:xfrm>
            <a:custGeom>
              <a:avLst/>
              <a:gdLst/>
              <a:ahLst/>
              <a:cxnLst/>
              <a:rect l="l" t="t" r="r" b="b"/>
              <a:pathLst>
                <a:path w="2866" h="4498" extrusionOk="0">
                  <a:moveTo>
                    <a:pt x="422" y="1"/>
                  </a:moveTo>
                  <a:cubicBezTo>
                    <a:pt x="318" y="1"/>
                    <a:pt x="225" y="36"/>
                    <a:pt x="148" y="117"/>
                  </a:cubicBezTo>
                  <a:cubicBezTo>
                    <a:pt x="1" y="264"/>
                    <a:pt x="25" y="484"/>
                    <a:pt x="99" y="680"/>
                  </a:cubicBezTo>
                  <a:cubicBezTo>
                    <a:pt x="295" y="1268"/>
                    <a:pt x="736" y="1733"/>
                    <a:pt x="1152" y="2198"/>
                  </a:cubicBezTo>
                  <a:cubicBezTo>
                    <a:pt x="1568" y="2663"/>
                    <a:pt x="1960" y="3202"/>
                    <a:pt x="2033" y="3814"/>
                  </a:cubicBezTo>
                  <a:cubicBezTo>
                    <a:pt x="2058" y="4059"/>
                    <a:pt x="2082" y="4378"/>
                    <a:pt x="2303" y="4476"/>
                  </a:cubicBezTo>
                  <a:cubicBezTo>
                    <a:pt x="2338" y="4491"/>
                    <a:pt x="2374" y="4497"/>
                    <a:pt x="2411" y="4497"/>
                  </a:cubicBezTo>
                  <a:cubicBezTo>
                    <a:pt x="2551" y="4497"/>
                    <a:pt x="2690" y="4396"/>
                    <a:pt x="2768" y="4280"/>
                  </a:cubicBezTo>
                  <a:cubicBezTo>
                    <a:pt x="2841" y="4133"/>
                    <a:pt x="2866" y="3937"/>
                    <a:pt x="2866" y="3765"/>
                  </a:cubicBezTo>
                  <a:cubicBezTo>
                    <a:pt x="2841" y="2884"/>
                    <a:pt x="2548" y="2002"/>
                    <a:pt x="2009" y="1268"/>
                  </a:cubicBezTo>
                  <a:cubicBezTo>
                    <a:pt x="1823" y="999"/>
                    <a:pt x="977" y="1"/>
                    <a:pt x="4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7"/>
            <p:cNvSpPr/>
            <p:nvPr/>
          </p:nvSpPr>
          <p:spPr>
            <a:xfrm>
              <a:off x="2891325" y="179638"/>
              <a:ext cx="139600" cy="250825"/>
            </a:xfrm>
            <a:custGeom>
              <a:avLst/>
              <a:gdLst/>
              <a:ahLst/>
              <a:cxnLst/>
              <a:rect l="l" t="t" r="r" b="b"/>
              <a:pathLst>
                <a:path w="5584" h="10033" extrusionOk="0">
                  <a:moveTo>
                    <a:pt x="2688" y="1"/>
                  </a:moveTo>
                  <a:cubicBezTo>
                    <a:pt x="2515" y="1"/>
                    <a:pt x="2341" y="105"/>
                    <a:pt x="2278" y="307"/>
                  </a:cubicBezTo>
                  <a:lnTo>
                    <a:pt x="392" y="6723"/>
                  </a:lnTo>
                  <a:cubicBezTo>
                    <a:pt x="0" y="8045"/>
                    <a:pt x="710" y="9515"/>
                    <a:pt x="2033" y="9907"/>
                  </a:cubicBezTo>
                  <a:cubicBezTo>
                    <a:pt x="2106" y="9931"/>
                    <a:pt x="2180" y="9955"/>
                    <a:pt x="2278" y="9980"/>
                  </a:cubicBezTo>
                  <a:cubicBezTo>
                    <a:pt x="2430" y="10016"/>
                    <a:pt x="2583" y="10032"/>
                    <a:pt x="2736" y="10032"/>
                  </a:cubicBezTo>
                  <a:cubicBezTo>
                    <a:pt x="2999" y="10032"/>
                    <a:pt x="3263" y="9984"/>
                    <a:pt x="3526" y="9907"/>
                  </a:cubicBezTo>
                  <a:cubicBezTo>
                    <a:pt x="4873" y="9466"/>
                    <a:pt x="5583" y="7972"/>
                    <a:pt x="5143" y="6625"/>
                  </a:cubicBezTo>
                  <a:lnTo>
                    <a:pt x="3086" y="283"/>
                  </a:lnTo>
                  <a:cubicBezTo>
                    <a:pt x="3014" y="93"/>
                    <a:pt x="2851" y="1"/>
                    <a:pt x="26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rgbClr val="3F311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7"/>
            <p:cNvSpPr/>
            <p:nvPr/>
          </p:nvSpPr>
          <p:spPr>
            <a:xfrm>
              <a:off x="2882750" y="322013"/>
              <a:ext cx="137150" cy="107750"/>
            </a:xfrm>
            <a:custGeom>
              <a:avLst/>
              <a:gdLst/>
              <a:ahLst/>
              <a:cxnLst/>
              <a:rect l="l" t="t" r="r" b="b"/>
              <a:pathLst>
                <a:path w="5486" h="4310" extrusionOk="0">
                  <a:moveTo>
                    <a:pt x="1471" y="0"/>
                  </a:moveTo>
                  <a:cubicBezTo>
                    <a:pt x="1315" y="0"/>
                    <a:pt x="1162" y="109"/>
                    <a:pt x="1127" y="269"/>
                  </a:cubicBezTo>
                  <a:lnTo>
                    <a:pt x="735" y="1028"/>
                  </a:lnTo>
                  <a:cubicBezTo>
                    <a:pt x="735" y="1028"/>
                    <a:pt x="0" y="4016"/>
                    <a:pt x="2621" y="4285"/>
                  </a:cubicBezTo>
                  <a:cubicBezTo>
                    <a:pt x="2782" y="4301"/>
                    <a:pt x="2934" y="4309"/>
                    <a:pt x="3078" y="4309"/>
                  </a:cubicBezTo>
                  <a:cubicBezTo>
                    <a:pt x="5075" y="4309"/>
                    <a:pt x="5440" y="2824"/>
                    <a:pt x="5486" y="2595"/>
                  </a:cubicBezTo>
                  <a:cubicBezTo>
                    <a:pt x="5486" y="2571"/>
                    <a:pt x="5486" y="2546"/>
                    <a:pt x="5486" y="2546"/>
                  </a:cubicBezTo>
                  <a:lnTo>
                    <a:pt x="5486" y="1346"/>
                  </a:lnTo>
                  <a:cubicBezTo>
                    <a:pt x="5486" y="1163"/>
                    <a:pt x="5314" y="1001"/>
                    <a:pt x="5132" y="1001"/>
                  </a:cubicBezTo>
                  <a:cubicBezTo>
                    <a:pt x="5119" y="1001"/>
                    <a:pt x="5106" y="1002"/>
                    <a:pt x="5094" y="1004"/>
                  </a:cubicBezTo>
                  <a:cubicBezTo>
                    <a:pt x="4971" y="1017"/>
                    <a:pt x="4847" y="1023"/>
                    <a:pt x="4723" y="1023"/>
                  </a:cubicBezTo>
                  <a:cubicBezTo>
                    <a:pt x="3489" y="1023"/>
                    <a:pt x="2242" y="405"/>
                    <a:pt x="1641" y="49"/>
                  </a:cubicBezTo>
                  <a:cubicBezTo>
                    <a:pt x="1588" y="15"/>
                    <a:pt x="1529" y="0"/>
                    <a:pt x="1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7"/>
            <p:cNvSpPr/>
            <p:nvPr/>
          </p:nvSpPr>
          <p:spPr>
            <a:xfrm>
              <a:off x="2880900" y="311663"/>
              <a:ext cx="149400" cy="128500"/>
            </a:xfrm>
            <a:custGeom>
              <a:avLst/>
              <a:gdLst/>
              <a:ahLst/>
              <a:cxnLst/>
              <a:rect l="l" t="t" r="r" b="b"/>
              <a:pathLst>
                <a:path w="5976" h="5140" extrusionOk="0">
                  <a:moveTo>
                    <a:pt x="1568" y="854"/>
                  </a:moveTo>
                  <a:cubicBezTo>
                    <a:pt x="2265" y="1259"/>
                    <a:pt x="3518" y="1849"/>
                    <a:pt x="4798" y="1849"/>
                  </a:cubicBezTo>
                  <a:cubicBezTo>
                    <a:pt x="4913" y="1849"/>
                    <a:pt x="5028" y="1844"/>
                    <a:pt x="5143" y="1834"/>
                  </a:cubicBezTo>
                  <a:lnTo>
                    <a:pt x="5143" y="2936"/>
                  </a:lnTo>
                  <a:cubicBezTo>
                    <a:pt x="5098" y="3186"/>
                    <a:pt x="4799" y="4303"/>
                    <a:pt x="3126" y="4303"/>
                  </a:cubicBezTo>
                  <a:cubicBezTo>
                    <a:pt x="2999" y="4303"/>
                    <a:pt x="2863" y="4297"/>
                    <a:pt x="2719" y="4283"/>
                  </a:cubicBezTo>
                  <a:cubicBezTo>
                    <a:pt x="2156" y="4234"/>
                    <a:pt x="1740" y="4013"/>
                    <a:pt x="1470" y="3646"/>
                  </a:cubicBezTo>
                  <a:cubicBezTo>
                    <a:pt x="980" y="2936"/>
                    <a:pt x="1176" y="1809"/>
                    <a:pt x="1225" y="1589"/>
                  </a:cubicBezTo>
                  <a:lnTo>
                    <a:pt x="1568" y="879"/>
                  </a:lnTo>
                  <a:lnTo>
                    <a:pt x="1568" y="854"/>
                  </a:lnTo>
                  <a:close/>
                  <a:moveTo>
                    <a:pt x="1571" y="0"/>
                  </a:moveTo>
                  <a:cubicBezTo>
                    <a:pt x="1463" y="0"/>
                    <a:pt x="1354" y="25"/>
                    <a:pt x="1250" y="71"/>
                  </a:cubicBezTo>
                  <a:cubicBezTo>
                    <a:pt x="1029" y="144"/>
                    <a:pt x="882" y="316"/>
                    <a:pt x="809" y="536"/>
                  </a:cubicBezTo>
                  <a:lnTo>
                    <a:pt x="442" y="1271"/>
                  </a:lnTo>
                  <a:lnTo>
                    <a:pt x="417" y="1344"/>
                  </a:lnTo>
                  <a:cubicBezTo>
                    <a:pt x="393" y="1418"/>
                    <a:pt x="1" y="3009"/>
                    <a:pt x="785" y="4136"/>
                  </a:cubicBezTo>
                  <a:cubicBezTo>
                    <a:pt x="1201" y="4699"/>
                    <a:pt x="1813" y="5042"/>
                    <a:pt x="2646" y="5115"/>
                  </a:cubicBezTo>
                  <a:cubicBezTo>
                    <a:pt x="2817" y="5140"/>
                    <a:pt x="2988" y="5140"/>
                    <a:pt x="3160" y="5140"/>
                  </a:cubicBezTo>
                  <a:cubicBezTo>
                    <a:pt x="5511" y="5140"/>
                    <a:pt x="5927" y="3303"/>
                    <a:pt x="5951" y="3083"/>
                  </a:cubicBezTo>
                  <a:cubicBezTo>
                    <a:pt x="5976" y="3034"/>
                    <a:pt x="5976" y="2985"/>
                    <a:pt x="5976" y="2960"/>
                  </a:cubicBezTo>
                  <a:lnTo>
                    <a:pt x="5976" y="1760"/>
                  </a:lnTo>
                  <a:cubicBezTo>
                    <a:pt x="5976" y="1540"/>
                    <a:pt x="5878" y="1344"/>
                    <a:pt x="5731" y="1197"/>
                  </a:cubicBezTo>
                  <a:cubicBezTo>
                    <a:pt x="5581" y="1069"/>
                    <a:pt x="5394" y="997"/>
                    <a:pt x="5203" y="997"/>
                  </a:cubicBezTo>
                  <a:cubicBezTo>
                    <a:pt x="5175" y="997"/>
                    <a:pt x="5147" y="998"/>
                    <a:pt x="5119" y="1001"/>
                  </a:cubicBezTo>
                  <a:cubicBezTo>
                    <a:pt x="5021" y="1011"/>
                    <a:pt x="4923" y="1015"/>
                    <a:pt x="4824" y="1015"/>
                  </a:cubicBezTo>
                  <a:cubicBezTo>
                    <a:pt x="3657" y="1015"/>
                    <a:pt x="2430" y="389"/>
                    <a:pt x="1911" y="95"/>
                  </a:cubicBezTo>
                  <a:cubicBezTo>
                    <a:pt x="1808" y="31"/>
                    <a:pt x="1690" y="0"/>
                    <a:pt x="15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37"/>
            <p:cNvSpPr/>
            <p:nvPr/>
          </p:nvSpPr>
          <p:spPr>
            <a:xfrm>
              <a:off x="3419650" y="985563"/>
              <a:ext cx="54500" cy="256575"/>
            </a:xfrm>
            <a:custGeom>
              <a:avLst/>
              <a:gdLst/>
              <a:ahLst/>
              <a:cxnLst/>
              <a:rect l="l" t="t" r="r" b="b"/>
              <a:pathLst>
                <a:path w="2180" h="10263" extrusionOk="0">
                  <a:moveTo>
                    <a:pt x="1665" y="0"/>
                  </a:moveTo>
                  <a:cubicBezTo>
                    <a:pt x="1394" y="0"/>
                    <a:pt x="1173" y="191"/>
                    <a:pt x="1127" y="468"/>
                  </a:cubicBezTo>
                  <a:lnTo>
                    <a:pt x="25" y="9700"/>
                  </a:lnTo>
                  <a:cubicBezTo>
                    <a:pt x="0" y="9969"/>
                    <a:pt x="196" y="10238"/>
                    <a:pt x="466" y="10263"/>
                  </a:cubicBezTo>
                  <a:lnTo>
                    <a:pt x="539" y="10263"/>
                  </a:lnTo>
                  <a:cubicBezTo>
                    <a:pt x="784" y="10263"/>
                    <a:pt x="1004" y="10067"/>
                    <a:pt x="1053" y="9822"/>
                  </a:cubicBezTo>
                  <a:lnTo>
                    <a:pt x="2155" y="590"/>
                  </a:lnTo>
                  <a:cubicBezTo>
                    <a:pt x="2180" y="296"/>
                    <a:pt x="1984" y="51"/>
                    <a:pt x="1714" y="3"/>
                  </a:cubicBezTo>
                  <a:cubicBezTo>
                    <a:pt x="1698" y="1"/>
                    <a:pt x="1681" y="0"/>
                    <a:pt x="16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37"/>
            <p:cNvSpPr/>
            <p:nvPr/>
          </p:nvSpPr>
          <p:spPr>
            <a:xfrm>
              <a:off x="3399450" y="887163"/>
              <a:ext cx="135925" cy="127150"/>
            </a:xfrm>
            <a:custGeom>
              <a:avLst/>
              <a:gdLst/>
              <a:ahLst/>
              <a:cxnLst/>
              <a:rect l="l" t="t" r="r" b="b"/>
              <a:pathLst>
                <a:path w="5437" h="5086" extrusionOk="0">
                  <a:moveTo>
                    <a:pt x="2861" y="1"/>
                  </a:moveTo>
                  <a:cubicBezTo>
                    <a:pt x="2719" y="1"/>
                    <a:pt x="2577" y="69"/>
                    <a:pt x="2498" y="216"/>
                  </a:cubicBezTo>
                  <a:lnTo>
                    <a:pt x="1935" y="1122"/>
                  </a:lnTo>
                  <a:cubicBezTo>
                    <a:pt x="1861" y="1245"/>
                    <a:pt x="1739" y="1318"/>
                    <a:pt x="1616" y="1318"/>
                  </a:cubicBezTo>
                  <a:lnTo>
                    <a:pt x="539" y="1392"/>
                  </a:lnTo>
                  <a:cubicBezTo>
                    <a:pt x="196" y="1416"/>
                    <a:pt x="0" y="1833"/>
                    <a:pt x="245" y="2102"/>
                  </a:cubicBezTo>
                  <a:lnTo>
                    <a:pt x="931" y="2910"/>
                  </a:lnTo>
                  <a:cubicBezTo>
                    <a:pt x="1029" y="3008"/>
                    <a:pt x="1078" y="3155"/>
                    <a:pt x="1029" y="3302"/>
                  </a:cubicBezTo>
                  <a:lnTo>
                    <a:pt x="759" y="4330"/>
                  </a:lnTo>
                  <a:cubicBezTo>
                    <a:pt x="679" y="4611"/>
                    <a:pt x="894" y="4859"/>
                    <a:pt x="1163" y="4859"/>
                  </a:cubicBezTo>
                  <a:cubicBezTo>
                    <a:pt x="1223" y="4859"/>
                    <a:pt x="1285" y="4847"/>
                    <a:pt x="1347" y="4820"/>
                  </a:cubicBezTo>
                  <a:lnTo>
                    <a:pt x="2327" y="4404"/>
                  </a:lnTo>
                  <a:cubicBezTo>
                    <a:pt x="2377" y="4383"/>
                    <a:pt x="2432" y="4372"/>
                    <a:pt x="2488" y="4372"/>
                  </a:cubicBezTo>
                  <a:cubicBezTo>
                    <a:pt x="2567" y="4372"/>
                    <a:pt x="2647" y="4395"/>
                    <a:pt x="2718" y="4453"/>
                  </a:cubicBezTo>
                  <a:lnTo>
                    <a:pt x="3624" y="5016"/>
                  </a:lnTo>
                  <a:cubicBezTo>
                    <a:pt x="3697" y="5064"/>
                    <a:pt x="3775" y="5086"/>
                    <a:pt x="3851" y="5086"/>
                  </a:cubicBezTo>
                  <a:cubicBezTo>
                    <a:pt x="4086" y="5086"/>
                    <a:pt x="4304" y="4883"/>
                    <a:pt x="4286" y="4624"/>
                  </a:cubicBezTo>
                  <a:lnTo>
                    <a:pt x="4188" y="3547"/>
                  </a:lnTo>
                  <a:cubicBezTo>
                    <a:pt x="4163" y="3424"/>
                    <a:pt x="4237" y="3277"/>
                    <a:pt x="4335" y="3204"/>
                  </a:cubicBezTo>
                  <a:lnTo>
                    <a:pt x="5167" y="2518"/>
                  </a:lnTo>
                  <a:cubicBezTo>
                    <a:pt x="5437" y="2298"/>
                    <a:pt x="5339" y="1857"/>
                    <a:pt x="4996" y="1759"/>
                  </a:cubicBezTo>
                  <a:lnTo>
                    <a:pt x="3943" y="1539"/>
                  </a:lnTo>
                  <a:cubicBezTo>
                    <a:pt x="3820" y="1490"/>
                    <a:pt x="3698" y="1392"/>
                    <a:pt x="3649" y="1269"/>
                  </a:cubicBezTo>
                  <a:lnTo>
                    <a:pt x="3257" y="265"/>
                  </a:lnTo>
                  <a:cubicBezTo>
                    <a:pt x="3191" y="94"/>
                    <a:pt x="3026" y="1"/>
                    <a:pt x="28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7"/>
            <p:cNvSpPr/>
            <p:nvPr/>
          </p:nvSpPr>
          <p:spPr>
            <a:xfrm>
              <a:off x="3388425" y="874588"/>
              <a:ext cx="157975" cy="152675"/>
            </a:xfrm>
            <a:custGeom>
              <a:avLst/>
              <a:gdLst/>
              <a:ahLst/>
              <a:cxnLst/>
              <a:rect l="l" t="t" r="r" b="b"/>
              <a:pathLst>
                <a:path w="6319" h="6107" extrusionOk="0">
                  <a:moveTo>
                    <a:pt x="3282" y="1136"/>
                  </a:moveTo>
                  <a:lnTo>
                    <a:pt x="3625" y="1968"/>
                  </a:lnTo>
                  <a:cubicBezTo>
                    <a:pt x="3723" y="2238"/>
                    <a:pt x="3967" y="2458"/>
                    <a:pt x="4261" y="2531"/>
                  </a:cubicBezTo>
                  <a:lnTo>
                    <a:pt x="5143" y="2727"/>
                  </a:lnTo>
                  <a:lnTo>
                    <a:pt x="4457" y="3291"/>
                  </a:lnTo>
                  <a:cubicBezTo>
                    <a:pt x="4212" y="3486"/>
                    <a:pt x="4090" y="3805"/>
                    <a:pt x="4114" y="4099"/>
                  </a:cubicBezTo>
                  <a:lnTo>
                    <a:pt x="4188" y="5005"/>
                  </a:lnTo>
                  <a:lnTo>
                    <a:pt x="3429" y="4515"/>
                  </a:lnTo>
                  <a:cubicBezTo>
                    <a:pt x="3282" y="4417"/>
                    <a:pt x="3110" y="4368"/>
                    <a:pt x="2939" y="4368"/>
                  </a:cubicBezTo>
                  <a:cubicBezTo>
                    <a:pt x="2817" y="4368"/>
                    <a:pt x="2694" y="4393"/>
                    <a:pt x="2572" y="4442"/>
                  </a:cubicBezTo>
                  <a:lnTo>
                    <a:pt x="1739" y="4784"/>
                  </a:lnTo>
                  <a:lnTo>
                    <a:pt x="1959" y="3927"/>
                  </a:lnTo>
                  <a:cubicBezTo>
                    <a:pt x="2033" y="3633"/>
                    <a:pt x="1959" y="3315"/>
                    <a:pt x="1764" y="3070"/>
                  </a:cubicBezTo>
                  <a:lnTo>
                    <a:pt x="1176" y="2385"/>
                  </a:lnTo>
                  <a:lnTo>
                    <a:pt x="2082" y="2336"/>
                  </a:lnTo>
                  <a:cubicBezTo>
                    <a:pt x="2376" y="2336"/>
                    <a:pt x="2670" y="2164"/>
                    <a:pt x="2817" y="1895"/>
                  </a:cubicBezTo>
                  <a:lnTo>
                    <a:pt x="3282" y="1136"/>
                  </a:lnTo>
                  <a:close/>
                  <a:moveTo>
                    <a:pt x="3263" y="1"/>
                  </a:moveTo>
                  <a:cubicBezTo>
                    <a:pt x="2961" y="1"/>
                    <a:pt x="2672" y="168"/>
                    <a:pt x="2498" y="450"/>
                  </a:cubicBezTo>
                  <a:lnTo>
                    <a:pt x="1959" y="1332"/>
                  </a:lnTo>
                  <a:lnTo>
                    <a:pt x="955" y="1381"/>
                  </a:lnTo>
                  <a:cubicBezTo>
                    <a:pt x="588" y="1405"/>
                    <a:pt x="270" y="1625"/>
                    <a:pt x="147" y="1968"/>
                  </a:cubicBezTo>
                  <a:cubicBezTo>
                    <a:pt x="0" y="2287"/>
                    <a:pt x="49" y="2654"/>
                    <a:pt x="294" y="2923"/>
                  </a:cubicBezTo>
                  <a:lnTo>
                    <a:pt x="955" y="3707"/>
                  </a:lnTo>
                  <a:lnTo>
                    <a:pt x="711" y="4711"/>
                  </a:lnTo>
                  <a:cubicBezTo>
                    <a:pt x="613" y="5054"/>
                    <a:pt x="735" y="5421"/>
                    <a:pt x="1004" y="5641"/>
                  </a:cubicBezTo>
                  <a:cubicBezTo>
                    <a:pt x="1173" y="5794"/>
                    <a:pt x="1379" y="5871"/>
                    <a:pt x="1594" y="5871"/>
                  </a:cubicBezTo>
                  <a:cubicBezTo>
                    <a:pt x="1723" y="5871"/>
                    <a:pt x="1855" y="5843"/>
                    <a:pt x="1984" y="5788"/>
                  </a:cubicBezTo>
                  <a:lnTo>
                    <a:pt x="2914" y="5397"/>
                  </a:lnTo>
                  <a:lnTo>
                    <a:pt x="3796" y="5960"/>
                  </a:lnTo>
                  <a:cubicBezTo>
                    <a:pt x="3943" y="6058"/>
                    <a:pt x="4114" y="6107"/>
                    <a:pt x="4286" y="6107"/>
                  </a:cubicBezTo>
                  <a:cubicBezTo>
                    <a:pt x="4457" y="6107"/>
                    <a:pt x="4629" y="6058"/>
                    <a:pt x="4776" y="5960"/>
                  </a:cubicBezTo>
                  <a:cubicBezTo>
                    <a:pt x="5094" y="5788"/>
                    <a:pt x="5265" y="5446"/>
                    <a:pt x="5216" y="5078"/>
                  </a:cubicBezTo>
                  <a:lnTo>
                    <a:pt x="5143" y="4074"/>
                  </a:lnTo>
                  <a:lnTo>
                    <a:pt x="5926" y="3413"/>
                  </a:lnTo>
                  <a:cubicBezTo>
                    <a:pt x="6196" y="3193"/>
                    <a:pt x="6318" y="2825"/>
                    <a:pt x="6245" y="2482"/>
                  </a:cubicBezTo>
                  <a:cubicBezTo>
                    <a:pt x="6171" y="2115"/>
                    <a:pt x="5902" y="1846"/>
                    <a:pt x="5559" y="1772"/>
                  </a:cubicBezTo>
                  <a:lnTo>
                    <a:pt x="4555" y="1552"/>
                  </a:lnTo>
                  <a:lnTo>
                    <a:pt x="4163" y="597"/>
                  </a:lnTo>
                  <a:cubicBezTo>
                    <a:pt x="4041" y="254"/>
                    <a:pt x="3747" y="34"/>
                    <a:pt x="3380" y="9"/>
                  </a:cubicBezTo>
                  <a:cubicBezTo>
                    <a:pt x="3341" y="4"/>
                    <a:pt x="3302" y="1"/>
                    <a:pt x="3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7"/>
            <p:cNvSpPr/>
            <p:nvPr/>
          </p:nvSpPr>
          <p:spPr>
            <a:xfrm>
              <a:off x="2929875" y="185288"/>
              <a:ext cx="71675" cy="104475"/>
            </a:xfrm>
            <a:custGeom>
              <a:avLst/>
              <a:gdLst/>
              <a:ahLst/>
              <a:cxnLst/>
              <a:rect l="l" t="t" r="r" b="b"/>
              <a:pathLst>
                <a:path w="2867" h="4179" extrusionOk="0">
                  <a:moveTo>
                    <a:pt x="1215" y="1"/>
                  </a:moveTo>
                  <a:cubicBezTo>
                    <a:pt x="1164" y="1"/>
                    <a:pt x="1111" y="26"/>
                    <a:pt x="1078" y="81"/>
                  </a:cubicBezTo>
                  <a:cubicBezTo>
                    <a:pt x="760" y="767"/>
                    <a:pt x="1" y="2432"/>
                    <a:pt x="197" y="3142"/>
                  </a:cubicBezTo>
                  <a:cubicBezTo>
                    <a:pt x="197" y="3142"/>
                    <a:pt x="1463" y="4179"/>
                    <a:pt x="2485" y="4179"/>
                  </a:cubicBezTo>
                  <a:cubicBezTo>
                    <a:pt x="2617" y="4179"/>
                    <a:pt x="2745" y="4161"/>
                    <a:pt x="2866" y="4122"/>
                  </a:cubicBezTo>
                  <a:lnTo>
                    <a:pt x="1348" y="106"/>
                  </a:lnTo>
                  <a:cubicBezTo>
                    <a:pt x="1334" y="38"/>
                    <a:pt x="1276" y="1"/>
                    <a:pt x="12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7"/>
            <p:cNvSpPr/>
            <p:nvPr/>
          </p:nvSpPr>
          <p:spPr>
            <a:xfrm>
              <a:off x="2917650" y="172538"/>
              <a:ext cx="100425" cy="130500"/>
            </a:xfrm>
            <a:custGeom>
              <a:avLst/>
              <a:gdLst/>
              <a:ahLst/>
              <a:cxnLst/>
              <a:rect l="l" t="t" r="r" b="b"/>
              <a:pathLst>
                <a:path w="4017" h="5220" extrusionOk="0">
                  <a:moveTo>
                    <a:pt x="1665" y="1595"/>
                  </a:moveTo>
                  <a:lnTo>
                    <a:pt x="2620" y="4142"/>
                  </a:lnTo>
                  <a:cubicBezTo>
                    <a:pt x="2106" y="3995"/>
                    <a:pt x="1518" y="3652"/>
                    <a:pt x="1151" y="3358"/>
                  </a:cubicBezTo>
                  <a:cubicBezTo>
                    <a:pt x="1151" y="3065"/>
                    <a:pt x="1298" y="2452"/>
                    <a:pt x="1665" y="1595"/>
                  </a:cubicBezTo>
                  <a:close/>
                  <a:moveTo>
                    <a:pt x="1681" y="1"/>
                  </a:moveTo>
                  <a:cubicBezTo>
                    <a:pt x="1435" y="1"/>
                    <a:pt x="1216" y="144"/>
                    <a:pt x="1102" y="371"/>
                  </a:cubicBezTo>
                  <a:cubicBezTo>
                    <a:pt x="319" y="1987"/>
                    <a:pt x="0" y="3138"/>
                    <a:pt x="196" y="3799"/>
                  </a:cubicBezTo>
                  <a:lnTo>
                    <a:pt x="245" y="3946"/>
                  </a:lnTo>
                  <a:lnTo>
                    <a:pt x="367" y="4044"/>
                  </a:lnTo>
                  <a:cubicBezTo>
                    <a:pt x="514" y="4166"/>
                    <a:pt x="1812" y="5219"/>
                    <a:pt x="2988" y="5219"/>
                  </a:cubicBezTo>
                  <a:cubicBezTo>
                    <a:pt x="3159" y="5219"/>
                    <a:pt x="3331" y="5195"/>
                    <a:pt x="3502" y="5122"/>
                  </a:cubicBezTo>
                  <a:lnTo>
                    <a:pt x="4016" y="4950"/>
                  </a:lnTo>
                  <a:lnTo>
                    <a:pt x="2327" y="420"/>
                  </a:lnTo>
                  <a:cubicBezTo>
                    <a:pt x="2229" y="175"/>
                    <a:pt x="2008" y="4"/>
                    <a:pt x="1739" y="4"/>
                  </a:cubicBezTo>
                  <a:cubicBezTo>
                    <a:pt x="1719" y="2"/>
                    <a:pt x="1700" y="1"/>
                    <a:pt x="16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7"/>
            <p:cNvSpPr/>
            <p:nvPr/>
          </p:nvSpPr>
          <p:spPr>
            <a:xfrm>
              <a:off x="2877225" y="167113"/>
              <a:ext cx="161050" cy="276125"/>
            </a:xfrm>
            <a:custGeom>
              <a:avLst/>
              <a:gdLst/>
              <a:ahLst/>
              <a:cxnLst/>
              <a:rect l="l" t="t" r="r" b="b"/>
              <a:pathLst>
                <a:path w="6442" h="11045" extrusionOk="0">
                  <a:moveTo>
                    <a:pt x="3258" y="1249"/>
                  </a:moveTo>
                  <a:lnTo>
                    <a:pt x="5217" y="7298"/>
                  </a:lnTo>
                  <a:cubicBezTo>
                    <a:pt x="5388" y="7836"/>
                    <a:pt x="5339" y="8424"/>
                    <a:pt x="5094" y="8938"/>
                  </a:cubicBezTo>
                  <a:cubicBezTo>
                    <a:pt x="4825" y="9404"/>
                    <a:pt x="4433" y="9746"/>
                    <a:pt x="3919" y="9918"/>
                  </a:cubicBezTo>
                  <a:cubicBezTo>
                    <a:pt x="3690" y="9983"/>
                    <a:pt x="3462" y="10016"/>
                    <a:pt x="3248" y="10016"/>
                  </a:cubicBezTo>
                  <a:cubicBezTo>
                    <a:pt x="3141" y="10016"/>
                    <a:pt x="3037" y="10008"/>
                    <a:pt x="2940" y="9991"/>
                  </a:cubicBezTo>
                  <a:cubicBezTo>
                    <a:pt x="2866" y="9967"/>
                    <a:pt x="2817" y="9942"/>
                    <a:pt x="2744" y="9918"/>
                  </a:cubicBezTo>
                  <a:cubicBezTo>
                    <a:pt x="1715" y="9599"/>
                    <a:pt x="1127" y="8473"/>
                    <a:pt x="1446" y="7371"/>
                  </a:cubicBezTo>
                  <a:lnTo>
                    <a:pt x="3258" y="1249"/>
                  </a:lnTo>
                  <a:close/>
                  <a:moveTo>
                    <a:pt x="3233" y="0"/>
                  </a:moveTo>
                  <a:cubicBezTo>
                    <a:pt x="2817" y="0"/>
                    <a:pt x="2474" y="270"/>
                    <a:pt x="2352" y="661"/>
                  </a:cubicBezTo>
                  <a:lnTo>
                    <a:pt x="466" y="7077"/>
                  </a:lnTo>
                  <a:cubicBezTo>
                    <a:pt x="1" y="8718"/>
                    <a:pt x="883" y="10432"/>
                    <a:pt x="2450" y="10897"/>
                  </a:cubicBezTo>
                  <a:cubicBezTo>
                    <a:pt x="2523" y="10946"/>
                    <a:pt x="2621" y="10971"/>
                    <a:pt x="2719" y="10971"/>
                  </a:cubicBezTo>
                  <a:cubicBezTo>
                    <a:pt x="2891" y="11020"/>
                    <a:pt x="3086" y="11044"/>
                    <a:pt x="3282" y="11044"/>
                  </a:cubicBezTo>
                  <a:cubicBezTo>
                    <a:pt x="3576" y="11044"/>
                    <a:pt x="3895" y="10995"/>
                    <a:pt x="4237" y="10897"/>
                  </a:cubicBezTo>
                  <a:cubicBezTo>
                    <a:pt x="4997" y="10652"/>
                    <a:pt x="5609" y="10114"/>
                    <a:pt x="6001" y="9404"/>
                  </a:cubicBezTo>
                  <a:cubicBezTo>
                    <a:pt x="6368" y="8644"/>
                    <a:pt x="6441" y="7763"/>
                    <a:pt x="6196" y="6979"/>
                  </a:cubicBezTo>
                  <a:lnTo>
                    <a:pt x="4115" y="637"/>
                  </a:lnTo>
                  <a:cubicBezTo>
                    <a:pt x="3992" y="245"/>
                    <a:pt x="3650" y="0"/>
                    <a:pt x="3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37"/>
            <p:cNvSpPr/>
            <p:nvPr/>
          </p:nvSpPr>
          <p:spPr>
            <a:xfrm>
              <a:off x="2695425" y="893788"/>
              <a:ext cx="126750" cy="94900"/>
            </a:xfrm>
            <a:custGeom>
              <a:avLst/>
              <a:gdLst/>
              <a:ahLst/>
              <a:cxnLst/>
              <a:rect l="l" t="t" r="r" b="b"/>
              <a:pathLst>
                <a:path w="5070" h="3796" extrusionOk="0">
                  <a:moveTo>
                    <a:pt x="2694" y="0"/>
                  </a:moveTo>
                  <a:cubicBezTo>
                    <a:pt x="1837" y="25"/>
                    <a:pt x="1200" y="319"/>
                    <a:pt x="784" y="857"/>
                  </a:cubicBezTo>
                  <a:cubicBezTo>
                    <a:pt x="0" y="1861"/>
                    <a:pt x="343" y="3355"/>
                    <a:pt x="343" y="3429"/>
                  </a:cubicBezTo>
                  <a:cubicBezTo>
                    <a:pt x="386" y="3642"/>
                    <a:pt x="595" y="3781"/>
                    <a:pt x="810" y="3781"/>
                  </a:cubicBezTo>
                  <a:cubicBezTo>
                    <a:pt x="842" y="3781"/>
                    <a:pt x="874" y="3778"/>
                    <a:pt x="906" y="3771"/>
                  </a:cubicBezTo>
                  <a:cubicBezTo>
                    <a:pt x="1151" y="3722"/>
                    <a:pt x="1298" y="3478"/>
                    <a:pt x="1249" y="3233"/>
                  </a:cubicBezTo>
                  <a:cubicBezTo>
                    <a:pt x="1249" y="3208"/>
                    <a:pt x="1004" y="2082"/>
                    <a:pt x="1518" y="1421"/>
                  </a:cubicBezTo>
                  <a:cubicBezTo>
                    <a:pt x="1763" y="1102"/>
                    <a:pt x="2155" y="931"/>
                    <a:pt x="2718" y="931"/>
                  </a:cubicBezTo>
                  <a:cubicBezTo>
                    <a:pt x="2750" y="928"/>
                    <a:pt x="2781" y="927"/>
                    <a:pt x="2812" y="927"/>
                  </a:cubicBezTo>
                  <a:cubicBezTo>
                    <a:pt x="3085" y="927"/>
                    <a:pt x="3303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4" y="3771"/>
                    <a:pt x="4579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45" y="3331"/>
                  </a:cubicBezTo>
                  <a:cubicBezTo>
                    <a:pt x="5045" y="3257"/>
                    <a:pt x="5069" y="1494"/>
                    <a:pt x="4139" y="564"/>
                  </a:cubicBezTo>
                  <a:cubicBezTo>
                    <a:pt x="3747" y="172"/>
                    <a:pt x="3257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37"/>
            <p:cNvSpPr/>
            <p:nvPr/>
          </p:nvSpPr>
          <p:spPr>
            <a:xfrm>
              <a:off x="3070075" y="893788"/>
              <a:ext cx="127375" cy="94900"/>
            </a:xfrm>
            <a:custGeom>
              <a:avLst/>
              <a:gdLst/>
              <a:ahLst/>
              <a:cxnLst/>
              <a:rect l="l" t="t" r="r" b="b"/>
              <a:pathLst>
                <a:path w="5095" h="3796" extrusionOk="0">
                  <a:moveTo>
                    <a:pt x="2694" y="0"/>
                  </a:moveTo>
                  <a:cubicBezTo>
                    <a:pt x="1862" y="25"/>
                    <a:pt x="1225" y="319"/>
                    <a:pt x="784" y="857"/>
                  </a:cubicBezTo>
                  <a:cubicBezTo>
                    <a:pt x="1" y="1861"/>
                    <a:pt x="343" y="3355"/>
                    <a:pt x="343" y="3429"/>
                  </a:cubicBezTo>
                  <a:cubicBezTo>
                    <a:pt x="407" y="3642"/>
                    <a:pt x="601" y="3781"/>
                    <a:pt x="812" y="3781"/>
                  </a:cubicBezTo>
                  <a:cubicBezTo>
                    <a:pt x="843" y="3781"/>
                    <a:pt x="875" y="3778"/>
                    <a:pt x="907" y="3771"/>
                  </a:cubicBezTo>
                  <a:cubicBezTo>
                    <a:pt x="1152" y="3722"/>
                    <a:pt x="1299" y="3478"/>
                    <a:pt x="1250" y="3233"/>
                  </a:cubicBezTo>
                  <a:cubicBezTo>
                    <a:pt x="1250" y="3208"/>
                    <a:pt x="1005" y="2082"/>
                    <a:pt x="1519" y="1421"/>
                  </a:cubicBezTo>
                  <a:cubicBezTo>
                    <a:pt x="1764" y="1102"/>
                    <a:pt x="2156" y="931"/>
                    <a:pt x="2719" y="931"/>
                  </a:cubicBezTo>
                  <a:cubicBezTo>
                    <a:pt x="2751" y="928"/>
                    <a:pt x="2782" y="927"/>
                    <a:pt x="2813" y="927"/>
                  </a:cubicBezTo>
                  <a:cubicBezTo>
                    <a:pt x="3090" y="927"/>
                    <a:pt x="3326" y="1026"/>
                    <a:pt x="3502" y="1225"/>
                  </a:cubicBezTo>
                  <a:cubicBezTo>
                    <a:pt x="4041" y="1763"/>
                    <a:pt x="4139" y="2914"/>
                    <a:pt x="4139" y="3331"/>
                  </a:cubicBezTo>
                  <a:cubicBezTo>
                    <a:pt x="4139" y="3576"/>
                    <a:pt x="4335" y="3771"/>
                    <a:pt x="4580" y="3796"/>
                  </a:cubicBezTo>
                  <a:lnTo>
                    <a:pt x="4604" y="3796"/>
                  </a:lnTo>
                  <a:cubicBezTo>
                    <a:pt x="4849" y="3796"/>
                    <a:pt x="5045" y="3600"/>
                    <a:pt x="5070" y="3331"/>
                  </a:cubicBezTo>
                  <a:cubicBezTo>
                    <a:pt x="5070" y="3257"/>
                    <a:pt x="5094" y="1494"/>
                    <a:pt x="4164" y="564"/>
                  </a:cubicBezTo>
                  <a:cubicBezTo>
                    <a:pt x="3772" y="172"/>
                    <a:pt x="3258" y="0"/>
                    <a:pt x="2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7"/>
            <p:cNvSpPr/>
            <p:nvPr/>
          </p:nvSpPr>
          <p:spPr>
            <a:xfrm>
              <a:off x="2865600" y="903513"/>
              <a:ext cx="175725" cy="47225"/>
            </a:xfrm>
            <a:custGeom>
              <a:avLst/>
              <a:gdLst/>
              <a:ahLst/>
              <a:cxnLst/>
              <a:rect l="l" t="t" r="r" b="b"/>
              <a:pathLst>
                <a:path w="7029" h="1889" extrusionOk="0">
                  <a:moveTo>
                    <a:pt x="6515" y="0"/>
                  </a:moveTo>
                  <a:cubicBezTo>
                    <a:pt x="6432" y="0"/>
                    <a:pt x="6348" y="25"/>
                    <a:pt x="6270" y="77"/>
                  </a:cubicBezTo>
                  <a:cubicBezTo>
                    <a:pt x="5195" y="753"/>
                    <a:pt x="4226" y="977"/>
                    <a:pt x="3414" y="977"/>
                  </a:cubicBezTo>
                  <a:cubicBezTo>
                    <a:pt x="1874" y="977"/>
                    <a:pt x="897" y="174"/>
                    <a:pt x="833" y="126"/>
                  </a:cubicBezTo>
                  <a:cubicBezTo>
                    <a:pt x="742" y="46"/>
                    <a:pt x="630" y="9"/>
                    <a:pt x="519" y="9"/>
                  </a:cubicBezTo>
                  <a:cubicBezTo>
                    <a:pt x="391" y="9"/>
                    <a:pt x="264" y="58"/>
                    <a:pt x="172" y="150"/>
                  </a:cubicBezTo>
                  <a:cubicBezTo>
                    <a:pt x="1" y="346"/>
                    <a:pt x="25" y="640"/>
                    <a:pt x="221" y="811"/>
                  </a:cubicBezTo>
                  <a:cubicBezTo>
                    <a:pt x="246" y="836"/>
                    <a:pt x="956" y="1423"/>
                    <a:pt x="2107" y="1717"/>
                  </a:cubicBezTo>
                  <a:cubicBezTo>
                    <a:pt x="2474" y="1815"/>
                    <a:pt x="2915" y="1889"/>
                    <a:pt x="3405" y="1889"/>
                  </a:cubicBezTo>
                  <a:cubicBezTo>
                    <a:pt x="4360" y="1889"/>
                    <a:pt x="5510" y="1644"/>
                    <a:pt x="6759" y="860"/>
                  </a:cubicBezTo>
                  <a:cubicBezTo>
                    <a:pt x="6980" y="713"/>
                    <a:pt x="7029" y="419"/>
                    <a:pt x="6906" y="224"/>
                  </a:cubicBezTo>
                  <a:cubicBezTo>
                    <a:pt x="6811" y="81"/>
                    <a:pt x="6665" y="0"/>
                    <a:pt x="6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p37"/>
          <p:cNvGrpSpPr/>
          <p:nvPr/>
        </p:nvGrpSpPr>
        <p:grpSpPr>
          <a:xfrm>
            <a:off x="10230483" y="994352"/>
            <a:ext cx="1103387" cy="2155123"/>
            <a:chOff x="7161603" y="746850"/>
            <a:chExt cx="1108115" cy="2164357"/>
          </a:xfrm>
        </p:grpSpPr>
        <p:sp>
          <p:nvSpPr>
            <p:cNvPr id="1352" name="Google Shape;1352;p37"/>
            <p:cNvSpPr/>
            <p:nvPr/>
          </p:nvSpPr>
          <p:spPr>
            <a:xfrm>
              <a:off x="7161603" y="746850"/>
              <a:ext cx="1108115" cy="2164357"/>
            </a:xfrm>
            <a:custGeom>
              <a:avLst/>
              <a:gdLst/>
              <a:ahLst/>
              <a:cxnLst/>
              <a:rect l="l" t="t" r="r" b="b"/>
              <a:pathLst>
                <a:path w="17503" h="34188" extrusionOk="0">
                  <a:moveTo>
                    <a:pt x="11868" y="0"/>
                  </a:moveTo>
                  <a:cubicBezTo>
                    <a:pt x="11160" y="0"/>
                    <a:pt x="10484" y="197"/>
                    <a:pt x="9907" y="556"/>
                  </a:cubicBezTo>
                  <a:cubicBezTo>
                    <a:pt x="9405" y="273"/>
                    <a:pt x="8839" y="120"/>
                    <a:pt x="8239" y="120"/>
                  </a:cubicBezTo>
                  <a:cubicBezTo>
                    <a:pt x="7030" y="120"/>
                    <a:pt x="5918" y="785"/>
                    <a:pt x="5340" y="1810"/>
                  </a:cubicBezTo>
                  <a:cubicBezTo>
                    <a:pt x="4632" y="1875"/>
                    <a:pt x="3967" y="2126"/>
                    <a:pt x="3401" y="2562"/>
                  </a:cubicBezTo>
                  <a:cubicBezTo>
                    <a:pt x="3215" y="2518"/>
                    <a:pt x="3019" y="2496"/>
                    <a:pt x="2823" y="2496"/>
                  </a:cubicBezTo>
                  <a:cubicBezTo>
                    <a:pt x="1265" y="2496"/>
                    <a:pt x="0" y="3771"/>
                    <a:pt x="0" y="5330"/>
                  </a:cubicBezTo>
                  <a:cubicBezTo>
                    <a:pt x="0" y="6888"/>
                    <a:pt x="1265" y="8152"/>
                    <a:pt x="2823" y="8152"/>
                  </a:cubicBezTo>
                  <a:lnTo>
                    <a:pt x="2932" y="8152"/>
                  </a:lnTo>
                  <a:cubicBezTo>
                    <a:pt x="3128" y="8359"/>
                    <a:pt x="3335" y="8534"/>
                    <a:pt x="3575" y="8697"/>
                  </a:cubicBezTo>
                  <a:cubicBezTo>
                    <a:pt x="3531" y="8752"/>
                    <a:pt x="3499" y="8817"/>
                    <a:pt x="3455" y="8882"/>
                  </a:cubicBezTo>
                  <a:cubicBezTo>
                    <a:pt x="2670" y="10103"/>
                    <a:pt x="1700" y="11640"/>
                    <a:pt x="1700" y="14473"/>
                  </a:cubicBezTo>
                  <a:cubicBezTo>
                    <a:pt x="1700" y="17318"/>
                    <a:pt x="2670" y="18843"/>
                    <a:pt x="3455" y="20075"/>
                  </a:cubicBezTo>
                  <a:cubicBezTo>
                    <a:pt x="4163" y="21197"/>
                    <a:pt x="4676" y="22004"/>
                    <a:pt x="4676" y="23856"/>
                  </a:cubicBezTo>
                  <a:cubicBezTo>
                    <a:pt x="4676" y="25709"/>
                    <a:pt x="4163" y="26516"/>
                    <a:pt x="3455" y="27638"/>
                  </a:cubicBezTo>
                  <a:cubicBezTo>
                    <a:pt x="2670" y="28859"/>
                    <a:pt x="1700" y="30395"/>
                    <a:pt x="1700" y="33240"/>
                  </a:cubicBezTo>
                  <a:lnTo>
                    <a:pt x="1700" y="34188"/>
                  </a:lnTo>
                  <a:lnTo>
                    <a:pt x="11051" y="34188"/>
                  </a:lnTo>
                  <a:lnTo>
                    <a:pt x="11051" y="33240"/>
                  </a:lnTo>
                  <a:cubicBezTo>
                    <a:pt x="11051" y="31387"/>
                    <a:pt x="11563" y="30581"/>
                    <a:pt x="12272" y="29458"/>
                  </a:cubicBezTo>
                  <a:cubicBezTo>
                    <a:pt x="13056" y="28227"/>
                    <a:pt x="14026" y="26701"/>
                    <a:pt x="14026" y="23856"/>
                  </a:cubicBezTo>
                  <a:cubicBezTo>
                    <a:pt x="14026" y="21012"/>
                    <a:pt x="13056" y="19486"/>
                    <a:pt x="12272" y="18255"/>
                  </a:cubicBezTo>
                  <a:cubicBezTo>
                    <a:pt x="11563" y="17132"/>
                    <a:pt x="11051" y="16326"/>
                    <a:pt x="11051" y="14473"/>
                  </a:cubicBezTo>
                  <a:cubicBezTo>
                    <a:pt x="11051" y="12631"/>
                    <a:pt x="11563" y="11814"/>
                    <a:pt x="12272" y="10702"/>
                  </a:cubicBezTo>
                  <a:cubicBezTo>
                    <a:pt x="12522" y="10321"/>
                    <a:pt x="12784" y="9896"/>
                    <a:pt x="13035" y="9406"/>
                  </a:cubicBezTo>
                  <a:cubicBezTo>
                    <a:pt x="13808" y="9231"/>
                    <a:pt x="14495" y="8773"/>
                    <a:pt x="14974" y="8141"/>
                  </a:cubicBezTo>
                  <a:cubicBezTo>
                    <a:pt x="16391" y="7989"/>
                    <a:pt x="17503" y="6790"/>
                    <a:pt x="17503" y="5330"/>
                  </a:cubicBezTo>
                  <a:cubicBezTo>
                    <a:pt x="17503" y="4033"/>
                    <a:pt x="16631" y="2943"/>
                    <a:pt x="15443" y="2605"/>
                  </a:cubicBezTo>
                  <a:cubicBezTo>
                    <a:pt x="14953" y="1079"/>
                    <a:pt x="13525" y="0"/>
                    <a:pt x="118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37"/>
            <p:cNvSpPr/>
            <p:nvPr/>
          </p:nvSpPr>
          <p:spPr>
            <a:xfrm>
              <a:off x="7329944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998B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7"/>
            <p:cNvSpPr/>
            <p:nvPr/>
          </p:nvSpPr>
          <p:spPr>
            <a:xfrm>
              <a:off x="7407245" y="1069729"/>
              <a:ext cx="273246" cy="1780777"/>
            </a:xfrm>
            <a:custGeom>
              <a:avLst/>
              <a:gdLst/>
              <a:ahLst/>
              <a:cxnLst/>
              <a:rect l="l" t="t" r="r" b="b"/>
              <a:pathLst>
                <a:path w="4316" h="28129" extrusionOk="0">
                  <a:moveTo>
                    <a:pt x="2964" y="1"/>
                  </a:moveTo>
                  <a:cubicBezTo>
                    <a:pt x="2964" y="2126"/>
                    <a:pt x="2332" y="3129"/>
                    <a:pt x="1591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591" y="14463"/>
                  </a:cubicBezTo>
                  <a:cubicBezTo>
                    <a:pt x="2332" y="15629"/>
                    <a:pt x="2964" y="16631"/>
                    <a:pt x="2964" y="18756"/>
                  </a:cubicBezTo>
                  <a:cubicBezTo>
                    <a:pt x="2964" y="20882"/>
                    <a:pt x="2332" y="21884"/>
                    <a:pt x="1591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41" y="28129"/>
                  </a:lnTo>
                  <a:cubicBezTo>
                    <a:pt x="1341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41" y="11498"/>
                    <a:pt x="1341" y="9373"/>
                  </a:cubicBezTo>
                  <a:cubicBezTo>
                    <a:pt x="1341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37"/>
            <p:cNvSpPr/>
            <p:nvPr/>
          </p:nvSpPr>
          <p:spPr>
            <a:xfrm>
              <a:off x="748378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77" y="22658"/>
                    <a:pt x="4327" y="21317"/>
                    <a:pt x="4327" y="18756"/>
                  </a:cubicBezTo>
                  <a:cubicBezTo>
                    <a:pt x="4327" y="16195"/>
                    <a:pt x="3477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77" y="3902"/>
                    <a:pt x="4327" y="2562"/>
                    <a:pt x="4327" y="1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37"/>
            <p:cNvSpPr/>
            <p:nvPr/>
          </p:nvSpPr>
          <p:spPr>
            <a:xfrm>
              <a:off x="756108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65" y="1"/>
                  </a:moveTo>
                  <a:cubicBezTo>
                    <a:pt x="2965" y="2126"/>
                    <a:pt x="2333" y="3129"/>
                    <a:pt x="1602" y="4284"/>
                  </a:cubicBezTo>
                  <a:cubicBezTo>
                    <a:pt x="850" y="5472"/>
                    <a:pt x="0" y="6812"/>
                    <a:pt x="0" y="9373"/>
                  </a:cubicBezTo>
                  <a:cubicBezTo>
                    <a:pt x="0" y="11945"/>
                    <a:pt x="850" y="13286"/>
                    <a:pt x="1602" y="14463"/>
                  </a:cubicBezTo>
                  <a:cubicBezTo>
                    <a:pt x="2333" y="15629"/>
                    <a:pt x="2965" y="16631"/>
                    <a:pt x="2965" y="18756"/>
                  </a:cubicBezTo>
                  <a:cubicBezTo>
                    <a:pt x="2965" y="20882"/>
                    <a:pt x="2333" y="21884"/>
                    <a:pt x="1602" y="23050"/>
                  </a:cubicBezTo>
                  <a:cubicBezTo>
                    <a:pt x="850" y="24227"/>
                    <a:pt x="0" y="25568"/>
                    <a:pt x="0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14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14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14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rgbClr val="4BD4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37"/>
            <p:cNvSpPr/>
            <p:nvPr/>
          </p:nvSpPr>
          <p:spPr>
            <a:xfrm>
              <a:off x="7638327" y="1069729"/>
              <a:ext cx="274006" cy="1780777"/>
            </a:xfrm>
            <a:custGeom>
              <a:avLst/>
              <a:gdLst/>
              <a:ahLst/>
              <a:cxnLst/>
              <a:rect l="l" t="t" r="r" b="b"/>
              <a:pathLst>
                <a:path w="4328" h="28129" extrusionOk="0">
                  <a:moveTo>
                    <a:pt x="2976" y="1"/>
                  </a:moveTo>
                  <a:cubicBezTo>
                    <a:pt x="2976" y="2126"/>
                    <a:pt x="2344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44" y="15629"/>
                    <a:pt x="2976" y="16631"/>
                    <a:pt x="2976" y="18756"/>
                  </a:cubicBezTo>
                  <a:cubicBezTo>
                    <a:pt x="2976" y="20882"/>
                    <a:pt x="2344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95" y="25001"/>
                    <a:pt x="2726" y="23846"/>
                  </a:cubicBezTo>
                  <a:cubicBezTo>
                    <a:pt x="3478" y="22658"/>
                    <a:pt x="4328" y="21317"/>
                    <a:pt x="4328" y="18756"/>
                  </a:cubicBezTo>
                  <a:cubicBezTo>
                    <a:pt x="4328" y="16195"/>
                    <a:pt x="3478" y="14855"/>
                    <a:pt x="2726" y="13667"/>
                  </a:cubicBezTo>
                  <a:cubicBezTo>
                    <a:pt x="1995" y="12501"/>
                    <a:pt x="1352" y="11498"/>
                    <a:pt x="1352" y="9373"/>
                  </a:cubicBezTo>
                  <a:cubicBezTo>
                    <a:pt x="1352" y="7248"/>
                    <a:pt x="1995" y="6245"/>
                    <a:pt x="2726" y="5090"/>
                  </a:cubicBezTo>
                  <a:cubicBezTo>
                    <a:pt x="3478" y="3902"/>
                    <a:pt x="4328" y="2562"/>
                    <a:pt x="43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7"/>
            <p:cNvSpPr/>
            <p:nvPr/>
          </p:nvSpPr>
          <p:spPr>
            <a:xfrm>
              <a:off x="7715628" y="1069729"/>
              <a:ext cx="273309" cy="1780777"/>
            </a:xfrm>
            <a:custGeom>
              <a:avLst/>
              <a:gdLst/>
              <a:ahLst/>
              <a:cxnLst/>
              <a:rect l="l" t="t" r="r" b="b"/>
              <a:pathLst>
                <a:path w="4317" h="28129" extrusionOk="0">
                  <a:moveTo>
                    <a:pt x="2976" y="1"/>
                  </a:moveTo>
                  <a:cubicBezTo>
                    <a:pt x="2976" y="2126"/>
                    <a:pt x="2333" y="3129"/>
                    <a:pt x="1603" y="4284"/>
                  </a:cubicBezTo>
                  <a:cubicBezTo>
                    <a:pt x="851" y="5472"/>
                    <a:pt x="1" y="6812"/>
                    <a:pt x="1" y="9373"/>
                  </a:cubicBezTo>
                  <a:cubicBezTo>
                    <a:pt x="1" y="11945"/>
                    <a:pt x="851" y="13286"/>
                    <a:pt x="1603" y="14463"/>
                  </a:cubicBezTo>
                  <a:cubicBezTo>
                    <a:pt x="2333" y="15629"/>
                    <a:pt x="2976" y="16631"/>
                    <a:pt x="2976" y="18756"/>
                  </a:cubicBezTo>
                  <a:cubicBezTo>
                    <a:pt x="2976" y="20882"/>
                    <a:pt x="2333" y="21884"/>
                    <a:pt x="1603" y="23050"/>
                  </a:cubicBezTo>
                  <a:cubicBezTo>
                    <a:pt x="851" y="24227"/>
                    <a:pt x="1" y="25568"/>
                    <a:pt x="1" y="28129"/>
                  </a:cubicBezTo>
                  <a:lnTo>
                    <a:pt x="1352" y="28129"/>
                  </a:lnTo>
                  <a:cubicBezTo>
                    <a:pt x="1352" y="26004"/>
                    <a:pt x="1984" y="25001"/>
                    <a:pt x="2725" y="23846"/>
                  </a:cubicBezTo>
                  <a:cubicBezTo>
                    <a:pt x="3466" y="22658"/>
                    <a:pt x="4316" y="21317"/>
                    <a:pt x="4316" y="18756"/>
                  </a:cubicBezTo>
                  <a:cubicBezTo>
                    <a:pt x="4316" y="16195"/>
                    <a:pt x="3466" y="14855"/>
                    <a:pt x="2725" y="13667"/>
                  </a:cubicBezTo>
                  <a:cubicBezTo>
                    <a:pt x="1984" y="12501"/>
                    <a:pt x="1352" y="11498"/>
                    <a:pt x="1352" y="9373"/>
                  </a:cubicBezTo>
                  <a:cubicBezTo>
                    <a:pt x="1352" y="7248"/>
                    <a:pt x="1984" y="6245"/>
                    <a:pt x="2725" y="5090"/>
                  </a:cubicBezTo>
                  <a:cubicBezTo>
                    <a:pt x="3466" y="3902"/>
                    <a:pt x="4316" y="2562"/>
                    <a:pt x="43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7"/>
            <p:cNvSpPr/>
            <p:nvPr/>
          </p:nvSpPr>
          <p:spPr>
            <a:xfrm>
              <a:off x="7221621" y="807564"/>
              <a:ext cx="988079" cy="479554"/>
            </a:xfrm>
            <a:custGeom>
              <a:avLst/>
              <a:gdLst/>
              <a:ahLst/>
              <a:cxnLst/>
              <a:rect l="l" t="t" r="r" b="b"/>
              <a:pathLst>
                <a:path w="15607" h="7575" extrusionOk="0">
                  <a:moveTo>
                    <a:pt x="10910" y="0"/>
                  </a:moveTo>
                  <a:cubicBezTo>
                    <a:pt x="10158" y="0"/>
                    <a:pt x="9471" y="306"/>
                    <a:pt x="8959" y="796"/>
                  </a:cubicBezTo>
                  <a:cubicBezTo>
                    <a:pt x="8534" y="371"/>
                    <a:pt x="7945" y="109"/>
                    <a:pt x="7291" y="109"/>
                  </a:cubicBezTo>
                  <a:cubicBezTo>
                    <a:pt x="6212" y="109"/>
                    <a:pt x="5308" y="829"/>
                    <a:pt x="5014" y="1810"/>
                  </a:cubicBezTo>
                  <a:cubicBezTo>
                    <a:pt x="4916" y="1799"/>
                    <a:pt x="4817" y="1799"/>
                    <a:pt x="4719" y="1799"/>
                  </a:cubicBezTo>
                  <a:cubicBezTo>
                    <a:pt x="3913" y="1799"/>
                    <a:pt x="3194" y="2137"/>
                    <a:pt x="2681" y="2671"/>
                  </a:cubicBezTo>
                  <a:cubicBezTo>
                    <a:pt x="2431" y="2562"/>
                    <a:pt x="2169" y="2496"/>
                    <a:pt x="1875" y="2496"/>
                  </a:cubicBezTo>
                  <a:cubicBezTo>
                    <a:pt x="840" y="2496"/>
                    <a:pt x="0" y="3335"/>
                    <a:pt x="0" y="4371"/>
                  </a:cubicBezTo>
                  <a:cubicBezTo>
                    <a:pt x="0" y="5406"/>
                    <a:pt x="840" y="6245"/>
                    <a:pt x="1875" y="6245"/>
                  </a:cubicBezTo>
                  <a:cubicBezTo>
                    <a:pt x="2049" y="6245"/>
                    <a:pt x="2224" y="6212"/>
                    <a:pt x="2387" y="6169"/>
                  </a:cubicBezTo>
                  <a:cubicBezTo>
                    <a:pt x="2889" y="6921"/>
                    <a:pt x="3749" y="7422"/>
                    <a:pt x="4719" y="7422"/>
                  </a:cubicBezTo>
                  <a:cubicBezTo>
                    <a:pt x="5471" y="7422"/>
                    <a:pt x="6158" y="7117"/>
                    <a:pt x="6659" y="6637"/>
                  </a:cubicBezTo>
                  <a:cubicBezTo>
                    <a:pt x="7073" y="6910"/>
                    <a:pt x="7575" y="7073"/>
                    <a:pt x="8098" y="7073"/>
                  </a:cubicBezTo>
                  <a:cubicBezTo>
                    <a:pt x="8610" y="7073"/>
                    <a:pt x="9079" y="6921"/>
                    <a:pt x="9482" y="6681"/>
                  </a:cubicBezTo>
                  <a:cubicBezTo>
                    <a:pt x="9918" y="7226"/>
                    <a:pt x="10594" y="7575"/>
                    <a:pt x="11345" y="7575"/>
                  </a:cubicBezTo>
                  <a:cubicBezTo>
                    <a:pt x="12294" y="7575"/>
                    <a:pt x="13111" y="7019"/>
                    <a:pt x="13492" y="6223"/>
                  </a:cubicBezTo>
                  <a:cubicBezTo>
                    <a:pt x="13569" y="6234"/>
                    <a:pt x="13645" y="6245"/>
                    <a:pt x="13732" y="6245"/>
                  </a:cubicBezTo>
                  <a:cubicBezTo>
                    <a:pt x="14768" y="6245"/>
                    <a:pt x="15607" y="5406"/>
                    <a:pt x="15607" y="4371"/>
                  </a:cubicBezTo>
                  <a:cubicBezTo>
                    <a:pt x="15607" y="3335"/>
                    <a:pt x="14768" y="2496"/>
                    <a:pt x="13732" y="2496"/>
                  </a:cubicBezTo>
                  <a:lnTo>
                    <a:pt x="13710" y="2496"/>
                  </a:lnTo>
                  <a:cubicBezTo>
                    <a:pt x="13547" y="1090"/>
                    <a:pt x="12359" y="0"/>
                    <a:pt x="10910" y="0"/>
                  </a:cubicBezTo>
                  <a:close/>
                </a:path>
              </a:pathLst>
            </a:custGeom>
            <a:solidFill>
              <a:srgbClr val="FEE5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0" name="Google Shape;1360;p37"/>
          <p:cNvGrpSpPr/>
          <p:nvPr/>
        </p:nvGrpSpPr>
        <p:grpSpPr>
          <a:xfrm rot="-5400000">
            <a:off x="2910537" y="419744"/>
            <a:ext cx="568388" cy="1782856"/>
            <a:chOff x="1132420" y="2769224"/>
            <a:chExt cx="395630" cy="1240967"/>
          </a:xfrm>
        </p:grpSpPr>
        <p:sp>
          <p:nvSpPr>
            <p:cNvPr id="1361" name="Google Shape;1361;p37"/>
            <p:cNvSpPr/>
            <p:nvPr/>
          </p:nvSpPr>
          <p:spPr>
            <a:xfrm rot="5400000">
              <a:off x="709752" y="3191893"/>
              <a:ext cx="1240967" cy="395630"/>
            </a:xfrm>
            <a:custGeom>
              <a:avLst/>
              <a:gdLst/>
              <a:ahLst/>
              <a:cxnLst/>
              <a:rect l="l" t="t" r="r" b="b"/>
              <a:pathLst>
                <a:path w="270658" h="38392" extrusionOk="0">
                  <a:moveTo>
                    <a:pt x="1498" y="0"/>
                  </a:moveTo>
                  <a:lnTo>
                    <a:pt x="10721" y="12698"/>
                  </a:lnTo>
                  <a:lnTo>
                    <a:pt x="5990" y="15692"/>
                  </a:lnTo>
                  <a:lnTo>
                    <a:pt x="11500" y="20424"/>
                  </a:lnTo>
                  <a:lnTo>
                    <a:pt x="1" y="24916"/>
                  </a:lnTo>
                  <a:lnTo>
                    <a:pt x="8984" y="31444"/>
                  </a:lnTo>
                  <a:lnTo>
                    <a:pt x="1" y="38392"/>
                  </a:lnTo>
                  <a:lnTo>
                    <a:pt x="270657" y="38392"/>
                  </a:lnTo>
                  <a:lnTo>
                    <a:pt x="258918" y="34199"/>
                  </a:lnTo>
                  <a:lnTo>
                    <a:pt x="268921" y="29947"/>
                  </a:lnTo>
                  <a:lnTo>
                    <a:pt x="257421" y="25215"/>
                  </a:lnTo>
                  <a:lnTo>
                    <a:pt x="268921" y="19465"/>
                  </a:lnTo>
                  <a:lnTo>
                    <a:pt x="258679" y="12458"/>
                  </a:lnTo>
                  <a:lnTo>
                    <a:pt x="2689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37"/>
            <p:cNvSpPr/>
            <p:nvPr/>
          </p:nvSpPr>
          <p:spPr>
            <a:xfrm rot="5400000">
              <a:off x="1148054" y="3252098"/>
              <a:ext cx="217208" cy="223142"/>
            </a:xfrm>
            <a:custGeom>
              <a:avLst/>
              <a:gdLst/>
              <a:ahLst/>
              <a:cxnLst/>
              <a:rect l="l" t="t" r="r" b="b"/>
              <a:pathLst>
                <a:path w="21083" h="21659" extrusionOk="0">
                  <a:moveTo>
                    <a:pt x="18507" y="1"/>
                  </a:moveTo>
                  <a:lnTo>
                    <a:pt x="5031" y="7427"/>
                  </a:lnTo>
                  <a:lnTo>
                    <a:pt x="3833" y="8086"/>
                  </a:lnTo>
                  <a:lnTo>
                    <a:pt x="0" y="10122"/>
                  </a:lnTo>
                  <a:cubicBezTo>
                    <a:pt x="3331" y="19754"/>
                    <a:pt x="10340" y="21658"/>
                    <a:pt x="15362" y="21658"/>
                  </a:cubicBezTo>
                  <a:cubicBezTo>
                    <a:pt x="18647" y="21658"/>
                    <a:pt x="21083" y="20843"/>
                    <a:pt x="21083" y="20843"/>
                  </a:cubicBezTo>
                  <a:lnTo>
                    <a:pt x="20544" y="16771"/>
                  </a:lnTo>
                  <a:lnTo>
                    <a:pt x="20424" y="15453"/>
                  </a:lnTo>
                  <a:lnTo>
                    <a:pt x="1850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7"/>
            <p:cNvSpPr/>
            <p:nvPr/>
          </p:nvSpPr>
          <p:spPr>
            <a:xfrm rot="5400000">
              <a:off x="1194379" y="3292874"/>
              <a:ext cx="172165" cy="175534"/>
            </a:xfrm>
            <a:custGeom>
              <a:avLst/>
              <a:gdLst/>
              <a:ahLst/>
              <a:cxnLst/>
              <a:rect l="l" t="t" r="r" b="b"/>
              <a:pathLst>
                <a:path w="16711" h="17038" extrusionOk="0">
                  <a:moveTo>
                    <a:pt x="14674" y="1"/>
                  </a:moveTo>
                  <a:lnTo>
                    <a:pt x="0" y="8086"/>
                  </a:lnTo>
                  <a:cubicBezTo>
                    <a:pt x="3269" y="15511"/>
                    <a:pt x="9196" y="17038"/>
                    <a:pt x="13522" y="17038"/>
                  </a:cubicBezTo>
                  <a:cubicBezTo>
                    <a:pt x="14745" y="17038"/>
                    <a:pt x="15840" y="16916"/>
                    <a:pt x="16711" y="16771"/>
                  </a:cubicBezTo>
                  <a:lnTo>
                    <a:pt x="1467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37"/>
            <p:cNvSpPr/>
            <p:nvPr/>
          </p:nvSpPr>
          <p:spPr>
            <a:xfrm rot="5400000">
              <a:off x="1208442" y="3305702"/>
              <a:ext cx="158586" cy="160987"/>
            </a:xfrm>
            <a:custGeom>
              <a:avLst/>
              <a:gdLst/>
              <a:ahLst/>
              <a:cxnLst/>
              <a:rect l="l" t="t" r="r" b="b"/>
              <a:pathLst>
                <a:path w="15393" h="15626" extrusionOk="0">
                  <a:moveTo>
                    <a:pt x="13476" y="1"/>
                  </a:moveTo>
                  <a:lnTo>
                    <a:pt x="0" y="7427"/>
                  </a:lnTo>
                  <a:cubicBezTo>
                    <a:pt x="3172" y="14211"/>
                    <a:pt x="8730" y="15626"/>
                    <a:pt x="12851" y="15626"/>
                  </a:cubicBezTo>
                  <a:cubicBezTo>
                    <a:pt x="13787" y="15626"/>
                    <a:pt x="14650" y="15553"/>
                    <a:pt x="15393" y="15453"/>
                  </a:cubicBezTo>
                  <a:lnTo>
                    <a:pt x="1347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37"/>
            <p:cNvSpPr/>
            <p:nvPr/>
          </p:nvSpPr>
          <p:spPr>
            <a:xfrm rot="5400000">
              <a:off x="1271429" y="3340754"/>
              <a:ext cx="26869" cy="19091"/>
            </a:xfrm>
            <a:custGeom>
              <a:avLst/>
              <a:gdLst/>
              <a:ahLst/>
              <a:cxnLst/>
              <a:rect l="l" t="t" r="r" b="b"/>
              <a:pathLst>
                <a:path w="2608" h="1853" extrusionOk="0">
                  <a:moveTo>
                    <a:pt x="1814" y="1"/>
                  </a:moveTo>
                  <a:cubicBezTo>
                    <a:pt x="1128" y="1"/>
                    <a:pt x="1" y="1595"/>
                    <a:pt x="506" y="1819"/>
                  </a:cubicBezTo>
                  <a:cubicBezTo>
                    <a:pt x="552" y="1842"/>
                    <a:pt x="603" y="1853"/>
                    <a:pt x="659" y="1853"/>
                  </a:cubicBezTo>
                  <a:cubicBezTo>
                    <a:pt x="1330" y="1853"/>
                    <a:pt x="2607" y="299"/>
                    <a:pt x="1944" y="23"/>
                  </a:cubicBezTo>
                  <a:cubicBezTo>
                    <a:pt x="1903" y="8"/>
                    <a:pt x="1859" y="1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7"/>
            <p:cNvSpPr/>
            <p:nvPr/>
          </p:nvSpPr>
          <p:spPr>
            <a:xfrm rot="5400000">
              <a:off x="1239784" y="3375565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56" y="0"/>
                  </a:moveTo>
                  <a:cubicBezTo>
                    <a:pt x="943" y="0"/>
                    <a:pt x="0" y="1925"/>
                    <a:pt x="641" y="2042"/>
                  </a:cubicBezTo>
                  <a:cubicBezTo>
                    <a:pt x="666" y="2049"/>
                    <a:pt x="692" y="2053"/>
                    <a:pt x="719" y="2053"/>
                  </a:cubicBezTo>
                  <a:cubicBezTo>
                    <a:pt x="1337" y="2053"/>
                    <a:pt x="2407" y="177"/>
                    <a:pt x="1719" y="5"/>
                  </a:cubicBezTo>
                  <a:cubicBezTo>
                    <a:pt x="1698" y="2"/>
                    <a:pt x="1677" y="0"/>
                    <a:pt x="1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7"/>
            <p:cNvSpPr/>
            <p:nvPr/>
          </p:nvSpPr>
          <p:spPr>
            <a:xfrm rot="5400000">
              <a:off x="1292854" y="3383570"/>
              <a:ext cx="24798" cy="21151"/>
            </a:xfrm>
            <a:custGeom>
              <a:avLst/>
              <a:gdLst/>
              <a:ahLst/>
              <a:cxnLst/>
              <a:rect l="l" t="t" r="r" b="b"/>
              <a:pathLst>
                <a:path w="2407" h="2053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9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7"/>
            <p:cNvSpPr/>
            <p:nvPr/>
          </p:nvSpPr>
          <p:spPr>
            <a:xfrm rot="5400000">
              <a:off x="1316303" y="3413183"/>
              <a:ext cx="24788" cy="21161"/>
            </a:xfrm>
            <a:custGeom>
              <a:avLst/>
              <a:gdLst/>
              <a:ahLst/>
              <a:cxnLst/>
              <a:rect l="l" t="t" r="r" b="b"/>
              <a:pathLst>
                <a:path w="2406" h="2054" extrusionOk="0">
                  <a:moveTo>
                    <a:pt x="1603" y="0"/>
                  </a:moveTo>
                  <a:cubicBezTo>
                    <a:pt x="945" y="0"/>
                    <a:pt x="0" y="1925"/>
                    <a:pt x="582" y="2042"/>
                  </a:cubicBezTo>
                  <a:cubicBezTo>
                    <a:pt x="610" y="2049"/>
                    <a:pt x="639" y="2053"/>
                    <a:pt x="668" y="2053"/>
                  </a:cubicBezTo>
                  <a:cubicBezTo>
                    <a:pt x="1338" y="2053"/>
                    <a:pt x="2406" y="178"/>
                    <a:pt x="1660" y="5"/>
                  </a:cubicBezTo>
                  <a:cubicBezTo>
                    <a:pt x="1641" y="2"/>
                    <a:pt x="1622" y="0"/>
                    <a:pt x="16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7"/>
            <p:cNvSpPr/>
            <p:nvPr/>
          </p:nvSpPr>
          <p:spPr>
            <a:xfrm rot="5400000">
              <a:off x="1222728" y="3417268"/>
              <a:ext cx="16432" cy="24128"/>
            </a:xfrm>
            <a:custGeom>
              <a:avLst/>
              <a:gdLst/>
              <a:ahLst/>
              <a:cxnLst/>
              <a:rect l="l" t="t" r="r" b="b"/>
              <a:pathLst>
                <a:path w="1595" h="2342" extrusionOk="0">
                  <a:moveTo>
                    <a:pt x="890" y="0"/>
                  </a:moveTo>
                  <a:cubicBezTo>
                    <a:pt x="872" y="0"/>
                    <a:pt x="853" y="2"/>
                    <a:pt x="834" y="5"/>
                  </a:cubicBezTo>
                  <a:cubicBezTo>
                    <a:pt x="184" y="123"/>
                    <a:pt x="0" y="2342"/>
                    <a:pt x="571" y="2342"/>
                  </a:cubicBezTo>
                  <a:cubicBezTo>
                    <a:pt x="579" y="2342"/>
                    <a:pt x="587" y="2341"/>
                    <a:pt x="594" y="2341"/>
                  </a:cubicBezTo>
                  <a:cubicBezTo>
                    <a:pt x="1237" y="2224"/>
                    <a:pt x="1594" y="0"/>
                    <a:pt x="8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7"/>
            <p:cNvSpPr/>
            <p:nvPr/>
          </p:nvSpPr>
          <p:spPr>
            <a:xfrm rot="5400000">
              <a:off x="1274118" y="3409644"/>
              <a:ext cx="20986" cy="22851"/>
            </a:xfrm>
            <a:custGeom>
              <a:avLst/>
              <a:gdLst/>
              <a:ahLst/>
              <a:cxnLst/>
              <a:rect l="l" t="t" r="r" b="b"/>
              <a:pathLst>
                <a:path w="2037" h="2218" extrusionOk="0">
                  <a:moveTo>
                    <a:pt x="1258" y="1"/>
                  </a:moveTo>
                  <a:cubicBezTo>
                    <a:pt x="539" y="1"/>
                    <a:pt x="0" y="2217"/>
                    <a:pt x="659" y="2217"/>
                  </a:cubicBezTo>
                  <a:cubicBezTo>
                    <a:pt x="1258" y="2217"/>
                    <a:pt x="20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7"/>
            <p:cNvSpPr/>
            <p:nvPr/>
          </p:nvSpPr>
          <p:spPr>
            <a:xfrm rot="5400000">
              <a:off x="1297326" y="3501973"/>
              <a:ext cx="213509" cy="224481"/>
            </a:xfrm>
            <a:custGeom>
              <a:avLst/>
              <a:gdLst/>
              <a:ahLst/>
              <a:cxnLst/>
              <a:rect l="l" t="t" r="r" b="b"/>
              <a:pathLst>
                <a:path w="20724" h="21789" extrusionOk="0">
                  <a:moveTo>
                    <a:pt x="2217" y="0"/>
                  </a:moveTo>
                  <a:lnTo>
                    <a:pt x="599" y="15333"/>
                  </a:lnTo>
                  <a:lnTo>
                    <a:pt x="420" y="16710"/>
                  </a:lnTo>
                  <a:lnTo>
                    <a:pt x="0" y="20963"/>
                  </a:lnTo>
                  <a:cubicBezTo>
                    <a:pt x="2042" y="21537"/>
                    <a:pt x="3898" y="21788"/>
                    <a:pt x="5584" y="21788"/>
                  </a:cubicBezTo>
                  <a:cubicBezTo>
                    <a:pt x="17248" y="21788"/>
                    <a:pt x="20724" y="9763"/>
                    <a:pt x="20724" y="9763"/>
                  </a:cubicBezTo>
                  <a:lnTo>
                    <a:pt x="17130" y="7906"/>
                  </a:lnTo>
                  <a:lnTo>
                    <a:pt x="15932" y="7247"/>
                  </a:lnTo>
                  <a:lnTo>
                    <a:pt x="22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7"/>
            <p:cNvSpPr/>
            <p:nvPr/>
          </p:nvSpPr>
          <p:spPr>
            <a:xfrm rot="5400000">
              <a:off x="1342503" y="3510123"/>
              <a:ext cx="172165" cy="175472"/>
            </a:xfrm>
            <a:custGeom>
              <a:avLst/>
              <a:gdLst/>
              <a:ahLst/>
              <a:cxnLst/>
              <a:rect l="l" t="t" r="r" b="b"/>
              <a:pathLst>
                <a:path w="16711" h="17032" extrusionOk="0">
                  <a:moveTo>
                    <a:pt x="1798" y="0"/>
                  </a:moveTo>
                  <a:lnTo>
                    <a:pt x="1" y="16710"/>
                  </a:lnTo>
                  <a:cubicBezTo>
                    <a:pt x="1180" y="16931"/>
                    <a:pt x="2287" y="17032"/>
                    <a:pt x="3324" y="17032"/>
                  </a:cubicBezTo>
                  <a:cubicBezTo>
                    <a:pt x="11293" y="17032"/>
                    <a:pt x="15174" y="11086"/>
                    <a:pt x="16711" y="7906"/>
                  </a:cubicBezTo>
                  <a:lnTo>
                    <a:pt x="17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7"/>
            <p:cNvSpPr/>
            <p:nvPr/>
          </p:nvSpPr>
          <p:spPr>
            <a:xfrm rot="5400000">
              <a:off x="1357132" y="3512421"/>
              <a:ext cx="157979" cy="160400"/>
            </a:xfrm>
            <a:custGeom>
              <a:avLst/>
              <a:gdLst/>
              <a:ahLst/>
              <a:cxnLst/>
              <a:rect l="l" t="t" r="r" b="b"/>
              <a:pathLst>
                <a:path w="15334" h="15569" extrusionOk="0">
                  <a:moveTo>
                    <a:pt x="1618" y="0"/>
                  </a:moveTo>
                  <a:lnTo>
                    <a:pt x="0" y="15333"/>
                  </a:lnTo>
                  <a:cubicBezTo>
                    <a:pt x="974" y="15494"/>
                    <a:pt x="1895" y="15568"/>
                    <a:pt x="2765" y="15568"/>
                  </a:cubicBezTo>
                  <a:cubicBezTo>
                    <a:pt x="9980" y="15568"/>
                    <a:pt x="13730" y="10454"/>
                    <a:pt x="15333" y="7247"/>
                  </a:cubicBezTo>
                  <a:lnTo>
                    <a:pt x="16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37"/>
            <p:cNvSpPr/>
            <p:nvPr/>
          </p:nvSpPr>
          <p:spPr>
            <a:xfrm rot="5400000">
              <a:off x="1380804" y="3531390"/>
              <a:ext cx="17658" cy="23665"/>
            </a:xfrm>
            <a:custGeom>
              <a:avLst/>
              <a:gdLst/>
              <a:ahLst/>
              <a:cxnLst/>
              <a:rect l="l" t="t" r="r" b="b"/>
              <a:pathLst>
                <a:path w="1714" h="2297" extrusionOk="0">
                  <a:moveTo>
                    <a:pt x="711" y="1"/>
                  </a:moveTo>
                  <a:cubicBezTo>
                    <a:pt x="661" y="1"/>
                    <a:pt x="611" y="17"/>
                    <a:pt x="561" y="52"/>
                  </a:cubicBezTo>
                  <a:cubicBezTo>
                    <a:pt x="1" y="388"/>
                    <a:pt x="593" y="2297"/>
                    <a:pt x="1113" y="2297"/>
                  </a:cubicBezTo>
                  <a:cubicBezTo>
                    <a:pt x="1149" y="2297"/>
                    <a:pt x="1185" y="2288"/>
                    <a:pt x="1220" y="2268"/>
                  </a:cubicBezTo>
                  <a:cubicBezTo>
                    <a:pt x="1714" y="1939"/>
                    <a:pt x="1252" y="1"/>
                    <a:pt x="7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37"/>
            <p:cNvSpPr/>
            <p:nvPr/>
          </p:nvSpPr>
          <p:spPr>
            <a:xfrm rot="5400000">
              <a:off x="1391081" y="3579502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3" y="2180"/>
                    <a:pt x="1362" y="2180"/>
                  </a:cubicBezTo>
                  <a:cubicBezTo>
                    <a:pt x="1416" y="2180"/>
                    <a:pt x="1467" y="2162"/>
                    <a:pt x="1512" y="2122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37"/>
            <p:cNvSpPr/>
            <p:nvPr/>
          </p:nvSpPr>
          <p:spPr>
            <a:xfrm rot="5400000">
              <a:off x="1427208" y="3540343"/>
              <a:ext cx="20543" cy="22470"/>
            </a:xfrm>
            <a:custGeom>
              <a:avLst/>
              <a:gdLst/>
              <a:ahLst/>
              <a:cxnLst/>
              <a:rect l="l" t="t" r="r" b="b"/>
              <a:pathLst>
                <a:path w="1994" h="2181" extrusionOk="0">
                  <a:moveTo>
                    <a:pt x="681" y="0"/>
                  </a:moveTo>
                  <a:cubicBezTo>
                    <a:pt x="613" y="0"/>
                    <a:pt x="548" y="27"/>
                    <a:pt x="489" y="86"/>
                  </a:cubicBezTo>
                  <a:cubicBezTo>
                    <a:pt x="1" y="520"/>
                    <a:pt x="887" y="2181"/>
                    <a:pt x="1415" y="2181"/>
                  </a:cubicBezTo>
                  <a:cubicBezTo>
                    <a:pt x="1470" y="2181"/>
                    <a:pt x="1521" y="2162"/>
                    <a:pt x="1567" y="2123"/>
                  </a:cubicBezTo>
                  <a:cubicBezTo>
                    <a:pt x="1993" y="1750"/>
                    <a:pt x="1234" y="0"/>
                    <a:pt x="6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37"/>
            <p:cNvSpPr/>
            <p:nvPr/>
          </p:nvSpPr>
          <p:spPr>
            <a:xfrm rot="5400000">
              <a:off x="1465133" y="3538149"/>
              <a:ext cx="19977" cy="22480"/>
            </a:xfrm>
            <a:custGeom>
              <a:avLst/>
              <a:gdLst/>
              <a:ahLst/>
              <a:cxnLst/>
              <a:rect l="l" t="t" r="r" b="b"/>
              <a:pathLst>
                <a:path w="1939" h="2182" extrusionOk="0">
                  <a:moveTo>
                    <a:pt x="642" y="1"/>
                  </a:moveTo>
                  <a:cubicBezTo>
                    <a:pt x="570" y="1"/>
                    <a:pt x="500" y="28"/>
                    <a:pt x="434" y="87"/>
                  </a:cubicBezTo>
                  <a:cubicBezTo>
                    <a:pt x="0" y="521"/>
                    <a:pt x="843" y="2181"/>
                    <a:pt x="1362" y="2181"/>
                  </a:cubicBezTo>
                  <a:cubicBezTo>
                    <a:pt x="1416" y="2181"/>
                    <a:pt x="1467" y="2163"/>
                    <a:pt x="1512" y="2123"/>
                  </a:cubicBezTo>
                  <a:cubicBezTo>
                    <a:pt x="1939" y="1750"/>
                    <a:pt x="1226" y="1"/>
                    <a:pt x="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37"/>
            <p:cNvSpPr/>
            <p:nvPr/>
          </p:nvSpPr>
          <p:spPr>
            <a:xfrm rot="5400000">
              <a:off x="1412758" y="3623641"/>
              <a:ext cx="23016" cy="18771"/>
            </a:xfrm>
            <a:custGeom>
              <a:avLst/>
              <a:gdLst/>
              <a:ahLst/>
              <a:cxnLst/>
              <a:rect l="l" t="t" r="r" b="b"/>
              <a:pathLst>
                <a:path w="2234" h="1822" extrusionOk="0">
                  <a:moveTo>
                    <a:pt x="523" y="1"/>
                  </a:moveTo>
                  <a:cubicBezTo>
                    <a:pt x="400" y="1"/>
                    <a:pt x="303" y="55"/>
                    <a:pt x="250" y="182"/>
                  </a:cubicBezTo>
                  <a:cubicBezTo>
                    <a:pt x="1" y="731"/>
                    <a:pt x="1167" y="1822"/>
                    <a:pt x="1735" y="1822"/>
                  </a:cubicBezTo>
                  <a:cubicBezTo>
                    <a:pt x="1848" y="1822"/>
                    <a:pt x="1937" y="1778"/>
                    <a:pt x="1987" y="1679"/>
                  </a:cubicBezTo>
                  <a:cubicBezTo>
                    <a:pt x="2234" y="1185"/>
                    <a:pt x="1098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37"/>
            <p:cNvSpPr/>
            <p:nvPr/>
          </p:nvSpPr>
          <p:spPr>
            <a:xfrm rot="5400000">
              <a:off x="1437166" y="3573237"/>
              <a:ext cx="21852" cy="20801"/>
            </a:xfrm>
            <a:custGeom>
              <a:avLst/>
              <a:gdLst/>
              <a:ahLst/>
              <a:cxnLst/>
              <a:rect l="l" t="t" r="r" b="b"/>
              <a:pathLst>
                <a:path w="2121" h="2019" extrusionOk="0">
                  <a:moveTo>
                    <a:pt x="570" y="1"/>
                  </a:moveTo>
                  <a:cubicBezTo>
                    <a:pt x="472" y="1"/>
                    <a:pt x="385" y="42"/>
                    <a:pt x="316" y="137"/>
                  </a:cubicBezTo>
                  <a:cubicBezTo>
                    <a:pt x="0" y="663"/>
                    <a:pt x="1115" y="2019"/>
                    <a:pt x="1635" y="2019"/>
                  </a:cubicBezTo>
                  <a:cubicBezTo>
                    <a:pt x="1708" y="2019"/>
                    <a:pt x="1769" y="1992"/>
                    <a:pt x="1813" y="1934"/>
                  </a:cubicBezTo>
                  <a:cubicBezTo>
                    <a:pt x="2121" y="1472"/>
                    <a:pt x="1155" y="1"/>
                    <a:pt x="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37"/>
            <p:cNvSpPr/>
            <p:nvPr/>
          </p:nvSpPr>
          <p:spPr>
            <a:xfrm rot="5400000">
              <a:off x="1116760" y="3650300"/>
              <a:ext cx="269039" cy="227737"/>
            </a:xfrm>
            <a:custGeom>
              <a:avLst/>
              <a:gdLst/>
              <a:ahLst/>
              <a:cxnLst/>
              <a:rect l="l" t="t" r="r" b="b"/>
              <a:pathLst>
                <a:path w="2611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1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37"/>
            <p:cNvSpPr/>
            <p:nvPr/>
          </p:nvSpPr>
          <p:spPr>
            <a:xfrm rot="5400000">
              <a:off x="1146086" y="3660506"/>
              <a:ext cx="222153" cy="187578"/>
            </a:xfrm>
            <a:custGeom>
              <a:avLst/>
              <a:gdLst/>
              <a:ahLst/>
              <a:cxnLst/>
              <a:rect l="l" t="t" r="r" b="b"/>
              <a:pathLst>
                <a:path w="21563" h="18207" extrusionOk="0">
                  <a:moveTo>
                    <a:pt x="12039" y="1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03" y="18206"/>
                  </a:cubicBezTo>
                  <a:cubicBezTo>
                    <a:pt x="11252" y="18206"/>
                    <a:pt x="13628" y="17295"/>
                    <a:pt x="15753" y="14614"/>
                  </a:cubicBezTo>
                  <a:cubicBezTo>
                    <a:pt x="21562" y="7307"/>
                    <a:pt x="12039" y="1"/>
                    <a:pt x="120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37"/>
            <p:cNvSpPr/>
            <p:nvPr/>
          </p:nvSpPr>
          <p:spPr>
            <a:xfrm rot="5400000">
              <a:off x="1163249" y="3667801"/>
              <a:ext cx="196232" cy="165592"/>
            </a:xfrm>
            <a:custGeom>
              <a:avLst/>
              <a:gdLst/>
              <a:ahLst/>
              <a:cxnLst/>
              <a:rect l="l" t="t" r="r" b="b"/>
              <a:pathLst>
                <a:path w="19047" h="16073" extrusionOk="0">
                  <a:moveTo>
                    <a:pt x="10661" y="0"/>
                  </a:moveTo>
                  <a:lnTo>
                    <a:pt x="0" y="12458"/>
                  </a:lnTo>
                  <a:cubicBezTo>
                    <a:pt x="0" y="12458"/>
                    <a:pt x="3698" y="16073"/>
                    <a:pt x="7928" y="16073"/>
                  </a:cubicBezTo>
                  <a:cubicBezTo>
                    <a:pt x="9930" y="16073"/>
                    <a:pt x="12051" y="15263"/>
                    <a:pt x="13955" y="12877"/>
                  </a:cubicBezTo>
                  <a:cubicBezTo>
                    <a:pt x="19046" y="6469"/>
                    <a:pt x="10661" y="0"/>
                    <a:pt x="106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37"/>
            <p:cNvSpPr/>
            <p:nvPr/>
          </p:nvSpPr>
          <p:spPr>
            <a:xfrm rot="5400000">
              <a:off x="1260276" y="3718279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3" y="50"/>
                    <a:pt x="251" y="165"/>
                  </a:cubicBezTo>
                  <a:cubicBezTo>
                    <a:pt x="1" y="666"/>
                    <a:pt x="1132" y="1669"/>
                    <a:pt x="1685" y="1669"/>
                  </a:cubicBezTo>
                  <a:cubicBezTo>
                    <a:pt x="1793" y="1669"/>
                    <a:pt x="1879" y="1631"/>
                    <a:pt x="1928" y="1542"/>
                  </a:cubicBezTo>
                  <a:cubicBezTo>
                    <a:pt x="2126" y="1098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37"/>
            <p:cNvSpPr/>
            <p:nvPr/>
          </p:nvSpPr>
          <p:spPr>
            <a:xfrm rot="5400000">
              <a:off x="1194168" y="3722580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1"/>
                  </a:moveTo>
                  <a:cubicBezTo>
                    <a:pt x="341" y="1"/>
                    <a:pt x="252" y="49"/>
                    <a:pt x="201" y="160"/>
                  </a:cubicBezTo>
                  <a:cubicBezTo>
                    <a:pt x="1" y="712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1"/>
                    <a:pt x="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37"/>
            <p:cNvSpPr/>
            <p:nvPr/>
          </p:nvSpPr>
          <p:spPr>
            <a:xfrm rot="5400000">
              <a:off x="1227853" y="3724172"/>
              <a:ext cx="21913" cy="17772"/>
            </a:xfrm>
            <a:custGeom>
              <a:avLst/>
              <a:gdLst/>
              <a:ahLst/>
              <a:cxnLst/>
              <a:rect l="l" t="t" r="r" b="b"/>
              <a:pathLst>
                <a:path w="2127" h="1725" extrusionOk="0">
                  <a:moveTo>
                    <a:pt x="502" y="1"/>
                  </a:moveTo>
                  <a:cubicBezTo>
                    <a:pt x="390" y="1"/>
                    <a:pt x="302" y="49"/>
                    <a:pt x="251" y="160"/>
                  </a:cubicBezTo>
                  <a:cubicBezTo>
                    <a:pt x="0" y="712"/>
                    <a:pt x="1134" y="1724"/>
                    <a:pt x="1686" y="1724"/>
                  </a:cubicBezTo>
                  <a:cubicBezTo>
                    <a:pt x="1793" y="1724"/>
                    <a:pt x="1879" y="1686"/>
                    <a:pt x="1928" y="1598"/>
                  </a:cubicBezTo>
                  <a:cubicBezTo>
                    <a:pt x="2127" y="1150"/>
                    <a:pt x="1046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37"/>
            <p:cNvSpPr/>
            <p:nvPr/>
          </p:nvSpPr>
          <p:spPr>
            <a:xfrm rot="5400000">
              <a:off x="1299278" y="3752718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1"/>
                  </a:moveTo>
                  <a:cubicBezTo>
                    <a:pt x="403" y="1"/>
                    <a:pt x="305" y="56"/>
                    <a:pt x="251" y="187"/>
                  </a:cubicBezTo>
                  <a:cubicBezTo>
                    <a:pt x="1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1"/>
                    <a:pt x="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37"/>
            <p:cNvSpPr/>
            <p:nvPr/>
          </p:nvSpPr>
          <p:spPr>
            <a:xfrm rot="5400000">
              <a:off x="1266448" y="3750982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0"/>
                  </a:moveTo>
                  <a:cubicBezTo>
                    <a:pt x="396" y="0"/>
                    <a:pt x="304" y="50"/>
                    <a:pt x="251" y="165"/>
                  </a:cubicBezTo>
                  <a:cubicBezTo>
                    <a:pt x="1" y="666"/>
                    <a:pt x="1174" y="1669"/>
                    <a:pt x="1706" y="1669"/>
                  </a:cubicBezTo>
                  <a:cubicBezTo>
                    <a:pt x="1810" y="1669"/>
                    <a:pt x="1889" y="1631"/>
                    <a:pt x="1928" y="1543"/>
                  </a:cubicBezTo>
                  <a:cubicBezTo>
                    <a:pt x="2126" y="1098"/>
                    <a:pt x="1060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37"/>
            <p:cNvSpPr/>
            <p:nvPr/>
          </p:nvSpPr>
          <p:spPr>
            <a:xfrm rot="5400000">
              <a:off x="1264238" y="3782104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3" y="49"/>
                    <a:pt x="201" y="165"/>
                  </a:cubicBezTo>
                  <a:cubicBezTo>
                    <a:pt x="1" y="665"/>
                    <a:pt x="1141" y="1669"/>
                    <a:pt x="1659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37"/>
            <p:cNvSpPr/>
            <p:nvPr/>
          </p:nvSpPr>
          <p:spPr>
            <a:xfrm rot="5400000">
              <a:off x="1226957" y="3758390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3" y="50"/>
                    <a:pt x="251" y="165"/>
                  </a:cubicBezTo>
                  <a:cubicBezTo>
                    <a:pt x="1" y="666"/>
                    <a:pt x="1174" y="1669"/>
                    <a:pt x="1705" y="1669"/>
                  </a:cubicBezTo>
                  <a:cubicBezTo>
                    <a:pt x="1809" y="1669"/>
                    <a:pt x="188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37"/>
            <p:cNvSpPr/>
            <p:nvPr/>
          </p:nvSpPr>
          <p:spPr>
            <a:xfrm rot="5400000">
              <a:off x="1222022" y="3681866"/>
              <a:ext cx="21903" cy="17205"/>
            </a:xfrm>
            <a:custGeom>
              <a:avLst/>
              <a:gdLst/>
              <a:ahLst/>
              <a:cxnLst/>
              <a:rect l="l" t="t" r="r" b="b"/>
              <a:pathLst>
                <a:path w="2126" h="1670" extrusionOk="0">
                  <a:moveTo>
                    <a:pt x="512" y="1"/>
                  </a:moveTo>
                  <a:cubicBezTo>
                    <a:pt x="396" y="1"/>
                    <a:pt x="304" y="50"/>
                    <a:pt x="251" y="165"/>
                  </a:cubicBezTo>
                  <a:cubicBezTo>
                    <a:pt x="1" y="666"/>
                    <a:pt x="1133" y="1670"/>
                    <a:pt x="1685" y="1670"/>
                  </a:cubicBezTo>
                  <a:cubicBezTo>
                    <a:pt x="1793" y="1670"/>
                    <a:pt x="1879" y="1631"/>
                    <a:pt x="1928" y="1543"/>
                  </a:cubicBezTo>
                  <a:cubicBezTo>
                    <a:pt x="2126" y="1098"/>
                    <a:pt x="1059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37"/>
            <p:cNvSpPr/>
            <p:nvPr/>
          </p:nvSpPr>
          <p:spPr>
            <a:xfrm rot="5400000">
              <a:off x="1186185" y="3529061"/>
              <a:ext cx="59250" cy="59239"/>
            </a:xfrm>
            <a:custGeom>
              <a:avLst/>
              <a:gdLst/>
              <a:ahLst/>
              <a:cxnLst/>
              <a:rect l="l" t="t" r="r" b="b"/>
              <a:pathLst>
                <a:path w="5751" h="5750" extrusionOk="0">
                  <a:moveTo>
                    <a:pt x="2876" y="0"/>
                  </a:moveTo>
                  <a:cubicBezTo>
                    <a:pt x="1259" y="0"/>
                    <a:pt x="1" y="1318"/>
                    <a:pt x="1" y="2875"/>
                  </a:cubicBezTo>
                  <a:cubicBezTo>
                    <a:pt x="1" y="4492"/>
                    <a:pt x="1259" y="5750"/>
                    <a:pt x="2876" y="5750"/>
                  </a:cubicBezTo>
                  <a:cubicBezTo>
                    <a:pt x="4433" y="5750"/>
                    <a:pt x="5750" y="4492"/>
                    <a:pt x="5750" y="2875"/>
                  </a:cubicBezTo>
                  <a:cubicBezTo>
                    <a:pt x="5750" y="1318"/>
                    <a:pt x="4433" y="0"/>
                    <a:pt x="2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37"/>
            <p:cNvSpPr/>
            <p:nvPr/>
          </p:nvSpPr>
          <p:spPr>
            <a:xfrm rot="5400000">
              <a:off x="1394755" y="3336520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0"/>
                  </a:moveTo>
                  <a:cubicBezTo>
                    <a:pt x="1318" y="0"/>
                    <a:pt x="0" y="1258"/>
                    <a:pt x="0" y="2875"/>
                  </a:cubicBezTo>
                  <a:cubicBezTo>
                    <a:pt x="0" y="4432"/>
                    <a:pt x="1318" y="5750"/>
                    <a:pt x="2875" y="5750"/>
                  </a:cubicBezTo>
                  <a:cubicBezTo>
                    <a:pt x="4492" y="5750"/>
                    <a:pt x="5750" y="4432"/>
                    <a:pt x="5750" y="2875"/>
                  </a:cubicBezTo>
                  <a:cubicBezTo>
                    <a:pt x="5750" y="1258"/>
                    <a:pt x="449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37"/>
            <p:cNvSpPr/>
            <p:nvPr/>
          </p:nvSpPr>
          <p:spPr>
            <a:xfrm rot="5400000">
              <a:off x="1400303" y="3808609"/>
              <a:ext cx="59250" cy="59250"/>
            </a:xfrm>
            <a:custGeom>
              <a:avLst/>
              <a:gdLst/>
              <a:ahLst/>
              <a:cxnLst/>
              <a:rect l="l" t="t" r="r" b="b"/>
              <a:pathLst>
                <a:path w="5751" h="5751" extrusionOk="0">
                  <a:moveTo>
                    <a:pt x="2875" y="0"/>
                  </a:moveTo>
                  <a:cubicBezTo>
                    <a:pt x="1258" y="0"/>
                    <a:pt x="0" y="1258"/>
                    <a:pt x="0" y="2875"/>
                  </a:cubicBezTo>
                  <a:cubicBezTo>
                    <a:pt x="0" y="4432"/>
                    <a:pt x="1258" y="5750"/>
                    <a:pt x="2875" y="5750"/>
                  </a:cubicBezTo>
                  <a:cubicBezTo>
                    <a:pt x="4432" y="5750"/>
                    <a:pt x="5750" y="4432"/>
                    <a:pt x="5750" y="2875"/>
                  </a:cubicBezTo>
                  <a:cubicBezTo>
                    <a:pt x="5750" y="1258"/>
                    <a:pt x="4432" y="0"/>
                    <a:pt x="28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37"/>
            <p:cNvSpPr/>
            <p:nvPr/>
          </p:nvSpPr>
          <p:spPr>
            <a:xfrm rot="5400000">
              <a:off x="1304822" y="2844225"/>
              <a:ext cx="213509" cy="224306"/>
            </a:xfrm>
            <a:custGeom>
              <a:avLst/>
              <a:gdLst/>
              <a:ahLst/>
              <a:cxnLst/>
              <a:rect l="l" t="t" r="r" b="b"/>
              <a:pathLst>
                <a:path w="20724" h="21772" extrusionOk="0">
                  <a:moveTo>
                    <a:pt x="2216" y="0"/>
                  </a:moveTo>
                  <a:lnTo>
                    <a:pt x="599" y="15333"/>
                  </a:lnTo>
                  <a:lnTo>
                    <a:pt x="420" y="16651"/>
                  </a:lnTo>
                  <a:lnTo>
                    <a:pt x="0" y="20963"/>
                  </a:lnTo>
                  <a:cubicBezTo>
                    <a:pt x="2025" y="21525"/>
                    <a:pt x="3868" y="21771"/>
                    <a:pt x="5542" y="21771"/>
                  </a:cubicBezTo>
                  <a:cubicBezTo>
                    <a:pt x="17240" y="21771"/>
                    <a:pt x="20723" y="9763"/>
                    <a:pt x="20723" y="9763"/>
                  </a:cubicBezTo>
                  <a:lnTo>
                    <a:pt x="17130" y="7846"/>
                  </a:lnTo>
                  <a:lnTo>
                    <a:pt x="15932" y="7248"/>
                  </a:lnTo>
                  <a:lnTo>
                    <a:pt x="22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37"/>
            <p:cNvSpPr/>
            <p:nvPr/>
          </p:nvSpPr>
          <p:spPr>
            <a:xfrm rot="5400000">
              <a:off x="1350122" y="2852499"/>
              <a:ext cx="172165" cy="175050"/>
            </a:xfrm>
            <a:custGeom>
              <a:avLst/>
              <a:gdLst/>
              <a:ahLst/>
              <a:cxnLst/>
              <a:rect l="l" t="t" r="r" b="b"/>
              <a:pathLst>
                <a:path w="16711" h="16991" extrusionOk="0">
                  <a:moveTo>
                    <a:pt x="1797" y="0"/>
                  </a:moveTo>
                  <a:lnTo>
                    <a:pt x="1" y="16651"/>
                  </a:lnTo>
                  <a:cubicBezTo>
                    <a:pt x="1211" y="16884"/>
                    <a:pt x="2345" y="16991"/>
                    <a:pt x="3406" y="16991"/>
                  </a:cubicBezTo>
                  <a:cubicBezTo>
                    <a:pt x="11319" y="16991"/>
                    <a:pt x="15179" y="11068"/>
                    <a:pt x="16711" y="7846"/>
                  </a:cubicBezTo>
                  <a:lnTo>
                    <a:pt x="17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37"/>
            <p:cNvSpPr/>
            <p:nvPr/>
          </p:nvSpPr>
          <p:spPr>
            <a:xfrm rot="5400000">
              <a:off x="1364556" y="2854590"/>
              <a:ext cx="157968" cy="160379"/>
            </a:xfrm>
            <a:custGeom>
              <a:avLst/>
              <a:gdLst/>
              <a:ahLst/>
              <a:cxnLst/>
              <a:rect l="l" t="t" r="r" b="b"/>
              <a:pathLst>
                <a:path w="15333" h="15567" extrusionOk="0">
                  <a:moveTo>
                    <a:pt x="1617" y="0"/>
                  </a:moveTo>
                  <a:lnTo>
                    <a:pt x="0" y="15333"/>
                  </a:lnTo>
                  <a:cubicBezTo>
                    <a:pt x="966" y="15493"/>
                    <a:pt x="1880" y="15567"/>
                    <a:pt x="2745" y="15567"/>
                  </a:cubicBezTo>
                  <a:cubicBezTo>
                    <a:pt x="9973" y="15567"/>
                    <a:pt x="13728" y="10404"/>
                    <a:pt x="15333" y="7248"/>
                  </a:cubicBezTo>
                  <a:lnTo>
                    <a:pt x="161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37"/>
            <p:cNvSpPr/>
            <p:nvPr/>
          </p:nvSpPr>
          <p:spPr>
            <a:xfrm rot="5400000">
              <a:off x="1388516" y="2873817"/>
              <a:ext cx="18153" cy="23778"/>
            </a:xfrm>
            <a:custGeom>
              <a:avLst/>
              <a:gdLst/>
              <a:ahLst/>
              <a:cxnLst/>
              <a:rect l="l" t="t" r="r" b="b"/>
              <a:pathLst>
                <a:path w="1762" h="2308" extrusionOk="0">
                  <a:moveTo>
                    <a:pt x="717" y="0"/>
                  </a:moveTo>
                  <a:cubicBezTo>
                    <a:pt x="664" y="0"/>
                    <a:pt x="609" y="16"/>
                    <a:pt x="554" y="52"/>
                  </a:cubicBezTo>
                  <a:cubicBezTo>
                    <a:pt x="1" y="439"/>
                    <a:pt x="571" y="2308"/>
                    <a:pt x="1087" y="2308"/>
                  </a:cubicBezTo>
                  <a:cubicBezTo>
                    <a:pt x="1129" y="2308"/>
                    <a:pt x="1171" y="2295"/>
                    <a:pt x="1213" y="2268"/>
                  </a:cubicBezTo>
                  <a:cubicBezTo>
                    <a:pt x="1761" y="1938"/>
                    <a:pt x="1305" y="0"/>
                    <a:pt x="7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37"/>
            <p:cNvSpPr/>
            <p:nvPr/>
          </p:nvSpPr>
          <p:spPr>
            <a:xfrm rot="5400000">
              <a:off x="1398489" y="2921666"/>
              <a:ext cx="19977" cy="22470"/>
            </a:xfrm>
            <a:custGeom>
              <a:avLst/>
              <a:gdLst/>
              <a:ahLst/>
              <a:cxnLst/>
              <a:rect l="l" t="t" r="r" b="b"/>
              <a:pathLst>
                <a:path w="1939" h="2181" extrusionOk="0">
                  <a:moveTo>
                    <a:pt x="642" y="0"/>
                  </a:moveTo>
                  <a:cubicBezTo>
                    <a:pt x="570" y="0"/>
                    <a:pt x="500" y="27"/>
                    <a:pt x="434" y="86"/>
                  </a:cubicBezTo>
                  <a:cubicBezTo>
                    <a:pt x="0" y="520"/>
                    <a:pt x="842" y="2181"/>
                    <a:pt x="1361" y="2181"/>
                  </a:cubicBezTo>
                  <a:cubicBezTo>
                    <a:pt x="1416" y="2181"/>
                    <a:pt x="1467" y="2162"/>
                    <a:pt x="1512" y="2123"/>
                  </a:cubicBezTo>
                  <a:cubicBezTo>
                    <a:pt x="1939" y="1749"/>
                    <a:pt x="1226" y="0"/>
                    <a:pt x="6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37"/>
            <p:cNvSpPr/>
            <p:nvPr/>
          </p:nvSpPr>
          <p:spPr>
            <a:xfrm rot="5400000">
              <a:off x="1435203" y="2882477"/>
              <a:ext cx="19987" cy="23088"/>
            </a:xfrm>
            <a:custGeom>
              <a:avLst/>
              <a:gdLst/>
              <a:ahLst/>
              <a:cxnLst/>
              <a:rect l="l" t="t" r="r" b="b"/>
              <a:pathLst>
                <a:path w="1940" h="2241" extrusionOk="0">
                  <a:moveTo>
                    <a:pt x="627" y="1"/>
                  </a:moveTo>
                  <a:cubicBezTo>
                    <a:pt x="559" y="1"/>
                    <a:pt x="494" y="28"/>
                    <a:pt x="435" y="87"/>
                  </a:cubicBezTo>
                  <a:cubicBezTo>
                    <a:pt x="1" y="575"/>
                    <a:pt x="843" y="2241"/>
                    <a:pt x="1362" y="2241"/>
                  </a:cubicBezTo>
                  <a:cubicBezTo>
                    <a:pt x="1417" y="2241"/>
                    <a:pt x="1467" y="2223"/>
                    <a:pt x="1513" y="2183"/>
                  </a:cubicBezTo>
                  <a:cubicBezTo>
                    <a:pt x="1939" y="1756"/>
                    <a:pt x="1179" y="1"/>
                    <a:pt x="6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37"/>
            <p:cNvSpPr/>
            <p:nvPr/>
          </p:nvSpPr>
          <p:spPr>
            <a:xfrm rot="5400000">
              <a:off x="1473102" y="2880267"/>
              <a:ext cx="19915" cy="22635"/>
            </a:xfrm>
            <a:custGeom>
              <a:avLst/>
              <a:gdLst/>
              <a:ahLst/>
              <a:cxnLst/>
              <a:rect l="l" t="t" r="r" b="b"/>
              <a:pathLst>
                <a:path w="1933" h="2197" extrusionOk="0">
                  <a:moveTo>
                    <a:pt x="636" y="0"/>
                  </a:moveTo>
                  <a:cubicBezTo>
                    <a:pt x="564" y="0"/>
                    <a:pt x="494" y="27"/>
                    <a:pt x="428" y="86"/>
                  </a:cubicBezTo>
                  <a:cubicBezTo>
                    <a:pt x="0" y="568"/>
                    <a:pt x="815" y="2197"/>
                    <a:pt x="1335" y="2197"/>
                  </a:cubicBezTo>
                  <a:cubicBezTo>
                    <a:pt x="1397" y="2197"/>
                    <a:pt x="1455" y="2174"/>
                    <a:pt x="1506" y="2123"/>
                  </a:cubicBezTo>
                  <a:cubicBezTo>
                    <a:pt x="1933" y="1749"/>
                    <a:pt x="1220" y="0"/>
                    <a:pt x="6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37"/>
            <p:cNvSpPr/>
            <p:nvPr/>
          </p:nvSpPr>
          <p:spPr>
            <a:xfrm rot="5400000">
              <a:off x="1420423" y="2965754"/>
              <a:ext cx="23098" cy="18874"/>
            </a:xfrm>
            <a:custGeom>
              <a:avLst/>
              <a:gdLst/>
              <a:ahLst/>
              <a:cxnLst/>
              <a:rect l="l" t="t" r="r" b="b"/>
              <a:pathLst>
                <a:path w="2242" h="1832" extrusionOk="0">
                  <a:moveTo>
                    <a:pt x="503" y="1"/>
                  </a:moveTo>
                  <a:cubicBezTo>
                    <a:pt x="391" y="1"/>
                    <a:pt x="303" y="48"/>
                    <a:pt x="254" y="156"/>
                  </a:cubicBezTo>
                  <a:cubicBezTo>
                    <a:pt x="0" y="714"/>
                    <a:pt x="1209" y="1832"/>
                    <a:pt x="1766" y="1832"/>
                  </a:cubicBezTo>
                  <a:cubicBezTo>
                    <a:pt x="1866" y="1832"/>
                    <a:pt x="1945" y="1795"/>
                    <a:pt x="1991" y="1713"/>
                  </a:cubicBezTo>
                  <a:cubicBezTo>
                    <a:pt x="2241" y="1213"/>
                    <a:pt x="1069" y="1"/>
                    <a:pt x="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37"/>
            <p:cNvSpPr/>
            <p:nvPr/>
          </p:nvSpPr>
          <p:spPr>
            <a:xfrm rot="5400000">
              <a:off x="1445021" y="2915499"/>
              <a:ext cx="21779" cy="20760"/>
            </a:xfrm>
            <a:custGeom>
              <a:avLst/>
              <a:gdLst/>
              <a:ahLst/>
              <a:cxnLst/>
              <a:rect l="l" t="t" r="r" b="b"/>
              <a:pathLst>
                <a:path w="2114" h="2015" extrusionOk="0">
                  <a:moveTo>
                    <a:pt x="576" y="1"/>
                  </a:moveTo>
                  <a:cubicBezTo>
                    <a:pt x="493" y="1"/>
                    <a:pt x="420" y="36"/>
                    <a:pt x="364" y="115"/>
                  </a:cubicBezTo>
                  <a:cubicBezTo>
                    <a:pt x="0" y="636"/>
                    <a:pt x="1082" y="2014"/>
                    <a:pt x="1608" y="2014"/>
                  </a:cubicBezTo>
                  <a:cubicBezTo>
                    <a:pt x="1688" y="2014"/>
                    <a:pt x="1755" y="1983"/>
                    <a:pt x="1802" y="1912"/>
                  </a:cubicBezTo>
                  <a:cubicBezTo>
                    <a:pt x="2113" y="1497"/>
                    <a:pt x="1119" y="1"/>
                    <a:pt x="5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37"/>
            <p:cNvSpPr/>
            <p:nvPr/>
          </p:nvSpPr>
          <p:spPr>
            <a:xfrm rot="5400000">
              <a:off x="1131874" y="2992773"/>
              <a:ext cx="269658" cy="227737"/>
            </a:xfrm>
            <a:custGeom>
              <a:avLst/>
              <a:gdLst/>
              <a:ahLst/>
              <a:cxnLst/>
              <a:rect l="l" t="t" r="r" b="b"/>
              <a:pathLst>
                <a:path w="26174" h="22105" extrusionOk="0">
                  <a:moveTo>
                    <a:pt x="14614" y="1"/>
                  </a:moveTo>
                  <a:lnTo>
                    <a:pt x="0" y="17130"/>
                  </a:lnTo>
                  <a:cubicBezTo>
                    <a:pt x="0" y="17130"/>
                    <a:pt x="5085" y="22104"/>
                    <a:pt x="10880" y="22104"/>
                  </a:cubicBezTo>
                  <a:cubicBezTo>
                    <a:pt x="13617" y="22104"/>
                    <a:pt x="16513" y="20995"/>
                    <a:pt x="19106" y="17729"/>
                  </a:cubicBezTo>
                  <a:cubicBezTo>
                    <a:pt x="26174" y="8925"/>
                    <a:pt x="14614" y="1"/>
                    <a:pt x="14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37"/>
            <p:cNvSpPr/>
            <p:nvPr/>
          </p:nvSpPr>
          <p:spPr>
            <a:xfrm rot="5400000">
              <a:off x="1161514" y="3002675"/>
              <a:ext cx="222153" cy="187567"/>
            </a:xfrm>
            <a:custGeom>
              <a:avLst/>
              <a:gdLst/>
              <a:ahLst/>
              <a:cxnLst/>
              <a:rect l="l" t="t" r="r" b="b"/>
              <a:pathLst>
                <a:path w="21563" h="18206" extrusionOk="0">
                  <a:moveTo>
                    <a:pt x="12039" y="0"/>
                  </a:moveTo>
                  <a:lnTo>
                    <a:pt x="1" y="14075"/>
                  </a:lnTo>
                  <a:cubicBezTo>
                    <a:pt x="1" y="14075"/>
                    <a:pt x="4215" y="18206"/>
                    <a:pt x="9022" y="18206"/>
                  </a:cubicBezTo>
                  <a:cubicBezTo>
                    <a:pt x="11280" y="18206"/>
                    <a:pt x="13669" y="17294"/>
                    <a:pt x="15813" y="14614"/>
                  </a:cubicBezTo>
                  <a:cubicBezTo>
                    <a:pt x="21562" y="7307"/>
                    <a:pt x="12039" y="0"/>
                    <a:pt x="120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37"/>
            <p:cNvSpPr/>
            <p:nvPr/>
          </p:nvSpPr>
          <p:spPr>
            <a:xfrm rot="5400000">
              <a:off x="1178982" y="3010274"/>
              <a:ext cx="195614" cy="165592"/>
            </a:xfrm>
            <a:custGeom>
              <a:avLst/>
              <a:gdLst/>
              <a:ahLst/>
              <a:cxnLst/>
              <a:rect l="l" t="t" r="r" b="b"/>
              <a:pathLst>
                <a:path w="18987" h="16073" extrusionOk="0">
                  <a:moveTo>
                    <a:pt x="10601" y="0"/>
                  </a:moveTo>
                  <a:lnTo>
                    <a:pt x="0" y="12458"/>
                  </a:lnTo>
                  <a:cubicBezTo>
                    <a:pt x="0" y="12458"/>
                    <a:pt x="3670" y="16072"/>
                    <a:pt x="7882" y="16072"/>
                  </a:cubicBezTo>
                  <a:cubicBezTo>
                    <a:pt x="9876" y="16072"/>
                    <a:pt x="11991" y="15263"/>
                    <a:pt x="13895" y="12877"/>
                  </a:cubicBezTo>
                  <a:cubicBezTo>
                    <a:pt x="18986" y="6468"/>
                    <a:pt x="10601" y="0"/>
                    <a:pt x="106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37"/>
            <p:cNvSpPr/>
            <p:nvPr/>
          </p:nvSpPr>
          <p:spPr>
            <a:xfrm rot="5400000">
              <a:off x="1275705" y="3060448"/>
              <a:ext cx="21903" cy="17195"/>
            </a:xfrm>
            <a:custGeom>
              <a:avLst/>
              <a:gdLst/>
              <a:ahLst/>
              <a:cxnLst/>
              <a:rect l="l" t="t" r="r" b="b"/>
              <a:pathLst>
                <a:path w="2126" h="1669" extrusionOk="0">
                  <a:moveTo>
                    <a:pt x="512" y="0"/>
                  </a:moveTo>
                  <a:cubicBezTo>
                    <a:pt x="396" y="0"/>
                    <a:pt x="303" y="49"/>
                    <a:pt x="251" y="165"/>
                  </a:cubicBezTo>
                  <a:cubicBezTo>
                    <a:pt x="0" y="665"/>
                    <a:pt x="1174" y="1669"/>
                    <a:pt x="1705" y="1669"/>
                  </a:cubicBezTo>
                  <a:cubicBezTo>
                    <a:pt x="1809" y="1669"/>
                    <a:pt x="1889" y="1630"/>
                    <a:pt x="1928" y="1542"/>
                  </a:cubicBezTo>
                  <a:cubicBezTo>
                    <a:pt x="2126" y="1097"/>
                    <a:pt x="1059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37"/>
            <p:cNvSpPr/>
            <p:nvPr/>
          </p:nvSpPr>
          <p:spPr>
            <a:xfrm rot="5400000">
              <a:off x="1209592" y="3064745"/>
              <a:ext cx="21409" cy="17772"/>
            </a:xfrm>
            <a:custGeom>
              <a:avLst/>
              <a:gdLst/>
              <a:ahLst/>
              <a:cxnLst/>
              <a:rect l="l" t="t" r="r" b="b"/>
              <a:pathLst>
                <a:path w="2078" h="1725" extrusionOk="0">
                  <a:moveTo>
                    <a:pt x="452" y="0"/>
                  </a:moveTo>
                  <a:cubicBezTo>
                    <a:pt x="341" y="0"/>
                    <a:pt x="252" y="48"/>
                    <a:pt x="201" y="160"/>
                  </a:cubicBezTo>
                  <a:cubicBezTo>
                    <a:pt x="1" y="711"/>
                    <a:pt x="1142" y="1724"/>
                    <a:pt x="1661" y="1724"/>
                  </a:cubicBezTo>
                  <a:cubicBezTo>
                    <a:pt x="1762" y="1724"/>
                    <a:pt x="1839" y="1686"/>
                    <a:pt x="1878" y="1598"/>
                  </a:cubicBezTo>
                  <a:cubicBezTo>
                    <a:pt x="2077" y="1150"/>
                    <a:pt x="996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37"/>
            <p:cNvSpPr/>
            <p:nvPr/>
          </p:nvSpPr>
          <p:spPr>
            <a:xfrm rot="5400000">
              <a:off x="1243282" y="3066342"/>
              <a:ext cx="21913" cy="17762"/>
            </a:xfrm>
            <a:custGeom>
              <a:avLst/>
              <a:gdLst/>
              <a:ahLst/>
              <a:cxnLst/>
              <a:rect l="l" t="t" r="r" b="b"/>
              <a:pathLst>
                <a:path w="2127" h="1724" extrusionOk="0">
                  <a:moveTo>
                    <a:pt x="502" y="0"/>
                  </a:moveTo>
                  <a:cubicBezTo>
                    <a:pt x="390" y="0"/>
                    <a:pt x="302" y="48"/>
                    <a:pt x="251" y="160"/>
                  </a:cubicBezTo>
                  <a:cubicBezTo>
                    <a:pt x="0" y="711"/>
                    <a:pt x="1134" y="1724"/>
                    <a:pt x="1686" y="1724"/>
                  </a:cubicBezTo>
                  <a:cubicBezTo>
                    <a:pt x="1793" y="1724"/>
                    <a:pt x="1879" y="1685"/>
                    <a:pt x="1928" y="1597"/>
                  </a:cubicBezTo>
                  <a:cubicBezTo>
                    <a:pt x="2127" y="1150"/>
                    <a:pt x="1046" y="0"/>
                    <a:pt x="5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37"/>
            <p:cNvSpPr/>
            <p:nvPr/>
          </p:nvSpPr>
          <p:spPr>
            <a:xfrm rot="5400000">
              <a:off x="1314701" y="3094882"/>
              <a:ext cx="21883" cy="17422"/>
            </a:xfrm>
            <a:custGeom>
              <a:avLst/>
              <a:gdLst/>
              <a:ahLst/>
              <a:cxnLst/>
              <a:rect l="l" t="t" r="r" b="b"/>
              <a:pathLst>
                <a:path w="2124" h="1691" extrusionOk="0">
                  <a:moveTo>
                    <a:pt x="526" y="0"/>
                  </a:moveTo>
                  <a:cubicBezTo>
                    <a:pt x="403" y="0"/>
                    <a:pt x="305" y="56"/>
                    <a:pt x="251" y="186"/>
                  </a:cubicBezTo>
                  <a:cubicBezTo>
                    <a:pt x="0" y="687"/>
                    <a:pt x="1132" y="1691"/>
                    <a:pt x="1685" y="1691"/>
                  </a:cubicBezTo>
                  <a:cubicBezTo>
                    <a:pt x="1793" y="1691"/>
                    <a:pt x="1879" y="1652"/>
                    <a:pt x="1928" y="1564"/>
                  </a:cubicBezTo>
                  <a:cubicBezTo>
                    <a:pt x="2124" y="1123"/>
                    <a:pt x="1077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37"/>
            <p:cNvSpPr/>
            <p:nvPr/>
          </p:nvSpPr>
          <p:spPr>
            <a:xfrm rot="5400000">
              <a:off x="1282134" y="3093409"/>
              <a:ext cx="21388" cy="17195"/>
            </a:xfrm>
            <a:custGeom>
              <a:avLst/>
              <a:gdLst/>
              <a:ahLst/>
              <a:cxnLst/>
              <a:rect l="l" t="t" r="r" b="b"/>
              <a:pathLst>
                <a:path w="2076" h="1669" extrusionOk="0">
                  <a:moveTo>
                    <a:pt x="462" y="0"/>
                  </a:moveTo>
                  <a:cubicBezTo>
                    <a:pt x="346" y="0"/>
                    <a:pt x="254" y="49"/>
                    <a:pt x="201" y="165"/>
                  </a:cubicBezTo>
                  <a:cubicBezTo>
                    <a:pt x="1" y="665"/>
                    <a:pt x="1141" y="1669"/>
                    <a:pt x="1660" y="1669"/>
                  </a:cubicBezTo>
                  <a:cubicBezTo>
                    <a:pt x="1761" y="1669"/>
                    <a:pt x="1839" y="1630"/>
                    <a:pt x="1878" y="1542"/>
                  </a:cubicBezTo>
                  <a:cubicBezTo>
                    <a:pt x="2076" y="1097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37"/>
            <p:cNvSpPr/>
            <p:nvPr/>
          </p:nvSpPr>
          <p:spPr>
            <a:xfrm rot="5400000">
              <a:off x="1279414" y="3124515"/>
              <a:ext cx="21893" cy="17205"/>
            </a:xfrm>
            <a:custGeom>
              <a:avLst/>
              <a:gdLst/>
              <a:ahLst/>
              <a:cxnLst/>
              <a:rect l="l" t="t" r="r" b="b"/>
              <a:pathLst>
                <a:path w="2125" h="1670" extrusionOk="0">
                  <a:moveTo>
                    <a:pt x="466" y="1"/>
                  </a:moveTo>
                  <a:cubicBezTo>
                    <a:pt x="348" y="1"/>
                    <a:pt x="253" y="50"/>
                    <a:pt x="201" y="165"/>
                  </a:cubicBezTo>
                  <a:cubicBezTo>
                    <a:pt x="1" y="666"/>
                    <a:pt x="1140" y="1670"/>
                    <a:pt x="1659" y="1670"/>
                  </a:cubicBezTo>
                  <a:cubicBezTo>
                    <a:pt x="1761" y="1670"/>
                    <a:pt x="1839" y="1631"/>
                    <a:pt x="1878" y="1543"/>
                  </a:cubicBezTo>
                  <a:cubicBezTo>
                    <a:pt x="2125" y="1098"/>
                    <a:pt x="1026" y="1"/>
                    <a:pt x="4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37"/>
            <p:cNvSpPr/>
            <p:nvPr/>
          </p:nvSpPr>
          <p:spPr>
            <a:xfrm rot="5400000">
              <a:off x="1242638" y="3100812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3" y="50"/>
                    <a:pt x="201" y="165"/>
                  </a:cubicBezTo>
                  <a:cubicBezTo>
                    <a:pt x="1" y="666"/>
                    <a:pt x="1141" y="1669"/>
                    <a:pt x="1659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37"/>
            <p:cNvSpPr/>
            <p:nvPr/>
          </p:nvSpPr>
          <p:spPr>
            <a:xfrm rot="5400000">
              <a:off x="1237703" y="3024288"/>
              <a:ext cx="21388" cy="17205"/>
            </a:xfrm>
            <a:custGeom>
              <a:avLst/>
              <a:gdLst/>
              <a:ahLst/>
              <a:cxnLst/>
              <a:rect l="l" t="t" r="r" b="b"/>
              <a:pathLst>
                <a:path w="2076" h="1670" extrusionOk="0">
                  <a:moveTo>
                    <a:pt x="462" y="0"/>
                  </a:moveTo>
                  <a:cubicBezTo>
                    <a:pt x="346" y="0"/>
                    <a:pt x="254" y="50"/>
                    <a:pt x="201" y="165"/>
                  </a:cubicBezTo>
                  <a:cubicBezTo>
                    <a:pt x="1" y="666"/>
                    <a:pt x="1141" y="1669"/>
                    <a:pt x="1660" y="1669"/>
                  </a:cubicBezTo>
                  <a:cubicBezTo>
                    <a:pt x="1761" y="1669"/>
                    <a:pt x="1839" y="1631"/>
                    <a:pt x="1878" y="1542"/>
                  </a:cubicBezTo>
                  <a:cubicBezTo>
                    <a:pt x="2076" y="1098"/>
                    <a:pt x="1009" y="0"/>
                    <a:pt x="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37"/>
            <p:cNvSpPr/>
            <p:nvPr/>
          </p:nvSpPr>
          <p:spPr>
            <a:xfrm rot="5400000">
              <a:off x="1193593" y="288664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318" y="1"/>
                    <a:pt x="0" y="1258"/>
                    <a:pt x="0" y="2875"/>
                  </a:cubicBezTo>
                  <a:cubicBezTo>
                    <a:pt x="0" y="4433"/>
                    <a:pt x="1318" y="5750"/>
                    <a:pt x="2875" y="5750"/>
                  </a:cubicBezTo>
                  <a:cubicBezTo>
                    <a:pt x="4492" y="5750"/>
                    <a:pt x="5750" y="4433"/>
                    <a:pt x="5750" y="2875"/>
                  </a:cubicBezTo>
                  <a:cubicBezTo>
                    <a:pt x="5750" y="1258"/>
                    <a:pt x="449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37"/>
            <p:cNvSpPr/>
            <p:nvPr/>
          </p:nvSpPr>
          <p:spPr>
            <a:xfrm rot="5400000">
              <a:off x="1431165" y="3150769"/>
              <a:ext cx="59239" cy="59250"/>
            </a:xfrm>
            <a:custGeom>
              <a:avLst/>
              <a:gdLst/>
              <a:ahLst/>
              <a:cxnLst/>
              <a:rect l="l" t="t" r="r" b="b"/>
              <a:pathLst>
                <a:path w="5750" h="5751" extrusionOk="0">
                  <a:moveTo>
                    <a:pt x="2875" y="1"/>
                  </a:moveTo>
                  <a:cubicBezTo>
                    <a:pt x="1258" y="1"/>
                    <a:pt x="0" y="1258"/>
                    <a:pt x="0" y="2876"/>
                  </a:cubicBezTo>
                  <a:cubicBezTo>
                    <a:pt x="0" y="4433"/>
                    <a:pt x="1258" y="5750"/>
                    <a:pt x="2875" y="5750"/>
                  </a:cubicBezTo>
                  <a:cubicBezTo>
                    <a:pt x="4432" y="5750"/>
                    <a:pt x="5750" y="4433"/>
                    <a:pt x="5750" y="2876"/>
                  </a:cubicBezTo>
                  <a:cubicBezTo>
                    <a:pt x="5750" y="1258"/>
                    <a:pt x="4432" y="1"/>
                    <a:pt x="28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6" name="Google Shape;1416;p37"/>
          <p:cNvGrpSpPr/>
          <p:nvPr/>
        </p:nvGrpSpPr>
        <p:grpSpPr>
          <a:xfrm>
            <a:off x="2250408" y="2787148"/>
            <a:ext cx="207200" cy="207200"/>
            <a:chOff x="1666623" y="2623621"/>
            <a:chExt cx="155400" cy="155400"/>
          </a:xfrm>
        </p:grpSpPr>
        <p:sp>
          <p:nvSpPr>
            <p:cNvPr id="1417" name="Google Shape;1417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19" name="Google Shape;1419;p37"/>
          <p:cNvGrpSpPr/>
          <p:nvPr/>
        </p:nvGrpSpPr>
        <p:grpSpPr>
          <a:xfrm>
            <a:off x="9939472" y="2787148"/>
            <a:ext cx="207200" cy="207200"/>
            <a:chOff x="1666623" y="2623621"/>
            <a:chExt cx="155400" cy="155400"/>
          </a:xfrm>
        </p:grpSpPr>
        <p:sp>
          <p:nvSpPr>
            <p:cNvPr id="1420" name="Google Shape;1420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1474"/>
              </a:avLst>
            </a:prstGeom>
            <a:noFill/>
            <a:ln w="762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37"/>
            <p:cNvSpPr/>
            <p:nvPr/>
          </p:nvSpPr>
          <p:spPr>
            <a:xfrm>
              <a:off x="1666623" y="2623621"/>
              <a:ext cx="155400" cy="155400"/>
            </a:xfrm>
            <a:prstGeom prst="star4">
              <a:avLst>
                <a:gd name="adj" fmla="val 23855"/>
              </a:avLst>
            </a:pr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2" name="Google Shape;1422;p37"/>
          <p:cNvGrpSpPr/>
          <p:nvPr/>
        </p:nvGrpSpPr>
        <p:grpSpPr>
          <a:xfrm>
            <a:off x="2182326" y="3329833"/>
            <a:ext cx="600812" cy="658788"/>
            <a:chOff x="1584644" y="2497374"/>
            <a:chExt cx="450609" cy="494091"/>
          </a:xfrm>
        </p:grpSpPr>
        <p:sp>
          <p:nvSpPr>
            <p:cNvPr id="1423" name="Google Shape;1423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5" name="Google Shape;1425;p37"/>
          <p:cNvGrpSpPr/>
          <p:nvPr/>
        </p:nvGrpSpPr>
        <p:grpSpPr>
          <a:xfrm flipH="1">
            <a:off x="9668867" y="3329831"/>
            <a:ext cx="600812" cy="658788"/>
            <a:chOff x="1584644" y="2497374"/>
            <a:chExt cx="450609" cy="494091"/>
          </a:xfrm>
        </p:grpSpPr>
        <p:sp>
          <p:nvSpPr>
            <p:cNvPr id="1426" name="Google Shape;1426;p37"/>
            <p:cNvSpPr/>
            <p:nvPr/>
          </p:nvSpPr>
          <p:spPr>
            <a:xfrm rot="-2029707">
              <a:off x="1679395" y="2534520"/>
              <a:ext cx="261108" cy="419799"/>
            </a:xfrm>
            <a:custGeom>
              <a:avLst/>
              <a:gdLst/>
              <a:ahLst/>
              <a:cxnLst/>
              <a:rect l="l" t="t" r="r" b="b"/>
              <a:pathLst>
                <a:path w="5025" h="8079" extrusionOk="0">
                  <a:moveTo>
                    <a:pt x="1735" y="1110"/>
                  </a:moveTo>
                  <a:cubicBezTo>
                    <a:pt x="1957" y="1110"/>
                    <a:pt x="2179" y="1166"/>
                    <a:pt x="2360" y="1319"/>
                  </a:cubicBezTo>
                  <a:cubicBezTo>
                    <a:pt x="2789" y="1666"/>
                    <a:pt x="2859" y="2208"/>
                    <a:pt x="2540" y="2679"/>
                  </a:cubicBezTo>
                  <a:cubicBezTo>
                    <a:pt x="2401" y="2859"/>
                    <a:pt x="2276" y="3054"/>
                    <a:pt x="2206" y="3276"/>
                  </a:cubicBezTo>
                  <a:cubicBezTo>
                    <a:pt x="2110" y="3526"/>
                    <a:pt x="2151" y="3623"/>
                    <a:pt x="2401" y="3748"/>
                  </a:cubicBezTo>
                  <a:cubicBezTo>
                    <a:pt x="2512" y="3818"/>
                    <a:pt x="2637" y="3859"/>
                    <a:pt x="2762" y="3914"/>
                  </a:cubicBezTo>
                  <a:cubicBezTo>
                    <a:pt x="2970" y="4012"/>
                    <a:pt x="3150" y="4151"/>
                    <a:pt x="3261" y="4358"/>
                  </a:cubicBezTo>
                  <a:cubicBezTo>
                    <a:pt x="3428" y="4664"/>
                    <a:pt x="3415" y="4983"/>
                    <a:pt x="3193" y="5261"/>
                  </a:cubicBezTo>
                  <a:cubicBezTo>
                    <a:pt x="3054" y="5455"/>
                    <a:pt x="2928" y="5663"/>
                    <a:pt x="2832" y="5885"/>
                  </a:cubicBezTo>
                  <a:cubicBezTo>
                    <a:pt x="2721" y="6149"/>
                    <a:pt x="2762" y="6246"/>
                    <a:pt x="3039" y="6344"/>
                  </a:cubicBezTo>
                  <a:cubicBezTo>
                    <a:pt x="3206" y="6399"/>
                    <a:pt x="3387" y="6440"/>
                    <a:pt x="3581" y="6482"/>
                  </a:cubicBezTo>
                  <a:cubicBezTo>
                    <a:pt x="3692" y="6510"/>
                    <a:pt x="3775" y="6566"/>
                    <a:pt x="3831" y="6662"/>
                  </a:cubicBezTo>
                  <a:cubicBezTo>
                    <a:pt x="3900" y="6760"/>
                    <a:pt x="3859" y="6884"/>
                    <a:pt x="3748" y="6927"/>
                  </a:cubicBezTo>
                  <a:cubicBezTo>
                    <a:pt x="3678" y="6954"/>
                    <a:pt x="3609" y="6968"/>
                    <a:pt x="3539" y="6968"/>
                  </a:cubicBezTo>
                  <a:lnTo>
                    <a:pt x="3470" y="6968"/>
                  </a:lnTo>
                  <a:cubicBezTo>
                    <a:pt x="3220" y="6912"/>
                    <a:pt x="2943" y="6871"/>
                    <a:pt x="2706" y="6746"/>
                  </a:cubicBezTo>
                  <a:cubicBezTo>
                    <a:pt x="2304" y="6551"/>
                    <a:pt x="2179" y="6205"/>
                    <a:pt x="2318" y="5774"/>
                  </a:cubicBezTo>
                  <a:cubicBezTo>
                    <a:pt x="2401" y="5552"/>
                    <a:pt x="2526" y="5344"/>
                    <a:pt x="2651" y="5150"/>
                  </a:cubicBezTo>
                  <a:cubicBezTo>
                    <a:pt x="2678" y="5108"/>
                    <a:pt x="2706" y="5080"/>
                    <a:pt x="2734" y="5052"/>
                  </a:cubicBezTo>
                  <a:cubicBezTo>
                    <a:pt x="2970" y="4719"/>
                    <a:pt x="2915" y="4553"/>
                    <a:pt x="2540" y="4373"/>
                  </a:cubicBezTo>
                  <a:cubicBezTo>
                    <a:pt x="2484" y="4345"/>
                    <a:pt x="2415" y="4317"/>
                    <a:pt x="2401" y="4303"/>
                  </a:cubicBezTo>
                  <a:cubicBezTo>
                    <a:pt x="2262" y="4247"/>
                    <a:pt x="2151" y="4206"/>
                    <a:pt x="2068" y="4151"/>
                  </a:cubicBezTo>
                  <a:cubicBezTo>
                    <a:pt x="1749" y="3984"/>
                    <a:pt x="1624" y="3707"/>
                    <a:pt x="1666" y="3346"/>
                  </a:cubicBezTo>
                  <a:cubicBezTo>
                    <a:pt x="1707" y="3068"/>
                    <a:pt x="1846" y="2818"/>
                    <a:pt x="1999" y="2582"/>
                  </a:cubicBezTo>
                  <a:cubicBezTo>
                    <a:pt x="2068" y="2485"/>
                    <a:pt x="2138" y="2387"/>
                    <a:pt x="2193" y="2276"/>
                  </a:cubicBezTo>
                  <a:cubicBezTo>
                    <a:pt x="2345" y="1971"/>
                    <a:pt x="2206" y="1693"/>
                    <a:pt x="1888" y="1582"/>
                  </a:cubicBezTo>
                  <a:cubicBezTo>
                    <a:pt x="1735" y="1541"/>
                    <a:pt x="1568" y="1541"/>
                    <a:pt x="1416" y="1541"/>
                  </a:cubicBezTo>
                  <a:cubicBezTo>
                    <a:pt x="1207" y="1541"/>
                    <a:pt x="1179" y="1486"/>
                    <a:pt x="1166" y="1388"/>
                  </a:cubicBezTo>
                  <a:cubicBezTo>
                    <a:pt x="1138" y="1277"/>
                    <a:pt x="1222" y="1180"/>
                    <a:pt x="1374" y="1153"/>
                  </a:cubicBezTo>
                  <a:cubicBezTo>
                    <a:pt x="1499" y="1125"/>
                    <a:pt x="1624" y="1110"/>
                    <a:pt x="1735" y="1110"/>
                  </a:cubicBezTo>
                  <a:close/>
                  <a:moveTo>
                    <a:pt x="1735" y="0"/>
                  </a:moveTo>
                  <a:cubicBezTo>
                    <a:pt x="1555" y="0"/>
                    <a:pt x="1360" y="15"/>
                    <a:pt x="1152" y="56"/>
                  </a:cubicBezTo>
                  <a:cubicBezTo>
                    <a:pt x="763" y="139"/>
                    <a:pt x="444" y="361"/>
                    <a:pt x="250" y="666"/>
                  </a:cubicBezTo>
                  <a:cubicBezTo>
                    <a:pt x="56" y="958"/>
                    <a:pt x="0" y="1319"/>
                    <a:pt x="83" y="1652"/>
                  </a:cubicBezTo>
                  <a:cubicBezTo>
                    <a:pt x="167" y="1985"/>
                    <a:pt x="333" y="2235"/>
                    <a:pt x="583" y="2415"/>
                  </a:cubicBezTo>
                  <a:cubicBezTo>
                    <a:pt x="639" y="2457"/>
                    <a:pt x="707" y="2485"/>
                    <a:pt x="763" y="2513"/>
                  </a:cubicBezTo>
                  <a:cubicBezTo>
                    <a:pt x="680" y="2721"/>
                    <a:pt x="596" y="2943"/>
                    <a:pt x="569" y="3207"/>
                  </a:cubicBezTo>
                  <a:cubicBezTo>
                    <a:pt x="458" y="3970"/>
                    <a:pt x="777" y="4664"/>
                    <a:pt x="1416" y="5067"/>
                  </a:cubicBezTo>
                  <a:cubicBezTo>
                    <a:pt x="1374" y="5178"/>
                    <a:pt x="1318" y="5289"/>
                    <a:pt x="1277" y="5413"/>
                  </a:cubicBezTo>
                  <a:cubicBezTo>
                    <a:pt x="944" y="6371"/>
                    <a:pt x="1305" y="7287"/>
                    <a:pt x="2206" y="7745"/>
                  </a:cubicBezTo>
                  <a:cubicBezTo>
                    <a:pt x="2567" y="7926"/>
                    <a:pt x="2928" y="7995"/>
                    <a:pt x="3220" y="8050"/>
                  </a:cubicBezTo>
                  <a:lnTo>
                    <a:pt x="3276" y="8050"/>
                  </a:lnTo>
                  <a:cubicBezTo>
                    <a:pt x="3359" y="8078"/>
                    <a:pt x="3456" y="8078"/>
                    <a:pt x="3539" y="8078"/>
                  </a:cubicBezTo>
                  <a:cubicBezTo>
                    <a:pt x="3748" y="8078"/>
                    <a:pt x="3955" y="8037"/>
                    <a:pt x="4164" y="7954"/>
                  </a:cubicBezTo>
                  <a:cubicBezTo>
                    <a:pt x="4525" y="7815"/>
                    <a:pt x="4803" y="7523"/>
                    <a:pt x="4914" y="7162"/>
                  </a:cubicBezTo>
                  <a:cubicBezTo>
                    <a:pt x="5025" y="6788"/>
                    <a:pt x="4969" y="6385"/>
                    <a:pt x="4760" y="6066"/>
                  </a:cubicBezTo>
                  <a:cubicBezTo>
                    <a:pt x="4636" y="5872"/>
                    <a:pt x="4483" y="5705"/>
                    <a:pt x="4288" y="5594"/>
                  </a:cubicBezTo>
                  <a:cubicBezTo>
                    <a:pt x="4399" y="5372"/>
                    <a:pt x="4455" y="5136"/>
                    <a:pt x="4483" y="4900"/>
                  </a:cubicBezTo>
                  <a:cubicBezTo>
                    <a:pt x="4511" y="4539"/>
                    <a:pt x="4427" y="4178"/>
                    <a:pt x="4247" y="3831"/>
                  </a:cubicBezTo>
                  <a:cubicBezTo>
                    <a:pt x="4081" y="3540"/>
                    <a:pt x="3859" y="3303"/>
                    <a:pt x="3581" y="3109"/>
                  </a:cubicBezTo>
                  <a:cubicBezTo>
                    <a:pt x="4081" y="2193"/>
                    <a:pt x="3886" y="1110"/>
                    <a:pt x="3054" y="444"/>
                  </a:cubicBezTo>
                  <a:cubicBezTo>
                    <a:pt x="2693" y="153"/>
                    <a:pt x="2249" y="0"/>
                    <a:pt x="1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57150" dir="114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7"/>
            <p:cNvSpPr/>
            <p:nvPr/>
          </p:nvSpPr>
          <p:spPr>
            <a:xfrm rot="-2029707">
              <a:off x="1738538" y="2592090"/>
              <a:ext cx="143518" cy="304496"/>
            </a:xfrm>
            <a:custGeom>
              <a:avLst/>
              <a:gdLst/>
              <a:ahLst/>
              <a:cxnLst/>
              <a:rect l="l" t="t" r="r" b="b"/>
              <a:pathLst>
                <a:path w="2762" h="5860" extrusionOk="0">
                  <a:moveTo>
                    <a:pt x="600" y="0"/>
                  </a:moveTo>
                  <a:cubicBezTo>
                    <a:pt x="480" y="0"/>
                    <a:pt x="358" y="16"/>
                    <a:pt x="236" y="41"/>
                  </a:cubicBezTo>
                  <a:cubicBezTo>
                    <a:pt x="84" y="68"/>
                    <a:pt x="0" y="165"/>
                    <a:pt x="28" y="276"/>
                  </a:cubicBezTo>
                  <a:cubicBezTo>
                    <a:pt x="41" y="374"/>
                    <a:pt x="69" y="429"/>
                    <a:pt x="278" y="429"/>
                  </a:cubicBezTo>
                  <a:cubicBezTo>
                    <a:pt x="430" y="429"/>
                    <a:pt x="597" y="429"/>
                    <a:pt x="750" y="470"/>
                  </a:cubicBezTo>
                  <a:cubicBezTo>
                    <a:pt x="1068" y="581"/>
                    <a:pt x="1207" y="859"/>
                    <a:pt x="1055" y="1164"/>
                  </a:cubicBezTo>
                  <a:cubicBezTo>
                    <a:pt x="1000" y="1275"/>
                    <a:pt x="930" y="1373"/>
                    <a:pt x="861" y="1470"/>
                  </a:cubicBezTo>
                  <a:cubicBezTo>
                    <a:pt x="708" y="1706"/>
                    <a:pt x="569" y="1956"/>
                    <a:pt x="528" y="2234"/>
                  </a:cubicBezTo>
                  <a:cubicBezTo>
                    <a:pt x="486" y="2595"/>
                    <a:pt x="611" y="2872"/>
                    <a:pt x="930" y="3039"/>
                  </a:cubicBezTo>
                  <a:cubicBezTo>
                    <a:pt x="1013" y="3094"/>
                    <a:pt x="1124" y="3135"/>
                    <a:pt x="1263" y="3191"/>
                  </a:cubicBezTo>
                  <a:cubicBezTo>
                    <a:pt x="1277" y="3205"/>
                    <a:pt x="1346" y="3233"/>
                    <a:pt x="1402" y="3261"/>
                  </a:cubicBezTo>
                  <a:cubicBezTo>
                    <a:pt x="1777" y="3441"/>
                    <a:pt x="1832" y="3607"/>
                    <a:pt x="1596" y="3940"/>
                  </a:cubicBezTo>
                  <a:cubicBezTo>
                    <a:pt x="1568" y="3968"/>
                    <a:pt x="1540" y="3996"/>
                    <a:pt x="1513" y="4038"/>
                  </a:cubicBezTo>
                  <a:cubicBezTo>
                    <a:pt x="1388" y="4232"/>
                    <a:pt x="1263" y="4440"/>
                    <a:pt x="1180" y="4662"/>
                  </a:cubicBezTo>
                  <a:cubicBezTo>
                    <a:pt x="1041" y="5093"/>
                    <a:pt x="1166" y="5439"/>
                    <a:pt x="1568" y="5634"/>
                  </a:cubicBezTo>
                  <a:cubicBezTo>
                    <a:pt x="1805" y="5759"/>
                    <a:pt x="2082" y="5800"/>
                    <a:pt x="2332" y="5856"/>
                  </a:cubicBezTo>
                  <a:cubicBezTo>
                    <a:pt x="2350" y="5858"/>
                    <a:pt x="2369" y="5860"/>
                    <a:pt x="2387" y="5860"/>
                  </a:cubicBezTo>
                  <a:cubicBezTo>
                    <a:pt x="2465" y="5860"/>
                    <a:pt x="2542" y="5837"/>
                    <a:pt x="2610" y="5815"/>
                  </a:cubicBezTo>
                  <a:cubicBezTo>
                    <a:pt x="2721" y="5772"/>
                    <a:pt x="2762" y="5648"/>
                    <a:pt x="2693" y="5550"/>
                  </a:cubicBezTo>
                  <a:cubicBezTo>
                    <a:pt x="2637" y="5454"/>
                    <a:pt x="2554" y="5398"/>
                    <a:pt x="2443" y="5370"/>
                  </a:cubicBezTo>
                  <a:cubicBezTo>
                    <a:pt x="2249" y="5328"/>
                    <a:pt x="2068" y="5287"/>
                    <a:pt x="1901" y="5232"/>
                  </a:cubicBezTo>
                  <a:cubicBezTo>
                    <a:pt x="1624" y="5134"/>
                    <a:pt x="1583" y="5037"/>
                    <a:pt x="1694" y="4773"/>
                  </a:cubicBezTo>
                  <a:cubicBezTo>
                    <a:pt x="1790" y="4551"/>
                    <a:pt x="1916" y="4343"/>
                    <a:pt x="2055" y="4149"/>
                  </a:cubicBezTo>
                  <a:cubicBezTo>
                    <a:pt x="2277" y="3871"/>
                    <a:pt x="2290" y="3552"/>
                    <a:pt x="2123" y="3246"/>
                  </a:cubicBezTo>
                  <a:cubicBezTo>
                    <a:pt x="2012" y="3039"/>
                    <a:pt x="1832" y="2900"/>
                    <a:pt x="1624" y="2802"/>
                  </a:cubicBezTo>
                  <a:cubicBezTo>
                    <a:pt x="1499" y="2747"/>
                    <a:pt x="1374" y="2706"/>
                    <a:pt x="1263" y="2636"/>
                  </a:cubicBezTo>
                  <a:cubicBezTo>
                    <a:pt x="1013" y="2511"/>
                    <a:pt x="972" y="2414"/>
                    <a:pt x="1068" y="2164"/>
                  </a:cubicBezTo>
                  <a:cubicBezTo>
                    <a:pt x="1138" y="1942"/>
                    <a:pt x="1263" y="1747"/>
                    <a:pt x="1402" y="1567"/>
                  </a:cubicBezTo>
                  <a:cubicBezTo>
                    <a:pt x="1721" y="1096"/>
                    <a:pt x="1651" y="554"/>
                    <a:pt x="1222" y="207"/>
                  </a:cubicBezTo>
                  <a:cubicBezTo>
                    <a:pt x="1033" y="54"/>
                    <a:pt x="821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28" name="Google Shape;1428;p37"/>
          <p:cNvGrpSpPr/>
          <p:nvPr/>
        </p:nvGrpSpPr>
        <p:grpSpPr>
          <a:xfrm>
            <a:off x="1247617" y="4340431"/>
            <a:ext cx="1236700" cy="1725600"/>
            <a:chOff x="935712" y="3255323"/>
            <a:chExt cx="927525" cy="1294200"/>
          </a:xfrm>
        </p:grpSpPr>
        <p:sp>
          <p:nvSpPr>
            <p:cNvPr id="1429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4132;p60"/>
          <p:cNvGrpSpPr/>
          <p:nvPr/>
        </p:nvGrpSpPr>
        <p:grpSpPr>
          <a:xfrm>
            <a:off x="5727328" y="5293075"/>
            <a:ext cx="737344" cy="652076"/>
            <a:chOff x="5243980" y="1938559"/>
            <a:chExt cx="553008" cy="489057"/>
          </a:xfrm>
        </p:grpSpPr>
        <p:sp>
          <p:nvSpPr>
            <p:cNvPr id="579" name="Google Shape;4133;p60"/>
            <p:cNvSpPr/>
            <p:nvPr/>
          </p:nvSpPr>
          <p:spPr>
            <a:xfrm>
              <a:off x="5243980" y="1938559"/>
              <a:ext cx="553008" cy="489057"/>
            </a:xfrm>
            <a:custGeom>
              <a:avLst/>
              <a:gdLst/>
              <a:ahLst/>
              <a:cxnLst/>
              <a:rect l="l" t="t" r="r" b="b"/>
              <a:pathLst>
                <a:path w="11527" h="10194" extrusionOk="0">
                  <a:moveTo>
                    <a:pt x="3596" y="1"/>
                  </a:moveTo>
                  <a:cubicBezTo>
                    <a:pt x="3287" y="1"/>
                    <a:pt x="3025" y="191"/>
                    <a:pt x="2882" y="453"/>
                  </a:cubicBezTo>
                  <a:cubicBezTo>
                    <a:pt x="2644" y="501"/>
                    <a:pt x="2429" y="644"/>
                    <a:pt x="2286" y="858"/>
                  </a:cubicBezTo>
                  <a:lnTo>
                    <a:pt x="2072" y="858"/>
                  </a:lnTo>
                  <a:cubicBezTo>
                    <a:pt x="1191" y="858"/>
                    <a:pt x="476" y="1572"/>
                    <a:pt x="476" y="2453"/>
                  </a:cubicBezTo>
                  <a:lnTo>
                    <a:pt x="476" y="7645"/>
                  </a:lnTo>
                  <a:cubicBezTo>
                    <a:pt x="191" y="7835"/>
                    <a:pt x="0" y="8169"/>
                    <a:pt x="0" y="8526"/>
                  </a:cubicBezTo>
                  <a:cubicBezTo>
                    <a:pt x="0" y="9431"/>
                    <a:pt x="762" y="10193"/>
                    <a:pt x="1667" y="10193"/>
                  </a:cubicBezTo>
                  <a:lnTo>
                    <a:pt x="8145" y="10193"/>
                  </a:lnTo>
                  <a:cubicBezTo>
                    <a:pt x="8288" y="10193"/>
                    <a:pt x="8407" y="10122"/>
                    <a:pt x="8526" y="10050"/>
                  </a:cubicBezTo>
                  <a:cubicBezTo>
                    <a:pt x="8621" y="10122"/>
                    <a:pt x="8740" y="10193"/>
                    <a:pt x="8883" y="10193"/>
                  </a:cubicBezTo>
                  <a:lnTo>
                    <a:pt x="9859" y="10193"/>
                  </a:lnTo>
                  <a:cubicBezTo>
                    <a:pt x="10764" y="10193"/>
                    <a:pt x="11526" y="9431"/>
                    <a:pt x="11526" y="8526"/>
                  </a:cubicBezTo>
                  <a:cubicBezTo>
                    <a:pt x="11526" y="8169"/>
                    <a:pt x="11336" y="7835"/>
                    <a:pt x="11050" y="7645"/>
                  </a:cubicBezTo>
                  <a:lnTo>
                    <a:pt x="11050" y="2453"/>
                  </a:lnTo>
                  <a:cubicBezTo>
                    <a:pt x="11050" y="1572"/>
                    <a:pt x="10336" y="858"/>
                    <a:pt x="9454" y="858"/>
                  </a:cubicBezTo>
                  <a:lnTo>
                    <a:pt x="9240" y="858"/>
                  </a:lnTo>
                  <a:cubicBezTo>
                    <a:pt x="9097" y="644"/>
                    <a:pt x="8883" y="477"/>
                    <a:pt x="8621" y="429"/>
                  </a:cubicBezTo>
                  <a:cubicBezTo>
                    <a:pt x="8478" y="191"/>
                    <a:pt x="8216" y="1"/>
                    <a:pt x="7907" y="1"/>
                  </a:cubicBezTo>
                  <a:lnTo>
                    <a:pt x="6335" y="1"/>
                  </a:lnTo>
                  <a:cubicBezTo>
                    <a:pt x="6144" y="1"/>
                    <a:pt x="5954" y="72"/>
                    <a:pt x="5763" y="167"/>
                  </a:cubicBezTo>
                  <a:cubicBezTo>
                    <a:pt x="5597" y="72"/>
                    <a:pt x="5406" y="1"/>
                    <a:pt x="5215" y="1"/>
                  </a:cubicBezTo>
                  <a:close/>
                </a:path>
              </a:pathLst>
            </a:custGeom>
            <a:solidFill>
              <a:schemeClr val="lt1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57150" dir="228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4134;p60"/>
            <p:cNvSpPr/>
            <p:nvPr/>
          </p:nvSpPr>
          <p:spPr>
            <a:xfrm>
              <a:off x="5294200" y="2007122"/>
              <a:ext cx="453622" cy="337070"/>
            </a:xfrm>
            <a:custGeom>
              <a:avLst/>
              <a:gdLst/>
              <a:ahLst/>
              <a:cxnLst/>
              <a:rect l="l" t="t" r="r" b="b"/>
              <a:pathLst>
                <a:path w="9146" h="7026" extrusionOk="0">
                  <a:moveTo>
                    <a:pt x="1025" y="0"/>
                  </a:moveTo>
                  <a:cubicBezTo>
                    <a:pt x="453" y="0"/>
                    <a:pt x="1" y="453"/>
                    <a:pt x="1" y="1024"/>
                  </a:cubicBezTo>
                  <a:lnTo>
                    <a:pt x="1" y="6621"/>
                  </a:lnTo>
                  <a:lnTo>
                    <a:pt x="3264" y="7026"/>
                  </a:lnTo>
                  <a:lnTo>
                    <a:pt x="6169" y="7026"/>
                  </a:lnTo>
                  <a:lnTo>
                    <a:pt x="9122" y="6668"/>
                  </a:lnTo>
                  <a:lnTo>
                    <a:pt x="9146" y="1024"/>
                  </a:lnTo>
                  <a:cubicBezTo>
                    <a:pt x="9146" y="453"/>
                    <a:pt x="8407" y="0"/>
                    <a:pt x="8169" y="0"/>
                  </a:cubicBezTo>
                  <a:lnTo>
                    <a:pt x="7764" y="0"/>
                  </a:lnTo>
                  <a:lnTo>
                    <a:pt x="4716" y="620"/>
                  </a:lnTo>
                  <a:lnTo>
                    <a:pt x="16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4135;p60"/>
            <p:cNvSpPr/>
            <p:nvPr/>
          </p:nvSpPr>
          <p:spPr>
            <a:xfrm>
              <a:off x="5657505" y="2007112"/>
              <a:ext cx="89185" cy="337070"/>
            </a:xfrm>
            <a:custGeom>
              <a:avLst/>
              <a:gdLst/>
              <a:ahLst/>
              <a:cxnLst/>
              <a:rect l="l" t="t" r="r" b="b"/>
              <a:pathLst>
                <a:path w="1859" h="7026" extrusionOk="0">
                  <a:moveTo>
                    <a:pt x="1" y="0"/>
                  </a:moveTo>
                  <a:cubicBezTo>
                    <a:pt x="549" y="0"/>
                    <a:pt x="1025" y="453"/>
                    <a:pt x="1025" y="1024"/>
                  </a:cubicBezTo>
                  <a:lnTo>
                    <a:pt x="1025" y="6621"/>
                  </a:lnTo>
                  <a:lnTo>
                    <a:pt x="1620" y="7026"/>
                  </a:lnTo>
                  <a:lnTo>
                    <a:pt x="1858" y="6621"/>
                  </a:lnTo>
                  <a:lnTo>
                    <a:pt x="1858" y="1024"/>
                  </a:lnTo>
                  <a:cubicBezTo>
                    <a:pt x="1858" y="453"/>
                    <a:pt x="1382" y="0"/>
                    <a:pt x="83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4136;p60"/>
            <p:cNvSpPr/>
            <p:nvPr/>
          </p:nvSpPr>
          <p:spPr>
            <a:xfrm>
              <a:off x="5323951" y="2036807"/>
              <a:ext cx="393057" cy="258248"/>
            </a:xfrm>
            <a:custGeom>
              <a:avLst/>
              <a:gdLst/>
              <a:ahLst/>
              <a:cxnLst/>
              <a:rect l="l" t="t" r="r" b="b"/>
              <a:pathLst>
                <a:path w="8193" h="5383" extrusionOk="0">
                  <a:moveTo>
                    <a:pt x="500" y="1"/>
                  </a:moveTo>
                  <a:cubicBezTo>
                    <a:pt x="238" y="1"/>
                    <a:pt x="0" y="215"/>
                    <a:pt x="0" y="477"/>
                  </a:cubicBezTo>
                  <a:lnTo>
                    <a:pt x="0" y="5383"/>
                  </a:lnTo>
                  <a:lnTo>
                    <a:pt x="8192" y="5383"/>
                  </a:lnTo>
                  <a:lnTo>
                    <a:pt x="8192" y="477"/>
                  </a:lnTo>
                  <a:cubicBezTo>
                    <a:pt x="8192" y="215"/>
                    <a:pt x="7954" y="1"/>
                    <a:pt x="7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4137;p60"/>
            <p:cNvSpPr/>
            <p:nvPr/>
          </p:nvSpPr>
          <p:spPr>
            <a:xfrm>
              <a:off x="5374178" y="1986531"/>
              <a:ext cx="292550" cy="180577"/>
            </a:xfrm>
            <a:custGeom>
              <a:avLst/>
              <a:gdLst/>
              <a:ahLst/>
              <a:cxnLst/>
              <a:rect l="l" t="t" r="r" b="b"/>
              <a:pathLst>
                <a:path w="6098" h="3764" extrusionOk="0">
                  <a:moveTo>
                    <a:pt x="334" y="1"/>
                  </a:moveTo>
                  <a:cubicBezTo>
                    <a:pt x="168" y="1"/>
                    <a:pt x="1" y="144"/>
                    <a:pt x="1" y="334"/>
                  </a:cubicBezTo>
                  <a:lnTo>
                    <a:pt x="1" y="2930"/>
                  </a:lnTo>
                  <a:cubicBezTo>
                    <a:pt x="1" y="3406"/>
                    <a:pt x="382" y="3763"/>
                    <a:pt x="834" y="3763"/>
                  </a:cubicBezTo>
                  <a:lnTo>
                    <a:pt x="5264" y="3763"/>
                  </a:lnTo>
                  <a:cubicBezTo>
                    <a:pt x="5716" y="3763"/>
                    <a:pt x="6097" y="3406"/>
                    <a:pt x="6097" y="2930"/>
                  </a:cubicBezTo>
                  <a:lnTo>
                    <a:pt x="6097" y="334"/>
                  </a:lnTo>
                  <a:cubicBezTo>
                    <a:pt x="6097" y="144"/>
                    <a:pt x="5955" y="1"/>
                    <a:pt x="5764" y="1"/>
                  </a:cubicBezTo>
                  <a:lnTo>
                    <a:pt x="5407" y="1"/>
                  </a:lnTo>
                  <a:lnTo>
                    <a:pt x="3049" y="834"/>
                  </a:lnTo>
                  <a:lnTo>
                    <a:pt x="6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4138;p60"/>
            <p:cNvSpPr/>
            <p:nvPr/>
          </p:nvSpPr>
          <p:spPr>
            <a:xfrm>
              <a:off x="5406176" y="1967102"/>
              <a:ext cx="114324" cy="170310"/>
            </a:xfrm>
            <a:custGeom>
              <a:avLst/>
              <a:gdLst/>
              <a:ahLst/>
              <a:cxnLst/>
              <a:rect l="l" t="t" r="r" b="b"/>
              <a:pathLst>
                <a:path w="2383" h="3550" extrusionOk="0">
                  <a:moveTo>
                    <a:pt x="215" y="1"/>
                  </a:moveTo>
                  <a:cubicBezTo>
                    <a:pt x="96" y="1"/>
                    <a:pt x="1" y="72"/>
                    <a:pt x="1" y="191"/>
                  </a:cubicBezTo>
                  <a:lnTo>
                    <a:pt x="1" y="3263"/>
                  </a:lnTo>
                  <a:cubicBezTo>
                    <a:pt x="1" y="3406"/>
                    <a:pt x="120" y="3549"/>
                    <a:pt x="287" y="3549"/>
                  </a:cubicBezTo>
                  <a:lnTo>
                    <a:pt x="2382" y="3549"/>
                  </a:lnTo>
                  <a:lnTo>
                    <a:pt x="2382" y="525"/>
                  </a:lnTo>
                  <a:cubicBezTo>
                    <a:pt x="2382" y="239"/>
                    <a:pt x="2120" y="1"/>
                    <a:pt x="18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4139;p60"/>
            <p:cNvSpPr/>
            <p:nvPr/>
          </p:nvSpPr>
          <p:spPr>
            <a:xfrm>
              <a:off x="5520447" y="1967102"/>
              <a:ext cx="113124" cy="170310"/>
            </a:xfrm>
            <a:custGeom>
              <a:avLst/>
              <a:gdLst/>
              <a:ahLst/>
              <a:cxnLst/>
              <a:rect l="l" t="t" r="r" b="b"/>
              <a:pathLst>
                <a:path w="2358" h="3550" extrusionOk="0">
                  <a:moveTo>
                    <a:pt x="572" y="1"/>
                  </a:moveTo>
                  <a:cubicBezTo>
                    <a:pt x="262" y="1"/>
                    <a:pt x="0" y="263"/>
                    <a:pt x="0" y="572"/>
                  </a:cubicBezTo>
                  <a:lnTo>
                    <a:pt x="0" y="3549"/>
                  </a:lnTo>
                  <a:lnTo>
                    <a:pt x="2048" y="3549"/>
                  </a:lnTo>
                  <a:cubicBezTo>
                    <a:pt x="2239" y="3549"/>
                    <a:pt x="2358" y="3406"/>
                    <a:pt x="2358" y="3240"/>
                  </a:cubicBezTo>
                  <a:lnTo>
                    <a:pt x="2358" y="215"/>
                  </a:lnTo>
                  <a:cubicBezTo>
                    <a:pt x="2358" y="96"/>
                    <a:pt x="2263" y="1"/>
                    <a:pt x="21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4140;p60"/>
            <p:cNvSpPr/>
            <p:nvPr/>
          </p:nvSpPr>
          <p:spPr>
            <a:xfrm>
              <a:off x="5271372" y="2324691"/>
              <a:ext cx="498169" cy="74313"/>
            </a:xfrm>
            <a:custGeom>
              <a:avLst/>
              <a:gdLst/>
              <a:ahLst/>
              <a:cxnLst/>
              <a:rect l="l" t="t" r="r" b="b"/>
              <a:pathLst>
                <a:path w="10384" h="1549" extrusionOk="0">
                  <a:moveTo>
                    <a:pt x="477" y="1"/>
                  </a:moveTo>
                  <a:cubicBezTo>
                    <a:pt x="215" y="1"/>
                    <a:pt x="1" y="215"/>
                    <a:pt x="1" y="477"/>
                  </a:cubicBezTo>
                  <a:cubicBezTo>
                    <a:pt x="1" y="1072"/>
                    <a:pt x="501" y="1549"/>
                    <a:pt x="1096" y="1549"/>
                  </a:cubicBezTo>
                  <a:lnTo>
                    <a:pt x="9288" y="1549"/>
                  </a:lnTo>
                  <a:cubicBezTo>
                    <a:pt x="9884" y="1549"/>
                    <a:pt x="10384" y="1072"/>
                    <a:pt x="10384" y="477"/>
                  </a:cubicBezTo>
                  <a:cubicBezTo>
                    <a:pt x="10384" y="215"/>
                    <a:pt x="10169" y="1"/>
                    <a:pt x="9907" y="1"/>
                  </a:cubicBezTo>
                  <a:lnTo>
                    <a:pt x="6645" y="1"/>
                  </a:lnTo>
                  <a:cubicBezTo>
                    <a:pt x="6645" y="191"/>
                    <a:pt x="6502" y="334"/>
                    <a:pt x="6312" y="334"/>
                  </a:cubicBezTo>
                  <a:lnTo>
                    <a:pt x="4073" y="334"/>
                  </a:lnTo>
                  <a:cubicBezTo>
                    <a:pt x="3882" y="334"/>
                    <a:pt x="3740" y="191"/>
                    <a:pt x="37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4141;p60"/>
            <p:cNvSpPr/>
            <p:nvPr/>
          </p:nvSpPr>
          <p:spPr>
            <a:xfrm>
              <a:off x="5676934" y="2324691"/>
              <a:ext cx="92591" cy="74313"/>
            </a:xfrm>
            <a:custGeom>
              <a:avLst/>
              <a:gdLst/>
              <a:ahLst/>
              <a:cxnLst/>
              <a:rect l="l" t="t" r="r" b="b"/>
              <a:pathLst>
                <a:path w="1930" h="1549" extrusionOk="0">
                  <a:moveTo>
                    <a:pt x="620" y="1"/>
                  </a:moveTo>
                  <a:cubicBezTo>
                    <a:pt x="882" y="1"/>
                    <a:pt x="1096" y="215"/>
                    <a:pt x="1096" y="477"/>
                  </a:cubicBezTo>
                  <a:cubicBezTo>
                    <a:pt x="1096" y="1072"/>
                    <a:pt x="596" y="1549"/>
                    <a:pt x="1" y="1549"/>
                  </a:cubicBezTo>
                  <a:lnTo>
                    <a:pt x="834" y="1549"/>
                  </a:lnTo>
                  <a:cubicBezTo>
                    <a:pt x="1430" y="1549"/>
                    <a:pt x="1930" y="1072"/>
                    <a:pt x="1930" y="477"/>
                  </a:cubicBezTo>
                  <a:cubicBezTo>
                    <a:pt x="1930" y="215"/>
                    <a:pt x="1715" y="1"/>
                    <a:pt x="1453" y="1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4142;p60"/>
            <p:cNvSpPr/>
            <p:nvPr/>
          </p:nvSpPr>
          <p:spPr>
            <a:xfrm>
              <a:off x="5410781" y="2212723"/>
              <a:ext cx="59441" cy="46919"/>
            </a:xfrm>
            <a:custGeom>
              <a:avLst/>
              <a:gdLst/>
              <a:ahLst/>
              <a:cxnLst/>
              <a:rect l="l" t="t" r="r" b="b"/>
              <a:pathLst>
                <a:path w="1239" h="978" extrusionOk="0">
                  <a:moveTo>
                    <a:pt x="619" y="1"/>
                  </a:moveTo>
                  <a:cubicBezTo>
                    <a:pt x="286" y="1"/>
                    <a:pt x="0" y="239"/>
                    <a:pt x="0" y="501"/>
                  </a:cubicBezTo>
                  <a:cubicBezTo>
                    <a:pt x="0" y="763"/>
                    <a:pt x="286" y="977"/>
                    <a:pt x="619" y="977"/>
                  </a:cubicBezTo>
                  <a:cubicBezTo>
                    <a:pt x="953" y="977"/>
                    <a:pt x="1238" y="763"/>
                    <a:pt x="1238" y="501"/>
                  </a:cubicBezTo>
                  <a:cubicBezTo>
                    <a:pt x="1238" y="239"/>
                    <a:pt x="953" y="1"/>
                    <a:pt x="619" y="1"/>
                  </a:cubicBezTo>
                  <a:close/>
                </a:path>
              </a:pathLst>
            </a:custGeom>
            <a:solidFill>
              <a:srgbClr val="FFA1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4143;p60"/>
            <p:cNvSpPr/>
            <p:nvPr/>
          </p:nvSpPr>
          <p:spPr>
            <a:xfrm>
              <a:off x="5570723" y="2212723"/>
              <a:ext cx="58289" cy="46919"/>
            </a:xfrm>
            <a:custGeom>
              <a:avLst/>
              <a:gdLst/>
              <a:ahLst/>
              <a:cxnLst/>
              <a:rect l="l" t="t" r="r" b="b"/>
              <a:pathLst>
                <a:path w="1215" h="978" extrusionOk="0">
                  <a:moveTo>
                    <a:pt x="595" y="1"/>
                  </a:moveTo>
                  <a:cubicBezTo>
                    <a:pt x="262" y="1"/>
                    <a:pt x="0" y="239"/>
                    <a:pt x="0" y="501"/>
                  </a:cubicBezTo>
                  <a:cubicBezTo>
                    <a:pt x="0" y="763"/>
                    <a:pt x="262" y="977"/>
                    <a:pt x="595" y="977"/>
                  </a:cubicBezTo>
                  <a:cubicBezTo>
                    <a:pt x="929" y="977"/>
                    <a:pt x="1215" y="763"/>
                    <a:pt x="1215" y="501"/>
                  </a:cubicBezTo>
                  <a:cubicBezTo>
                    <a:pt x="1215" y="239"/>
                    <a:pt x="929" y="1"/>
                    <a:pt x="595" y="1"/>
                  </a:cubicBezTo>
                  <a:close/>
                </a:path>
              </a:pathLst>
            </a:custGeom>
            <a:solidFill>
              <a:srgbClr val="FFA1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4144;p60"/>
            <p:cNvSpPr/>
            <p:nvPr/>
          </p:nvSpPr>
          <p:spPr>
            <a:xfrm>
              <a:off x="5264512" y="1959139"/>
              <a:ext cx="511890" cy="447892"/>
            </a:xfrm>
            <a:custGeom>
              <a:avLst/>
              <a:gdLst/>
              <a:ahLst/>
              <a:cxnLst/>
              <a:rect l="l" t="t" r="r" b="b"/>
              <a:pathLst>
                <a:path w="10670" h="9336" extrusionOk="0">
                  <a:moveTo>
                    <a:pt x="4787" y="310"/>
                  </a:moveTo>
                  <a:cubicBezTo>
                    <a:pt x="5002" y="310"/>
                    <a:pt x="5169" y="476"/>
                    <a:pt x="5169" y="691"/>
                  </a:cubicBezTo>
                  <a:lnTo>
                    <a:pt x="5169" y="3549"/>
                  </a:lnTo>
                  <a:lnTo>
                    <a:pt x="3240" y="3549"/>
                  </a:lnTo>
                  <a:cubicBezTo>
                    <a:pt x="3168" y="3549"/>
                    <a:pt x="3097" y="3501"/>
                    <a:pt x="3097" y="3429"/>
                  </a:cubicBezTo>
                  <a:lnTo>
                    <a:pt x="3097" y="357"/>
                  </a:lnTo>
                  <a:cubicBezTo>
                    <a:pt x="3097" y="334"/>
                    <a:pt x="3120" y="310"/>
                    <a:pt x="3168" y="310"/>
                  </a:cubicBezTo>
                  <a:close/>
                  <a:moveTo>
                    <a:pt x="7479" y="310"/>
                  </a:moveTo>
                  <a:cubicBezTo>
                    <a:pt x="7502" y="310"/>
                    <a:pt x="7550" y="334"/>
                    <a:pt x="7550" y="381"/>
                  </a:cubicBezTo>
                  <a:lnTo>
                    <a:pt x="7550" y="3406"/>
                  </a:lnTo>
                  <a:cubicBezTo>
                    <a:pt x="7550" y="3477"/>
                    <a:pt x="7479" y="3549"/>
                    <a:pt x="7383" y="3549"/>
                  </a:cubicBezTo>
                  <a:lnTo>
                    <a:pt x="5478" y="3549"/>
                  </a:lnTo>
                  <a:lnTo>
                    <a:pt x="5478" y="738"/>
                  </a:lnTo>
                  <a:cubicBezTo>
                    <a:pt x="5478" y="500"/>
                    <a:pt x="5669" y="310"/>
                    <a:pt x="5907" y="310"/>
                  </a:cubicBezTo>
                  <a:close/>
                  <a:moveTo>
                    <a:pt x="8050" y="738"/>
                  </a:moveTo>
                  <a:cubicBezTo>
                    <a:pt x="8145" y="738"/>
                    <a:pt x="8217" y="810"/>
                    <a:pt x="8217" y="905"/>
                  </a:cubicBezTo>
                  <a:lnTo>
                    <a:pt x="8217" y="2786"/>
                  </a:lnTo>
                  <a:cubicBezTo>
                    <a:pt x="8217" y="2858"/>
                    <a:pt x="8288" y="2929"/>
                    <a:pt x="8383" y="2929"/>
                  </a:cubicBezTo>
                  <a:cubicBezTo>
                    <a:pt x="8455" y="2929"/>
                    <a:pt x="8526" y="2858"/>
                    <a:pt x="8526" y="2786"/>
                  </a:cubicBezTo>
                  <a:lnTo>
                    <a:pt x="8526" y="1786"/>
                  </a:lnTo>
                  <a:lnTo>
                    <a:pt x="8931" y="1786"/>
                  </a:lnTo>
                  <a:cubicBezTo>
                    <a:pt x="9122" y="1786"/>
                    <a:pt x="9265" y="1929"/>
                    <a:pt x="9265" y="2096"/>
                  </a:cubicBezTo>
                  <a:lnTo>
                    <a:pt x="9265" y="6835"/>
                  </a:lnTo>
                  <a:lnTo>
                    <a:pt x="1406" y="6835"/>
                  </a:lnTo>
                  <a:lnTo>
                    <a:pt x="1406" y="5549"/>
                  </a:lnTo>
                  <a:cubicBezTo>
                    <a:pt x="1406" y="5454"/>
                    <a:pt x="1334" y="5382"/>
                    <a:pt x="1239" y="5382"/>
                  </a:cubicBezTo>
                  <a:cubicBezTo>
                    <a:pt x="1168" y="5382"/>
                    <a:pt x="1096" y="5454"/>
                    <a:pt x="1096" y="5549"/>
                  </a:cubicBezTo>
                  <a:lnTo>
                    <a:pt x="1096" y="7002"/>
                  </a:lnTo>
                  <a:cubicBezTo>
                    <a:pt x="1096" y="7097"/>
                    <a:pt x="1168" y="7168"/>
                    <a:pt x="1239" y="7168"/>
                  </a:cubicBezTo>
                  <a:lnTo>
                    <a:pt x="9431" y="7168"/>
                  </a:lnTo>
                  <a:cubicBezTo>
                    <a:pt x="9503" y="7168"/>
                    <a:pt x="9574" y="7097"/>
                    <a:pt x="9574" y="7002"/>
                  </a:cubicBezTo>
                  <a:lnTo>
                    <a:pt x="9574" y="2096"/>
                  </a:lnTo>
                  <a:cubicBezTo>
                    <a:pt x="9574" y="1762"/>
                    <a:pt x="9288" y="1453"/>
                    <a:pt x="8931" y="1453"/>
                  </a:cubicBezTo>
                  <a:lnTo>
                    <a:pt x="8526" y="1453"/>
                  </a:lnTo>
                  <a:lnTo>
                    <a:pt x="8526" y="1143"/>
                  </a:lnTo>
                  <a:lnTo>
                    <a:pt x="9026" y="1143"/>
                  </a:lnTo>
                  <a:cubicBezTo>
                    <a:pt x="9503" y="1143"/>
                    <a:pt x="9884" y="1548"/>
                    <a:pt x="9884" y="2024"/>
                  </a:cubicBezTo>
                  <a:lnTo>
                    <a:pt x="9884" y="7454"/>
                  </a:lnTo>
                  <a:lnTo>
                    <a:pt x="6788" y="7454"/>
                  </a:lnTo>
                  <a:cubicBezTo>
                    <a:pt x="6716" y="7454"/>
                    <a:pt x="6645" y="7526"/>
                    <a:pt x="6645" y="7621"/>
                  </a:cubicBezTo>
                  <a:cubicBezTo>
                    <a:pt x="6645" y="7716"/>
                    <a:pt x="6550" y="7787"/>
                    <a:pt x="6455" y="7787"/>
                  </a:cubicBezTo>
                  <a:lnTo>
                    <a:pt x="4216" y="7787"/>
                  </a:lnTo>
                  <a:cubicBezTo>
                    <a:pt x="4121" y="7787"/>
                    <a:pt x="4025" y="7716"/>
                    <a:pt x="4025" y="7621"/>
                  </a:cubicBezTo>
                  <a:cubicBezTo>
                    <a:pt x="4025" y="7526"/>
                    <a:pt x="3954" y="7454"/>
                    <a:pt x="3883" y="7454"/>
                  </a:cubicBezTo>
                  <a:lnTo>
                    <a:pt x="787" y="7454"/>
                  </a:lnTo>
                  <a:lnTo>
                    <a:pt x="787" y="2024"/>
                  </a:lnTo>
                  <a:cubicBezTo>
                    <a:pt x="787" y="1548"/>
                    <a:pt x="1168" y="1143"/>
                    <a:pt x="1644" y="1143"/>
                  </a:cubicBezTo>
                  <a:lnTo>
                    <a:pt x="2144" y="1143"/>
                  </a:lnTo>
                  <a:lnTo>
                    <a:pt x="2144" y="1453"/>
                  </a:lnTo>
                  <a:lnTo>
                    <a:pt x="1739" y="1453"/>
                  </a:lnTo>
                  <a:cubicBezTo>
                    <a:pt x="1382" y="1453"/>
                    <a:pt x="1096" y="1762"/>
                    <a:pt x="1096" y="2096"/>
                  </a:cubicBezTo>
                  <a:lnTo>
                    <a:pt x="1096" y="4811"/>
                  </a:lnTo>
                  <a:cubicBezTo>
                    <a:pt x="1096" y="4906"/>
                    <a:pt x="1168" y="4977"/>
                    <a:pt x="1239" y="4977"/>
                  </a:cubicBezTo>
                  <a:cubicBezTo>
                    <a:pt x="1334" y="4977"/>
                    <a:pt x="1406" y="4906"/>
                    <a:pt x="1406" y="4811"/>
                  </a:cubicBezTo>
                  <a:lnTo>
                    <a:pt x="1406" y="2096"/>
                  </a:lnTo>
                  <a:cubicBezTo>
                    <a:pt x="1406" y="1929"/>
                    <a:pt x="1549" y="1786"/>
                    <a:pt x="1739" y="1786"/>
                  </a:cubicBezTo>
                  <a:lnTo>
                    <a:pt x="2144" y="1786"/>
                  </a:lnTo>
                  <a:lnTo>
                    <a:pt x="2144" y="3501"/>
                  </a:lnTo>
                  <a:cubicBezTo>
                    <a:pt x="2144" y="4049"/>
                    <a:pt x="2573" y="4477"/>
                    <a:pt x="3120" y="4477"/>
                  </a:cubicBezTo>
                  <a:lnTo>
                    <a:pt x="7550" y="4477"/>
                  </a:lnTo>
                  <a:cubicBezTo>
                    <a:pt x="8098" y="4477"/>
                    <a:pt x="8526" y="4049"/>
                    <a:pt x="8526" y="3501"/>
                  </a:cubicBezTo>
                  <a:cubicBezTo>
                    <a:pt x="8526" y="3429"/>
                    <a:pt x="8455" y="3358"/>
                    <a:pt x="8383" y="3358"/>
                  </a:cubicBezTo>
                  <a:cubicBezTo>
                    <a:pt x="8288" y="3358"/>
                    <a:pt x="8217" y="3429"/>
                    <a:pt x="8217" y="3501"/>
                  </a:cubicBezTo>
                  <a:cubicBezTo>
                    <a:pt x="8217" y="3882"/>
                    <a:pt x="7931" y="4168"/>
                    <a:pt x="7550" y="4168"/>
                  </a:cubicBezTo>
                  <a:lnTo>
                    <a:pt x="3120" y="4168"/>
                  </a:lnTo>
                  <a:cubicBezTo>
                    <a:pt x="2763" y="4168"/>
                    <a:pt x="2454" y="3882"/>
                    <a:pt x="2454" y="3501"/>
                  </a:cubicBezTo>
                  <a:lnTo>
                    <a:pt x="2454" y="905"/>
                  </a:lnTo>
                  <a:cubicBezTo>
                    <a:pt x="2454" y="810"/>
                    <a:pt x="2525" y="738"/>
                    <a:pt x="2620" y="738"/>
                  </a:cubicBezTo>
                  <a:lnTo>
                    <a:pt x="2787" y="738"/>
                  </a:lnTo>
                  <a:lnTo>
                    <a:pt x="2787" y="3429"/>
                  </a:lnTo>
                  <a:cubicBezTo>
                    <a:pt x="2787" y="3668"/>
                    <a:pt x="3001" y="3858"/>
                    <a:pt x="3240" y="3858"/>
                  </a:cubicBezTo>
                  <a:lnTo>
                    <a:pt x="7383" y="3858"/>
                  </a:lnTo>
                  <a:cubicBezTo>
                    <a:pt x="7645" y="3858"/>
                    <a:pt x="7860" y="3644"/>
                    <a:pt x="7860" y="3406"/>
                  </a:cubicBezTo>
                  <a:lnTo>
                    <a:pt x="7860" y="738"/>
                  </a:lnTo>
                  <a:close/>
                  <a:moveTo>
                    <a:pt x="3168" y="0"/>
                  </a:moveTo>
                  <a:cubicBezTo>
                    <a:pt x="2954" y="0"/>
                    <a:pt x="2787" y="167"/>
                    <a:pt x="2787" y="357"/>
                  </a:cubicBezTo>
                  <a:lnTo>
                    <a:pt x="2787" y="429"/>
                  </a:lnTo>
                  <a:lnTo>
                    <a:pt x="2620" y="429"/>
                  </a:lnTo>
                  <a:cubicBezTo>
                    <a:pt x="2382" y="429"/>
                    <a:pt x="2168" y="596"/>
                    <a:pt x="2144" y="834"/>
                  </a:cubicBezTo>
                  <a:lnTo>
                    <a:pt x="1644" y="834"/>
                  </a:lnTo>
                  <a:cubicBezTo>
                    <a:pt x="1001" y="834"/>
                    <a:pt x="477" y="1381"/>
                    <a:pt x="477" y="2024"/>
                  </a:cubicBezTo>
                  <a:lnTo>
                    <a:pt x="477" y="7478"/>
                  </a:lnTo>
                  <a:cubicBezTo>
                    <a:pt x="191" y="7549"/>
                    <a:pt x="1" y="7787"/>
                    <a:pt x="1" y="8097"/>
                  </a:cubicBezTo>
                  <a:cubicBezTo>
                    <a:pt x="1" y="8788"/>
                    <a:pt x="549" y="9335"/>
                    <a:pt x="1239" y="9335"/>
                  </a:cubicBezTo>
                  <a:lnTo>
                    <a:pt x="7717" y="9335"/>
                  </a:lnTo>
                  <a:cubicBezTo>
                    <a:pt x="7812" y="9335"/>
                    <a:pt x="7883" y="9264"/>
                    <a:pt x="7883" y="9193"/>
                  </a:cubicBezTo>
                  <a:cubicBezTo>
                    <a:pt x="7883" y="9097"/>
                    <a:pt x="7812" y="9026"/>
                    <a:pt x="7717" y="9026"/>
                  </a:cubicBezTo>
                  <a:lnTo>
                    <a:pt x="1239" y="9026"/>
                  </a:lnTo>
                  <a:cubicBezTo>
                    <a:pt x="739" y="9026"/>
                    <a:pt x="310" y="8597"/>
                    <a:pt x="310" y="8097"/>
                  </a:cubicBezTo>
                  <a:cubicBezTo>
                    <a:pt x="310" y="7907"/>
                    <a:pt x="453" y="7764"/>
                    <a:pt x="620" y="7764"/>
                  </a:cubicBezTo>
                  <a:lnTo>
                    <a:pt x="3740" y="7764"/>
                  </a:lnTo>
                  <a:cubicBezTo>
                    <a:pt x="3811" y="7978"/>
                    <a:pt x="4002" y="8121"/>
                    <a:pt x="4216" y="8121"/>
                  </a:cubicBezTo>
                  <a:lnTo>
                    <a:pt x="6455" y="8121"/>
                  </a:lnTo>
                  <a:cubicBezTo>
                    <a:pt x="6669" y="8121"/>
                    <a:pt x="6859" y="7978"/>
                    <a:pt x="6931" y="7764"/>
                  </a:cubicBezTo>
                  <a:lnTo>
                    <a:pt x="10050" y="7764"/>
                  </a:lnTo>
                  <a:cubicBezTo>
                    <a:pt x="10217" y="7764"/>
                    <a:pt x="10360" y="7907"/>
                    <a:pt x="10360" y="8097"/>
                  </a:cubicBezTo>
                  <a:cubicBezTo>
                    <a:pt x="10360" y="8597"/>
                    <a:pt x="9931" y="9026"/>
                    <a:pt x="9431" y="9026"/>
                  </a:cubicBezTo>
                  <a:lnTo>
                    <a:pt x="8455" y="9026"/>
                  </a:lnTo>
                  <a:cubicBezTo>
                    <a:pt x="8360" y="9026"/>
                    <a:pt x="8288" y="9097"/>
                    <a:pt x="8288" y="9193"/>
                  </a:cubicBezTo>
                  <a:cubicBezTo>
                    <a:pt x="8288" y="9264"/>
                    <a:pt x="8360" y="9335"/>
                    <a:pt x="8455" y="9335"/>
                  </a:cubicBezTo>
                  <a:lnTo>
                    <a:pt x="9431" y="9335"/>
                  </a:lnTo>
                  <a:cubicBezTo>
                    <a:pt x="10122" y="9335"/>
                    <a:pt x="10670" y="8788"/>
                    <a:pt x="10670" y="8097"/>
                  </a:cubicBezTo>
                  <a:cubicBezTo>
                    <a:pt x="10670" y="7787"/>
                    <a:pt x="10479" y="7549"/>
                    <a:pt x="10193" y="7478"/>
                  </a:cubicBezTo>
                  <a:lnTo>
                    <a:pt x="10193" y="2024"/>
                  </a:lnTo>
                  <a:cubicBezTo>
                    <a:pt x="10193" y="1381"/>
                    <a:pt x="9669" y="834"/>
                    <a:pt x="9026" y="834"/>
                  </a:cubicBezTo>
                  <a:lnTo>
                    <a:pt x="8526" y="834"/>
                  </a:lnTo>
                  <a:cubicBezTo>
                    <a:pt x="8503" y="596"/>
                    <a:pt x="8288" y="429"/>
                    <a:pt x="8050" y="429"/>
                  </a:cubicBezTo>
                  <a:lnTo>
                    <a:pt x="7860" y="429"/>
                  </a:lnTo>
                  <a:lnTo>
                    <a:pt x="7860" y="381"/>
                  </a:lnTo>
                  <a:cubicBezTo>
                    <a:pt x="7860" y="167"/>
                    <a:pt x="7693" y="0"/>
                    <a:pt x="7479" y="0"/>
                  </a:cubicBezTo>
                  <a:lnTo>
                    <a:pt x="5907" y="0"/>
                  </a:lnTo>
                  <a:cubicBezTo>
                    <a:pt x="5692" y="0"/>
                    <a:pt x="5478" y="95"/>
                    <a:pt x="5335" y="262"/>
                  </a:cubicBezTo>
                  <a:cubicBezTo>
                    <a:pt x="5216" y="95"/>
                    <a:pt x="5002" y="0"/>
                    <a:pt x="4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4145;p60"/>
            <p:cNvSpPr/>
            <p:nvPr/>
          </p:nvSpPr>
          <p:spPr>
            <a:xfrm>
              <a:off x="5449591" y="2194445"/>
              <a:ext cx="14920" cy="27490"/>
            </a:xfrm>
            <a:custGeom>
              <a:avLst/>
              <a:gdLst/>
              <a:ahLst/>
              <a:cxnLst/>
              <a:rect l="l" t="t" r="r" b="b"/>
              <a:pathLst>
                <a:path w="311" h="573" extrusionOk="0">
                  <a:moveTo>
                    <a:pt x="167" y="1"/>
                  </a:moveTo>
                  <a:cubicBezTo>
                    <a:pt x="72" y="1"/>
                    <a:pt x="1" y="72"/>
                    <a:pt x="1" y="168"/>
                  </a:cubicBezTo>
                  <a:lnTo>
                    <a:pt x="1" y="406"/>
                  </a:lnTo>
                  <a:cubicBezTo>
                    <a:pt x="1" y="501"/>
                    <a:pt x="72" y="572"/>
                    <a:pt x="167" y="572"/>
                  </a:cubicBezTo>
                  <a:cubicBezTo>
                    <a:pt x="263" y="572"/>
                    <a:pt x="310" y="501"/>
                    <a:pt x="310" y="406"/>
                  </a:cubicBezTo>
                  <a:lnTo>
                    <a:pt x="310" y="168"/>
                  </a:lnTo>
                  <a:cubicBezTo>
                    <a:pt x="310" y="72"/>
                    <a:pt x="263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4146;p60"/>
            <p:cNvSpPr/>
            <p:nvPr/>
          </p:nvSpPr>
          <p:spPr>
            <a:xfrm>
              <a:off x="5575280" y="2194445"/>
              <a:ext cx="14872" cy="27490"/>
            </a:xfrm>
            <a:custGeom>
              <a:avLst/>
              <a:gdLst/>
              <a:ahLst/>
              <a:cxnLst/>
              <a:rect l="l" t="t" r="r" b="b"/>
              <a:pathLst>
                <a:path w="310" h="573" extrusionOk="0">
                  <a:moveTo>
                    <a:pt x="143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06"/>
                  </a:lnTo>
                  <a:cubicBezTo>
                    <a:pt x="0" y="501"/>
                    <a:pt x="72" y="572"/>
                    <a:pt x="143" y="572"/>
                  </a:cubicBezTo>
                  <a:cubicBezTo>
                    <a:pt x="238" y="572"/>
                    <a:pt x="310" y="501"/>
                    <a:pt x="310" y="406"/>
                  </a:cubicBezTo>
                  <a:lnTo>
                    <a:pt x="310" y="168"/>
                  </a:lnTo>
                  <a:cubicBezTo>
                    <a:pt x="310" y="72"/>
                    <a:pt x="238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4147;p60"/>
            <p:cNvSpPr/>
            <p:nvPr/>
          </p:nvSpPr>
          <p:spPr>
            <a:xfrm>
              <a:off x="5495309" y="2206103"/>
              <a:ext cx="49174" cy="22692"/>
            </a:xfrm>
            <a:custGeom>
              <a:avLst/>
              <a:gdLst/>
              <a:ahLst/>
              <a:cxnLst/>
              <a:rect l="l" t="t" r="r" b="b"/>
              <a:pathLst>
                <a:path w="1025" h="473" extrusionOk="0">
                  <a:moveTo>
                    <a:pt x="169" y="1"/>
                  </a:moveTo>
                  <a:cubicBezTo>
                    <a:pt x="136" y="1"/>
                    <a:pt x="102" y="14"/>
                    <a:pt x="72" y="44"/>
                  </a:cubicBezTo>
                  <a:cubicBezTo>
                    <a:pt x="0" y="91"/>
                    <a:pt x="0" y="187"/>
                    <a:pt x="48" y="258"/>
                  </a:cubicBezTo>
                  <a:cubicBezTo>
                    <a:pt x="167" y="401"/>
                    <a:pt x="334" y="472"/>
                    <a:pt x="524" y="472"/>
                  </a:cubicBezTo>
                  <a:cubicBezTo>
                    <a:pt x="691" y="472"/>
                    <a:pt x="858" y="401"/>
                    <a:pt x="977" y="258"/>
                  </a:cubicBezTo>
                  <a:cubicBezTo>
                    <a:pt x="1024" y="187"/>
                    <a:pt x="1024" y="91"/>
                    <a:pt x="953" y="44"/>
                  </a:cubicBezTo>
                  <a:cubicBezTo>
                    <a:pt x="933" y="14"/>
                    <a:pt x="900" y="1"/>
                    <a:pt x="866" y="1"/>
                  </a:cubicBezTo>
                  <a:cubicBezTo>
                    <a:pt x="818" y="1"/>
                    <a:pt x="766" y="26"/>
                    <a:pt x="739" y="68"/>
                  </a:cubicBezTo>
                  <a:cubicBezTo>
                    <a:pt x="691" y="115"/>
                    <a:pt x="596" y="163"/>
                    <a:pt x="524" y="163"/>
                  </a:cubicBezTo>
                  <a:cubicBezTo>
                    <a:pt x="429" y="163"/>
                    <a:pt x="358" y="115"/>
                    <a:pt x="286" y="68"/>
                  </a:cubicBezTo>
                  <a:cubicBezTo>
                    <a:pt x="258" y="26"/>
                    <a:pt x="215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70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r>
              <a:rPr lang="en-US" dirty="0"/>
              <a:t>SGK tr 142</a:t>
            </a:r>
          </a:p>
        </p:txBody>
      </p:sp>
    </p:spTree>
    <p:extLst>
      <p:ext uri="{BB962C8B-B14F-4D97-AF65-F5344CB8AC3E}">
        <p14:creationId xmlns:p14="http://schemas.microsoft.com/office/powerpoint/2010/main" val="2488559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000" y="0"/>
            <a:ext cx="15747999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4419600"/>
            <a:ext cx="5269584" cy="2438400"/>
          </a:xfrm>
          <a:prstGeom prst="rect">
            <a:avLst/>
          </a:prstGeom>
        </p:spPr>
      </p:pic>
      <p:pic>
        <p:nvPicPr>
          <p:cNvPr id="10" name="Chiếc-Đèn-Ông-Sao-Nhạc-Trung-Thu-2019-Hay-Nhất-_online-video-cutter.com_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7597" y="5943600"/>
            <a:ext cx="571689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9AE9A5-AAB1-43E2-B333-947D7CEAFFF6}"/>
              </a:ext>
            </a:extLst>
          </p:cNvPr>
          <p:cNvSpPr txBox="1"/>
          <p:nvPr/>
        </p:nvSpPr>
        <p:spPr>
          <a:xfrm>
            <a:off x="1944547" y="900769"/>
            <a:ext cx="94790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ba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22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3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3FA0DD-045F-474B-97B9-FF8BFC33857B}"/>
              </a:ext>
            </a:extLst>
          </p:cNvPr>
          <p:cNvSpPr/>
          <p:nvPr/>
        </p:nvSpPr>
        <p:spPr>
          <a:xfrm>
            <a:off x="852877" y="2330757"/>
            <a:ext cx="9838554" cy="5526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Luyện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tập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C537-BADA-45FB-BCAC-DCD3F3BD808F}"/>
              </a:ext>
            </a:extLst>
          </p:cNvPr>
          <p:cNvSpPr txBox="1"/>
          <p:nvPr/>
        </p:nvSpPr>
        <p:spPr>
          <a:xfrm>
            <a:off x="2212042" y="1688674"/>
            <a:ext cx="7120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Toán</a:t>
            </a:r>
            <a:endParaRPr lang="en-US" sz="3200" b="1" dirty="0">
              <a:solidFill>
                <a:schemeClr val="bg1"/>
              </a:solidFill>
              <a:latin typeface="HP001 4 hàng" panose="020B06030503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2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49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365035"/>
              </p:ext>
            </p:extLst>
          </p:nvPr>
        </p:nvGraphicFramePr>
        <p:xfrm>
          <a:off x="1917700" y="1183500"/>
          <a:ext cx="8744857" cy="464965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468518">
                  <a:extLst>
                    <a:ext uri="{9D8B030D-6E8A-4147-A177-3AD203B41FA5}">
                      <a16:colId xmlns:a16="http://schemas.microsoft.com/office/drawing/2014/main" val="3044395006"/>
                    </a:ext>
                  </a:extLst>
                </a:gridCol>
                <a:gridCol w="6276339">
                  <a:extLst>
                    <a:ext uri="{9D8B030D-6E8A-4147-A177-3AD203B41FA5}">
                      <a16:colId xmlns:a16="http://schemas.microsoft.com/office/drawing/2014/main" val="1425031933"/>
                    </a:ext>
                  </a:extLst>
                </a:gridCol>
              </a:tblGrid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Viết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Đọc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số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837935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31 942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Ba </a:t>
                      </a:r>
                      <a:r>
                        <a:rPr lang="en-US" sz="240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mốt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chín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bốn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hai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046404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97</a:t>
                      </a:r>
                      <a:r>
                        <a:rPr lang="en-US" sz="2400" baseline="0" dirty="0"/>
                        <a:t> 145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89091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Hai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một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lăm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096823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63 211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952206"/>
                  </a:ext>
                </a:extLst>
              </a:tr>
              <a:tr h="774943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Tám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chín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nghìn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ba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bảy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mươi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mốt</a:t>
                      </a:r>
                      <a:endParaRPr lang="en-US" sz="2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417825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1159329" y="359229"/>
            <a:ext cx="636814" cy="620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tis" panose="02000500000000000000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0057" y="359229"/>
            <a:ext cx="3494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/>
              <a:t>Viết</a:t>
            </a:r>
            <a:r>
              <a:rPr lang="en-US" sz="2800" b="1" dirty="0"/>
              <a:t> (</a:t>
            </a:r>
            <a:r>
              <a:rPr lang="en-US" sz="2800" b="1" dirty="0" err="1"/>
              <a:t>theo</a:t>
            </a:r>
            <a:r>
              <a:rPr lang="en-US" sz="2800" b="1" dirty="0"/>
              <a:t> </a:t>
            </a:r>
            <a:r>
              <a:rPr lang="en-US" sz="2800" b="1" dirty="0" err="1"/>
              <a:t>mẫu</a:t>
            </a:r>
            <a:r>
              <a:rPr lang="en-US" sz="2800" b="1" dirty="0"/>
              <a:t>)</a:t>
            </a:r>
          </a:p>
        </p:txBody>
      </p:sp>
      <p:grpSp>
        <p:nvGrpSpPr>
          <p:cNvPr id="7" name="Google Shape;1428;p37"/>
          <p:cNvGrpSpPr/>
          <p:nvPr/>
        </p:nvGrpSpPr>
        <p:grpSpPr>
          <a:xfrm>
            <a:off x="251335" y="5038362"/>
            <a:ext cx="1052663" cy="1388349"/>
            <a:chOff x="935712" y="3255323"/>
            <a:chExt cx="927525" cy="1294200"/>
          </a:xfrm>
        </p:grpSpPr>
        <p:sp>
          <p:nvSpPr>
            <p:cNvPr id="8" name="Google Shape;1429;p37"/>
            <p:cNvSpPr/>
            <p:nvPr/>
          </p:nvSpPr>
          <p:spPr>
            <a:xfrm>
              <a:off x="935712" y="3255323"/>
              <a:ext cx="927525" cy="1294200"/>
            </a:xfrm>
            <a:custGeom>
              <a:avLst/>
              <a:gdLst/>
              <a:ahLst/>
              <a:cxnLst/>
              <a:rect l="l" t="t" r="r" b="b"/>
              <a:pathLst>
                <a:path w="37101" h="51768" extrusionOk="0">
                  <a:moveTo>
                    <a:pt x="7372" y="0"/>
                  </a:moveTo>
                  <a:cubicBezTo>
                    <a:pt x="6000" y="0"/>
                    <a:pt x="4800" y="490"/>
                    <a:pt x="3894" y="1420"/>
                  </a:cubicBezTo>
                  <a:cubicBezTo>
                    <a:pt x="2327" y="3012"/>
                    <a:pt x="2033" y="5485"/>
                    <a:pt x="2058" y="7273"/>
                  </a:cubicBezTo>
                  <a:cubicBezTo>
                    <a:pt x="2107" y="8791"/>
                    <a:pt x="2523" y="10897"/>
                    <a:pt x="3331" y="13542"/>
                  </a:cubicBezTo>
                  <a:cubicBezTo>
                    <a:pt x="3405" y="13983"/>
                    <a:pt x="3552" y="14375"/>
                    <a:pt x="3649" y="14693"/>
                  </a:cubicBezTo>
                  <a:cubicBezTo>
                    <a:pt x="3674" y="14717"/>
                    <a:pt x="3674" y="14742"/>
                    <a:pt x="3698" y="14766"/>
                  </a:cubicBezTo>
                  <a:cubicBezTo>
                    <a:pt x="466" y="19590"/>
                    <a:pt x="1" y="26521"/>
                    <a:pt x="1" y="33353"/>
                  </a:cubicBezTo>
                  <a:cubicBezTo>
                    <a:pt x="1" y="39205"/>
                    <a:pt x="833" y="44838"/>
                    <a:pt x="7004" y="46282"/>
                  </a:cubicBezTo>
                  <a:cubicBezTo>
                    <a:pt x="7029" y="46282"/>
                    <a:pt x="7053" y="46307"/>
                    <a:pt x="7102" y="46307"/>
                  </a:cubicBezTo>
                  <a:cubicBezTo>
                    <a:pt x="8131" y="47262"/>
                    <a:pt x="9429" y="47899"/>
                    <a:pt x="10800" y="48143"/>
                  </a:cubicBezTo>
                  <a:cubicBezTo>
                    <a:pt x="10873" y="48682"/>
                    <a:pt x="10947" y="49196"/>
                    <a:pt x="11069" y="49711"/>
                  </a:cubicBezTo>
                  <a:cubicBezTo>
                    <a:pt x="11339" y="50911"/>
                    <a:pt x="12392" y="51768"/>
                    <a:pt x="13641" y="51768"/>
                  </a:cubicBezTo>
                  <a:cubicBezTo>
                    <a:pt x="13861" y="51768"/>
                    <a:pt x="14057" y="51743"/>
                    <a:pt x="14253" y="51694"/>
                  </a:cubicBezTo>
                  <a:cubicBezTo>
                    <a:pt x="14938" y="51547"/>
                    <a:pt x="15526" y="51131"/>
                    <a:pt x="15893" y="50519"/>
                  </a:cubicBezTo>
                  <a:cubicBezTo>
                    <a:pt x="16285" y="49931"/>
                    <a:pt x="16408" y="49196"/>
                    <a:pt x="16236" y="48511"/>
                  </a:cubicBezTo>
                  <a:cubicBezTo>
                    <a:pt x="16138" y="48094"/>
                    <a:pt x="16089" y="47678"/>
                    <a:pt x="16065" y="47286"/>
                  </a:cubicBezTo>
                  <a:cubicBezTo>
                    <a:pt x="16457" y="47115"/>
                    <a:pt x="16824" y="46919"/>
                    <a:pt x="17167" y="46699"/>
                  </a:cubicBezTo>
                  <a:lnTo>
                    <a:pt x="18146" y="46699"/>
                  </a:lnTo>
                  <a:cubicBezTo>
                    <a:pt x="18146" y="47237"/>
                    <a:pt x="18097" y="47874"/>
                    <a:pt x="17950" y="48511"/>
                  </a:cubicBezTo>
                  <a:cubicBezTo>
                    <a:pt x="17803" y="49196"/>
                    <a:pt x="17926" y="49931"/>
                    <a:pt x="18293" y="50519"/>
                  </a:cubicBezTo>
                  <a:cubicBezTo>
                    <a:pt x="18685" y="51131"/>
                    <a:pt x="19273" y="51547"/>
                    <a:pt x="19934" y="51694"/>
                  </a:cubicBezTo>
                  <a:cubicBezTo>
                    <a:pt x="20130" y="51743"/>
                    <a:pt x="20350" y="51768"/>
                    <a:pt x="20546" y="51768"/>
                  </a:cubicBezTo>
                  <a:cubicBezTo>
                    <a:pt x="21795" y="51768"/>
                    <a:pt x="22848" y="50911"/>
                    <a:pt x="23142" y="49711"/>
                  </a:cubicBezTo>
                  <a:cubicBezTo>
                    <a:pt x="23387" y="48633"/>
                    <a:pt x="23460" y="47605"/>
                    <a:pt x="23436" y="46723"/>
                  </a:cubicBezTo>
                  <a:cubicBezTo>
                    <a:pt x="26080" y="46699"/>
                    <a:pt x="28039" y="46429"/>
                    <a:pt x="29680" y="45572"/>
                  </a:cubicBezTo>
                  <a:cubicBezTo>
                    <a:pt x="30047" y="45523"/>
                    <a:pt x="30439" y="45474"/>
                    <a:pt x="30856" y="45401"/>
                  </a:cubicBezTo>
                  <a:cubicBezTo>
                    <a:pt x="31247" y="45327"/>
                    <a:pt x="31590" y="45180"/>
                    <a:pt x="31909" y="44960"/>
                  </a:cubicBezTo>
                  <a:cubicBezTo>
                    <a:pt x="32031" y="44960"/>
                    <a:pt x="32178" y="44935"/>
                    <a:pt x="32300" y="44911"/>
                  </a:cubicBezTo>
                  <a:lnTo>
                    <a:pt x="34333" y="44911"/>
                  </a:lnTo>
                  <a:cubicBezTo>
                    <a:pt x="35876" y="44911"/>
                    <a:pt x="37100" y="43662"/>
                    <a:pt x="37100" y="42119"/>
                  </a:cubicBezTo>
                  <a:lnTo>
                    <a:pt x="37100" y="39793"/>
                  </a:lnTo>
                  <a:cubicBezTo>
                    <a:pt x="37100" y="38348"/>
                    <a:pt x="35974" y="37124"/>
                    <a:pt x="34529" y="37026"/>
                  </a:cubicBezTo>
                  <a:cubicBezTo>
                    <a:pt x="34406" y="36805"/>
                    <a:pt x="34284" y="36585"/>
                    <a:pt x="34161" y="36389"/>
                  </a:cubicBezTo>
                  <a:cubicBezTo>
                    <a:pt x="34112" y="36291"/>
                    <a:pt x="34064" y="36218"/>
                    <a:pt x="33990" y="36144"/>
                  </a:cubicBezTo>
                  <a:cubicBezTo>
                    <a:pt x="34039" y="35287"/>
                    <a:pt x="34064" y="34381"/>
                    <a:pt x="34064" y="33353"/>
                  </a:cubicBezTo>
                  <a:cubicBezTo>
                    <a:pt x="34064" y="26667"/>
                    <a:pt x="33598" y="20007"/>
                    <a:pt x="30709" y="15256"/>
                  </a:cubicBezTo>
                  <a:cubicBezTo>
                    <a:pt x="30758" y="15134"/>
                    <a:pt x="30831" y="14987"/>
                    <a:pt x="30856" y="14840"/>
                  </a:cubicBezTo>
                  <a:cubicBezTo>
                    <a:pt x="30880" y="14791"/>
                    <a:pt x="30905" y="14742"/>
                    <a:pt x="30929" y="14693"/>
                  </a:cubicBezTo>
                  <a:cubicBezTo>
                    <a:pt x="31027" y="14375"/>
                    <a:pt x="31174" y="13983"/>
                    <a:pt x="31247" y="13542"/>
                  </a:cubicBezTo>
                  <a:cubicBezTo>
                    <a:pt x="32055" y="10897"/>
                    <a:pt x="32496" y="8791"/>
                    <a:pt x="32521" y="7273"/>
                  </a:cubicBezTo>
                  <a:cubicBezTo>
                    <a:pt x="32545" y="5485"/>
                    <a:pt x="32251" y="3012"/>
                    <a:pt x="30684" y="1420"/>
                  </a:cubicBezTo>
                  <a:cubicBezTo>
                    <a:pt x="29778" y="490"/>
                    <a:pt x="28578" y="0"/>
                    <a:pt x="27231" y="0"/>
                  </a:cubicBezTo>
                  <a:cubicBezTo>
                    <a:pt x="26840" y="0"/>
                    <a:pt x="26448" y="49"/>
                    <a:pt x="26056" y="123"/>
                  </a:cubicBezTo>
                  <a:cubicBezTo>
                    <a:pt x="23632" y="563"/>
                    <a:pt x="21844" y="3110"/>
                    <a:pt x="20571" y="7910"/>
                  </a:cubicBezTo>
                  <a:cubicBezTo>
                    <a:pt x="20375" y="8204"/>
                    <a:pt x="20252" y="8497"/>
                    <a:pt x="20203" y="8718"/>
                  </a:cubicBezTo>
                  <a:cubicBezTo>
                    <a:pt x="19175" y="8595"/>
                    <a:pt x="18097" y="8522"/>
                    <a:pt x="16971" y="8522"/>
                  </a:cubicBezTo>
                  <a:cubicBezTo>
                    <a:pt x="16065" y="8522"/>
                    <a:pt x="15208" y="8571"/>
                    <a:pt x="14375" y="8669"/>
                  </a:cubicBezTo>
                  <a:cubicBezTo>
                    <a:pt x="14302" y="8448"/>
                    <a:pt x="14179" y="8179"/>
                    <a:pt x="14008" y="7910"/>
                  </a:cubicBezTo>
                  <a:cubicBezTo>
                    <a:pt x="12734" y="3110"/>
                    <a:pt x="10947" y="563"/>
                    <a:pt x="8523" y="123"/>
                  </a:cubicBezTo>
                  <a:cubicBezTo>
                    <a:pt x="8131" y="49"/>
                    <a:pt x="7739" y="0"/>
                    <a:pt x="7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30;p37"/>
            <p:cNvSpPr/>
            <p:nvPr/>
          </p:nvSpPr>
          <p:spPr>
            <a:xfrm>
              <a:off x="988987" y="3528348"/>
              <a:ext cx="745075" cy="848325"/>
            </a:xfrm>
            <a:custGeom>
              <a:avLst/>
              <a:gdLst/>
              <a:ahLst/>
              <a:cxnLst/>
              <a:rect l="l" t="t" r="r" b="b"/>
              <a:pathLst>
                <a:path w="29803" h="33933" extrusionOk="0">
                  <a:moveTo>
                    <a:pt x="14840" y="1"/>
                  </a:moveTo>
                  <a:cubicBezTo>
                    <a:pt x="1812" y="1"/>
                    <a:pt x="0" y="10163"/>
                    <a:pt x="0" y="22677"/>
                  </a:cubicBezTo>
                  <a:cubicBezTo>
                    <a:pt x="0" y="33030"/>
                    <a:pt x="3357" y="33932"/>
                    <a:pt x="10470" y="33932"/>
                  </a:cubicBezTo>
                  <a:cubicBezTo>
                    <a:pt x="11971" y="33932"/>
                    <a:pt x="13638" y="33892"/>
                    <a:pt x="15477" y="33892"/>
                  </a:cubicBezTo>
                  <a:cubicBezTo>
                    <a:pt x="17311" y="33892"/>
                    <a:pt x="18941" y="33932"/>
                    <a:pt x="20382" y="33932"/>
                  </a:cubicBezTo>
                  <a:cubicBezTo>
                    <a:pt x="27214" y="33932"/>
                    <a:pt x="29802" y="33030"/>
                    <a:pt x="29802" y="22677"/>
                  </a:cubicBezTo>
                  <a:cubicBezTo>
                    <a:pt x="29802" y="10163"/>
                    <a:pt x="28088" y="1"/>
                    <a:pt x="14840" y="1"/>
                  </a:cubicBezTo>
                  <a:close/>
                </a:path>
              </a:pathLst>
            </a:custGeom>
            <a:solidFill>
              <a:srgbClr val="91FC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31;p37"/>
            <p:cNvSpPr/>
            <p:nvPr/>
          </p:nvSpPr>
          <p:spPr>
            <a:xfrm>
              <a:off x="976112" y="3515498"/>
              <a:ext cx="770175" cy="874250"/>
            </a:xfrm>
            <a:custGeom>
              <a:avLst/>
              <a:gdLst/>
              <a:ahLst/>
              <a:cxnLst/>
              <a:rect l="l" t="t" r="r" b="b"/>
              <a:pathLst>
                <a:path w="30807" h="34970" extrusionOk="0">
                  <a:moveTo>
                    <a:pt x="15355" y="1029"/>
                  </a:moveTo>
                  <a:cubicBezTo>
                    <a:pt x="21257" y="1029"/>
                    <a:pt x="25175" y="3110"/>
                    <a:pt x="27330" y="7396"/>
                  </a:cubicBezTo>
                  <a:cubicBezTo>
                    <a:pt x="29509" y="11657"/>
                    <a:pt x="29803" y="17779"/>
                    <a:pt x="29803" y="23191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6"/>
                  </a:cubicBezTo>
                  <a:cubicBezTo>
                    <a:pt x="17902" y="33916"/>
                    <a:pt x="16971" y="33892"/>
                    <a:pt x="15992" y="33892"/>
                  </a:cubicBezTo>
                  <a:cubicBezTo>
                    <a:pt x="15012" y="33892"/>
                    <a:pt x="14106" y="33916"/>
                    <a:pt x="13224" y="33916"/>
                  </a:cubicBezTo>
                  <a:cubicBezTo>
                    <a:pt x="12476" y="33924"/>
                    <a:pt x="11761" y="33932"/>
                    <a:pt x="11080" y="33932"/>
                  </a:cubicBezTo>
                  <a:cubicBezTo>
                    <a:pt x="7478" y="33932"/>
                    <a:pt x="4819" y="33714"/>
                    <a:pt x="3233" y="32129"/>
                  </a:cubicBezTo>
                  <a:cubicBezTo>
                    <a:pt x="1715" y="30635"/>
                    <a:pt x="1029" y="27868"/>
                    <a:pt x="1029" y="23191"/>
                  </a:cubicBezTo>
                  <a:cubicBezTo>
                    <a:pt x="1029" y="9502"/>
                    <a:pt x="3429" y="1029"/>
                    <a:pt x="15355" y="1029"/>
                  </a:cubicBezTo>
                  <a:close/>
                  <a:moveTo>
                    <a:pt x="15355" y="0"/>
                  </a:moveTo>
                  <a:cubicBezTo>
                    <a:pt x="1201" y="0"/>
                    <a:pt x="1" y="11975"/>
                    <a:pt x="1" y="23191"/>
                  </a:cubicBezTo>
                  <a:cubicBezTo>
                    <a:pt x="1" y="28186"/>
                    <a:pt x="785" y="31149"/>
                    <a:pt x="2499" y="32863"/>
                  </a:cubicBezTo>
                  <a:cubicBezTo>
                    <a:pt x="4376" y="34720"/>
                    <a:pt x="7248" y="34959"/>
                    <a:pt x="11115" y="34959"/>
                  </a:cubicBezTo>
                  <a:cubicBezTo>
                    <a:pt x="11788" y="34959"/>
                    <a:pt x="12491" y="34952"/>
                    <a:pt x="13224" y="34945"/>
                  </a:cubicBezTo>
                  <a:cubicBezTo>
                    <a:pt x="14106" y="34920"/>
                    <a:pt x="15012" y="34920"/>
                    <a:pt x="15992" y="34920"/>
                  </a:cubicBezTo>
                  <a:cubicBezTo>
                    <a:pt x="16971" y="34920"/>
                    <a:pt x="17877" y="34920"/>
                    <a:pt x="18734" y="34945"/>
                  </a:cubicBezTo>
                  <a:cubicBezTo>
                    <a:pt x="19518" y="34945"/>
                    <a:pt x="20228" y="34969"/>
                    <a:pt x="20914" y="34969"/>
                  </a:cubicBezTo>
                  <a:cubicBezTo>
                    <a:pt x="24415" y="34969"/>
                    <a:pt x="26840" y="34724"/>
                    <a:pt x="28480" y="33108"/>
                  </a:cubicBezTo>
                  <a:cubicBezTo>
                    <a:pt x="30146" y="31467"/>
                    <a:pt x="30807" y="28602"/>
                    <a:pt x="30807" y="23191"/>
                  </a:cubicBezTo>
                  <a:cubicBezTo>
                    <a:pt x="30807" y="17656"/>
                    <a:pt x="30513" y="11387"/>
                    <a:pt x="28260" y="6931"/>
                  </a:cubicBezTo>
                  <a:cubicBezTo>
                    <a:pt x="25885" y="2253"/>
                    <a:pt x="21673" y="0"/>
                    <a:pt x="15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32;p37"/>
            <p:cNvSpPr/>
            <p:nvPr/>
          </p:nvSpPr>
          <p:spPr>
            <a:xfrm>
              <a:off x="1080812" y="4083948"/>
              <a:ext cx="112675" cy="99325"/>
            </a:xfrm>
            <a:custGeom>
              <a:avLst/>
              <a:gdLst/>
              <a:ahLst/>
              <a:cxnLst/>
              <a:rect l="l" t="t" r="r" b="b"/>
              <a:pathLst>
                <a:path w="4507" h="3973" extrusionOk="0">
                  <a:moveTo>
                    <a:pt x="1769" y="0"/>
                  </a:moveTo>
                  <a:cubicBezTo>
                    <a:pt x="1358" y="0"/>
                    <a:pt x="978" y="112"/>
                    <a:pt x="711" y="379"/>
                  </a:cubicBezTo>
                  <a:cubicBezTo>
                    <a:pt x="0" y="1114"/>
                    <a:pt x="417" y="2705"/>
                    <a:pt x="1151" y="3440"/>
                  </a:cubicBezTo>
                  <a:cubicBezTo>
                    <a:pt x="1506" y="3795"/>
                    <a:pt x="1978" y="3973"/>
                    <a:pt x="2452" y="3973"/>
                  </a:cubicBezTo>
                  <a:cubicBezTo>
                    <a:pt x="2927" y="3973"/>
                    <a:pt x="3404" y="3795"/>
                    <a:pt x="3772" y="3440"/>
                  </a:cubicBezTo>
                  <a:cubicBezTo>
                    <a:pt x="4506" y="2705"/>
                    <a:pt x="4506" y="1530"/>
                    <a:pt x="3772" y="795"/>
                  </a:cubicBezTo>
                  <a:cubicBezTo>
                    <a:pt x="3304" y="343"/>
                    <a:pt x="2489" y="0"/>
                    <a:pt x="17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33;p37"/>
            <p:cNvSpPr/>
            <p:nvPr/>
          </p:nvSpPr>
          <p:spPr>
            <a:xfrm>
              <a:off x="1508112" y="4083948"/>
              <a:ext cx="112075" cy="99325"/>
            </a:xfrm>
            <a:custGeom>
              <a:avLst/>
              <a:gdLst/>
              <a:ahLst/>
              <a:cxnLst/>
              <a:rect l="l" t="t" r="r" b="b"/>
              <a:pathLst>
                <a:path w="4483" h="3973" extrusionOk="0">
                  <a:moveTo>
                    <a:pt x="2714" y="0"/>
                  </a:moveTo>
                  <a:cubicBezTo>
                    <a:pt x="1994" y="0"/>
                    <a:pt x="1179" y="343"/>
                    <a:pt x="711" y="795"/>
                  </a:cubicBezTo>
                  <a:cubicBezTo>
                    <a:pt x="1" y="1530"/>
                    <a:pt x="1" y="2705"/>
                    <a:pt x="711" y="3440"/>
                  </a:cubicBezTo>
                  <a:cubicBezTo>
                    <a:pt x="1078" y="3795"/>
                    <a:pt x="1556" y="3973"/>
                    <a:pt x="2033" y="3973"/>
                  </a:cubicBezTo>
                  <a:cubicBezTo>
                    <a:pt x="2511" y="3973"/>
                    <a:pt x="2989" y="3795"/>
                    <a:pt x="3356" y="3440"/>
                  </a:cubicBezTo>
                  <a:cubicBezTo>
                    <a:pt x="4066" y="2705"/>
                    <a:pt x="4482" y="1114"/>
                    <a:pt x="3772" y="379"/>
                  </a:cubicBezTo>
                  <a:cubicBezTo>
                    <a:pt x="3505" y="112"/>
                    <a:pt x="3125" y="0"/>
                    <a:pt x="27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34;p37"/>
            <p:cNvSpPr/>
            <p:nvPr/>
          </p:nvSpPr>
          <p:spPr>
            <a:xfrm>
              <a:off x="1251012" y="4367473"/>
              <a:ext cx="39800" cy="134925"/>
            </a:xfrm>
            <a:custGeom>
              <a:avLst/>
              <a:gdLst/>
              <a:ahLst/>
              <a:cxnLst/>
              <a:rect l="l" t="t" r="r" b="b"/>
              <a:pathLst>
                <a:path w="1592" h="5397" extrusionOk="0">
                  <a:moveTo>
                    <a:pt x="1010" y="0"/>
                  </a:moveTo>
                  <a:cubicBezTo>
                    <a:pt x="773" y="0"/>
                    <a:pt x="555" y="162"/>
                    <a:pt x="490" y="400"/>
                  </a:cubicBezTo>
                  <a:cubicBezTo>
                    <a:pt x="465" y="498"/>
                    <a:pt x="0" y="2604"/>
                    <a:pt x="539" y="5004"/>
                  </a:cubicBezTo>
                  <a:cubicBezTo>
                    <a:pt x="588" y="5225"/>
                    <a:pt x="808" y="5396"/>
                    <a:pt x="1029" y="5396"/>
                  </a:cubicBezTo>
                  <a:cubicBezTo>
                    <a:pt x="1078" y="5396"/>
                    <a:pt x="1102" y="5396"/>
                    <a:pt x="1151" y="5372"/>
                  </a:cubicBezTo>
                  <a:cubicBezTo>
                    <a:pt x="1420" y="5323"/>
                    <a:pt x="1592" y="5053"/>
                    <a:pt x="1543" y="4759"/>
                  </a:cubicBezTo>
                  <a:cubicBezTo>
                    <a:pt x="1053" y="2629"/>
                    <a:pt x="1494" y="670"/>
                    <a:pt x="1494" y="645"/>
                  </a:cubicBezTo>
                  <a:cubicBezTo>
                    <a:pt x="1543" y="352"/>
                    <a:pt x="1371" y="82"/>
                    <a:pt x="1102" y="9"/>
                  </a:cubicBezTo>
                  <a:cubicBezTo>
                    <a:pt x="1071" y="3"/>
                    <a:pt x="1040" y="0"/>
                    <a:pt x="10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35;p37"/>
            <p:cNvSpPr/>
            <p:nvPr/>
          </p:nvSpPr>
          <p:spPr>
            <a:xfrm>
              <a:off x="1711987" y="4193773"/>
              <a:ext cx="67975" cy="139025"/>
            </a:xfrm>
            <a:custGeom>
              <a:avLst/>
              <a:gdLst/>
              <a:ahLst/>
              <a:cxnLst/>
              <a:rect l="l" t="t" r="r" b="b"/>
              <a:pathLst>
                <a:path w="2719" h="5561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43" y="223"/>
                    <a:pt x="270" y="541"/>
                    <a:pt x="441" y="786"/>
                  </a:cubicBezTo>
                  <a:cubicBezTo>
                    <a:pt x="490" y="884"/>
                    <a:pt x="1862" y="3137"/>
                    <a:pt x="221" y="4679"/>
                  </a:cubicBezTo>
                  <a:cubicBezTo>
                    <a:pt x="25" y="4875"/>
                    <a:pt x="0" y="5194"/>
                    <a:pt x="196" y="5389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686" y="5561"/>
                    <a:pt x="833" y="5512"/>
                    <a:pt x="931" y="5414"/>
                  </a:cubicBezTo>
                  <a:cubicBezTo>
                    <a:pt x="2719" y="3724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36;p37"/>
            <p:cNvSpPr/>
            <p:nvPr/>
          </p:nvSpPr>
          <p:spPr>
            <a:xfrm>
              <a:off x="988987" y="4031573"/>
              <a:ext cx="745075" cy="345100"/>
            </a:xfrm>
            <a:custGeom>
              <a:avLst/>
              <a:gdLst/>
              <a:ahLst/>
              <a:cxnLst/>
              <a:rect l="l" t="t" r="r" b="b"/>
              <a:pathLst>
                <a:path w="29803" h="13804" extrusionOk="0">
                  <a:moveTo>
                    <a:pt x="74" y="1"/>
                  </a:moveTo>
                  <a:cubicBezTo>
                    <a:pt x="25" y="858"/>
                    <a:pt x="0" y="1715"/>
                    <a:pt x="0" y="2548"/>
                  </a:cubicBezTo>
                  <a:cubicBezTo>
                    <a:pt x="0" y="12901"/>
                    <a:pt x="3357" y="13803"/>
                    <a:pt x="10470" y="13803"/>
                  </a:cubicBezTo>
                  <a:cubicBezTo>
                    <a:pt x="11971" y="13803"/>
                    <a:pt x="13638" y="13763"/>
                    <a:pt x="15477" y="13763"/>
                  </a:cubicBezTo>
                  <a:cubicBezTo>
                    <a:pt x="17311" y="13763"/>
                    <a:pt x="18941" y="13803"/>
                    <a:pt x="20382" y="13803"/>
                  </a:cubicBezTo>
                  <a:cubicBezTo>
                    <a:pt x="27214" y="13803"/>
                    <a:pt x="29802" y="12901"/>
                    <a:pt x="29802" y="2548"/>
                  </a:cubicBezTo>
                  <a:cubicBezTo>
                    <a:pt x="29802" y="1764"/>
                    <a:pt x="29778" y="956"/>
                    <a:pt x="29729" y="148"/>
                  </a:cubicBezTo>
                  <a:cubicBezTo>
                    <a:pt x="29331" y="8244"/>
                    <a:pt x="26654" y="9004"/>
                    <a:pt x="20399" y="9004"/>
                  </a:cubicBezTo>
                  <a:cubicBezTo>
                    <a:pt x="18955" y="9004"/>
                    <a:pt x="17319" y="8963"/>
                    <a:pt x="15477" y="8963"/>
                  </a:cubicBezTo>
                  <a:cubicBezTo>
                    <a:pt x="13619" y="8963"/>
                    <a:pt x="11936" y="9005"/>
                    <a:pt x="10423" y="9005"/>
                  </a:cubicBezTo>
                  <a:cubicBezTo>
                    <a:pt x="3900" y="9005"/>
                    <a:pt x="551" y="8230"/>
                    <a:pt x="74" y="1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37;p37"/>
            <p:cNvSpPr/>
            <p:nvPr/>
          </p:nvSpPr>
          <p:spPr>
            <a:xfrm>
              <a:off x="1503237" y="3612598"/>
              <a:ext cx="105325" cy="82350"/>
            </a:xfrm>
            <a:custGeom>
              <a:avLst/>
              <a:gdLst/>
              <a:ahLst/>
              <a:cxnLst/>
              <a:rect l="l" t="t" r="r" b="b"/>
              <a:pathLst>
                <a:path w="4213" h="3294" extrusionOk="0">
                  <a:moveTo>
                    <a:pt x="585" y="1"/>
                  </a:moveTo>
                  <a:cubicBezTo>
                    <a:pt x="324" y="1"/>
                    <a:pt x="118" y="82"/>
                    <a:pt x="49" y="304"/>
                  </a:cubicBezTo>
                  <a:cubicBezTo>
                    <a:pt x="0" y="475"/>
                    <a:pt x="123" y="671"/>
                    <a:pt x="245" y="818"/>
                  </a:cubicBezTo>
                  <a:cubicBezTo>
                    <a:pt x="686" y="1259"/>
                    <a:pt x="1298" y="1479"/>
                    <a:pt x="1861" y="1749"/>
                  </a:cubicBezTo>
                  <a:cubicBezTo>
                    <a:pt x="2424" y="1994"/>
                    <a:pt x="3012" y="2287"/>
                    <a:pt x="3330" y="2826"/>
                  </a:cubicBezTo>
                  <a:cubicBezTo>
                    <a:pt x="3471" y="3037"/>
                    <a:pt x="3612" y="3293"/>
                    <a:pt x="3838" y="3293"/>
                  </a:cubicBezTo>
                  <a:cubicBezTo>
                    <a:pt x="3848" y="3293"/>
                    <a:pt x="3859" y="3293"/>
                    <a:pt x="3869" y="3291"/>
                  </a:cubicBezTo>
                  <a:cubicBezTo>
                    <a:pt x="4065" y="3291"/>
                    <a:pt x="4188" y="3120"/>
                    <a:pt x="4212" y="2924"/>
                  </a:cubicBezTo>
                  <a:cubicBezTo>
                    <a:pt x="4212" y="2753"/>
                    <a:pt x="4139" y="2581"/>
                    <a:pt x="4065" y="2434"/>
                  </a:cubicBezTo>
                  <a:cubicBezTo>
                    <a:pt x="3673" y="1626"/>
                    <a:pt x="3037" y="965"/>
                    <a:pt x="2253" y="524"/>
                  </a:cubicBezTo>
                  <a:cubicBezTo>
                    <a:pt x="2001" y="390"/>
                    <a:pt x="1159" y="1"/>
                    <a:pt x="5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38;p37"/>
            <p:cNvSpPr/>
            <p:nvPr/>
          </p:nvSpPr>
          <p:spPr>
            <a:xfrm>
              <a:off x="10399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3201" y="0"/>
                  </a:moveTo>
                  <a:cubicBezTo>
                    <a:pt x="768" y="0"/>
                    <a:pt x="0" y="2507"/>
                    <a:pt x="45" y="5094"/>
                  </a:cubicBezTo>
                  <a:cubicBezTo>
                    <a:pt x="94" y="7935"/>
                    <a:pt x="1906" y="12882"/>
                    <a:pt x="1906" y="12882"/>
                  </a:cubicBezTo>
                  <a:cubicBezTo>
                    <a:pt x="5457" y="9943"/>
                    <a:pt x="8346" y="9012"/>
                    <a:pt x="8346" y="9012"/>
                  </a:cubicBezTo>
                  <a:cubicBezTo>
                    <a:pt x="8346" y="9012"/>
                    <a:pt x="7024" y="638"/>
                    <a:pt x="3963" y="74"/>
                  </a:cubicBezTo>
                  <a:cubicBezTo>
                    <a:pt x="3692" y="24"/>
                    <a:pt x="3439" y="0"/>
                    <a:pt x="3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39;p37"/>
            <p:cNvSpPr/>
            <p:nvPr/>
          </p:nvSpPr>
          <p:spPr>
            <a:xfrm>
              <a:off x="1028762" y="3303973"/>
              <a:ext cx="232675" cy="352350"/>
            </a:xfrm>
            <a:custGeom>
              <a:avLst/>
              <a:gdLst/>
              <a:ahLst/>
              <a:cxnLst/>
              <a:rect l="l" t="t" r="r" b="b"/>
              <a:pathLst>
                <a:path w="9307" h="14094" extrusionOk="0">
                  <a:moveTo>
                    <a:pt x="3650" y="919"/>
                  </a:moveTo>
                  <a:cubicBezTo>
                    <a:pt x="3870" y="919"/>
                    <a:pt x="4090" y="944"/>
                    <a:pt x="4335" y="993"/>
                  </a:cubicBezTo>
                  <a:cubicBezTo>
                    <a:pt x="6441" y="1384"/>
                    <a:pt x="7837" y="6698"/>
                    <a:pt x="8278" y="9172"/>
                  </a:cubicBezTo>
                  <a:cubicBezTo>
                    <a:pt x="7421" y="9490"/>
                    <a:pt x="5217" y="10470"/>
                    <a:pt x="2572" y="12575"/>
                  </a:cubicBezTo>
                  <a:cubicBezTo>
                    <a:pt x="2082" y="11180"/>
                    <a:pt x="980" y="7678"/>
                    <a:pt x="956" y="5523"/>
                  </a:cubicBezTo>
                  <a:cubicBezTo>
                    <a:pt x="907" y="3588"/>
                    <a:pt x="1348" y="2119"/>
                    <a:pt x="2180" y="1409"/>
                  </a:cubicBezTo>
                  <a:cubicBezTo>
                    <a:pt x="2572" y="1091"/>
                    <a:pt x="3062" y="919"/>
                    <a:pt x="3650" y="919"/>
                  </a:cubicBezTo>
                  <a:close/>
                  <a:moveTo>
                    <a:pt x="3628" y="0"/>
                  </a:moveTo>
                  <a:cubicBezTo>
                    <a:pt x="2836" y="0"/>
                    <a:pt x="2154" y="235"/>
                    <a:pt x="1593" y="723"/>
                  </a:cubicBezTo>
                  <a:cubicBezTo>
                    <a:pt x="540" y="1605"/>
                    <a:pt x="1" y="3319"/>
                    <a:pt x="25" y="5547"/>
                  </a:cubicBezTo>
                  <a:cubicBezTo>
                    <a:pt x="74" y="8437"/>
                    <a:pt x="1838" y="13286"/>
                    <a:pt x="1911" y="13482"/>
                  </a:cubicBezTo>
                  <a:lnTo>
                    <a:pt x="2131" y="14094"/>
                  </a:lnTo>
                  <a:lnTo>
                    <a:pt x="2646" y="13677"/>
                  </a:lnTo>
                  <a:cubicBezTo>
                    <a:pt x="6074" y="10837"/>
                    <a:pt x="8915" y="9906"/>
                    <a:pt x="8939" y="9906"/>
                  </a:cubicBezTo>
                  <a:lnTo>
                    <a:pt x="9306" y="9784"/>
                  </a:lnTo>
                  <a:lnTo>
                    <a:pt x="9257" y="9392"/>
                  </a:lnTo>
                  <a:cubicBezTo>
                    <a:pt x="9233" y="9294"/>
                    <a:pt x="8915" y="7237"/>
                    <a:pt x="8180" y="5058"/>
                  </a:cubicBezTo>
                  <a:cubicBezTo>
                    <a:pt x="7176" y="2021"/>
                    <a:pt x="5927" y="356"/>
                    <a:pt x="4507" y="87"/>
                  </a:cubicBezTo>
                  <a:cubicBezTo>
                    <a:pt x="4200" y="29"/>
                    <a:pt x="3907" y="0"/>
                    <a:pt x="36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40;p37"/>
            <p:cNvSpPr/>
            <p:nvPr/>
          </p:nvSpPr>
          <p:spPr>
            <a:xfrm>
              <a:off x="1109587" y="3405148"/>
              <a:ext cx="74700" cy="177725"/>
            </a:xfrm>
            <a:custGeom>
              <a:avLst/>
              <a:gdLst/>
              <a:ahLst/>
              <a:cxnLst/>
              <a:rect l="l" t="t" r="r" b="b"/>
              <a:pathLst>
                <a:path w="2988" h="7109" extrusionOk="0">
                  <a:moveTo>
                    <a:pt x="523" y="0"/>
                  </a:moveTo>
                  <a:cubicBezTo>
                    <a:pt x="472" y="0"/>
                    <a:pt x="420" y="10"/>
                    <a:pt x="368" y="31"/>
                  </a:cubicBezTo>
                  <a:cubicBezTo>
                    <a:pt x="123" y="105"/>
                    <a:pt x="0" y="350"/>
                    <a:pt x="74" y="594"/>
                  </a:cubicBezTo>
                  <a:lnTo>
                    <a:pt x="2033" y="6790"/>
                  </a:lnTo>
                  <a:cubicBezTo>
                    <a:pt x="2082" y="6986"/>
                    <a:pt x="2278" y="7108"/>
                    <a:pt x="2474" y="7108"/>
                  </a:cubicBezTo>
                  <a:cubicBezTo>
                    <a:pt x="2523" y="7108"/>
                    <a:pt x="2572" y="7108"/>
                    <a:pt x="2596" y="7084"/>
                  </a:cubicBezTo>
                  <a:cubicBezTo>
                    <a:pt x="2841" y="7010"/>
                    <a:pt x="2988" y="6765"/>
                    <a:pt x="2914" y="6520"/>
                  </a:cubicBezTo>
                  <a:lnTo>
                    <a:pt x="955" y="325"/>
                  </a:lnTo>
                  <a:cubicBezTo>
                    <a:pt x="878" y="132"/>
                    <a:pt x="71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41;p37"/>
            <p:cNvSpPr/>
            <p:nvPr/>
          </p:nvSpPr>
          <p:spPr>
            <a:xfrm>
              <a:off x="1067962" y="3486498"/>
              <a:ext cx="182450" cy="139300"/>
            </a:xfrm>
            <a:custGeom>
              <a:avLst/>
              <a:gdLst/>
              <a:ahLst/>
              <a:cxnLst/>
              <a:rect l="l" t="t" r="r" b="b"/>
              <a:pathLst>
                <a:path w="7298" h="5572" extrusionOk="0">
                  <a:moveTo>
                    <a:pt x="6608" y="0"/>
                  </a:moveTo>
                  <a:cubicBezTo>
                    <a:pt x="6475" y="0"/>
                    <a:pt x="6334" y="44"/>
                    <a:pt x="6220" y="108"/>
                  </a:cubicBezTo>
                  <a:cubicBezTo>
                    <a:pt x="5363" y="548"/>
                    <a:pt x="4824" y="1405"/>
                    <a:pt x="4139" y="2067"/>
                  </a:cubicBezTo>
                  <a:cubicBezTo>
                    <a:pt x="3404" y="2777"/>
                    <a:pt x="2473" y="3266"/>
                    <a:pt x="1469" y="3462"/>
                  </a:cubicBezTo>
                  <a:cubicBezTo>
                    <a:pt x="1102" y="3536"/>
                    <a:pt x="367" y="3438"/>
                    <a:pt x="172" y="3781"/>
                  </a:cubicBezTo>
                  <a:cubicBezTo>
                    <a:pt x="0" y="4099"/>
                    <a:pt x="392" y="4932"/>
                    <a:pt x="490" y="5250"/>
                  </a:cubicBezTo>
                  <a:cubicBezTo>
                    <a:pt x="514" y="5348"/>
                    <a:pt x="539" y="5421"/>
                    <a:pt x="588" y="5495"/>
                  </a:cubicBezTo>
                  <a:cubicBezTo>
                    <a:pt x="656" y="5552"/>
                    <a:pt x="741" y="5572"/>
                    <a:pt x="828" y="5572"/>
                  </a:cubicBezTo>
                  <a:cubicBezTo>
                    <a:pt x="929" y="5572"/>
                    <a:pt x="1035" y="5546"/>
                    <a:pt x="1127" y="5519"/>
                  </a:cubicBezTo>
                  <a:cubicBezTo>
                    <a:pt x="2767" y="4858"/>
                    <a:pt x="3771" y="3169"/>
                    <a:pt x="5363" y="2434"/>
                  </a:cubicBezTo>
                  <a:cubicBezTo>
                    <a:pt x="5853" y="2189"/>
                    <a:pt x="6416" y="2067"/>
                    <a:pt x="6955" y="1920"/>
                  </a:cubicBezTo>
                  <a:cubicBezTo>
                    <a:pt x="7053" y="1895"/>
                    <a:pt x="7200" y="1846"/>
                    <a:pt x="7249" y="1748"/>
                  </a:cubicBezTo>
                  <a:cubicBezTo>
                    <a:pt x="7298" y="1650"/>
                    <a:pt x="7273" y="1552"/>
                    <a:pt x="7249" y="1454"/>
                  </a:cubicBezTo>
                  <a:lnTo>
                    <a:pt x="7053" y="450"/>
                  </a:lnTo>
                  <a:cubicBezTo>
                    <a:pt x="7028" y="328"/>
                    <a:pt x="7004" y="205"/>
                    <a:pt x="6930" y="132"/>
                  </a:cubicBezTo>
                  <a:cubicBezTo>
                    <a:pt x="6848" y="38"/>
                    <a:pt x="6731" y="0"/>
                    <a:pt x="6608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42;p37"/>
            <p:cNvSpPr/>
            <p:nvPr/>
          </p:nvSpPr>
          <p:spPr>
            <a:xfrm>
              <a:off x="1487312" y="3315298"/>
              <a:ext cx="208675" cy="322050"/>
            </a:xfrm>
            <a:custGeom>
              <a:avLst/>
              <a:gdLst/>
              <a:ahLst/>
              <a:cxnLst/>
              <a:rect l="l" t="t" r="r" b="b"/>
              <a:pathLst>
                <a:path w="8347" h="12882" extrusionOk="0">
                  <a:moveTo>
                    <a:pt x="5145" y="0"/>
                  </a:moveTo>
                  <a:cubicBezTo>
                    <a:pt x="4908" y="0"/>
                    <a:pt x="4654" y="24"/>
                    <a:pt x="4384" y="74"/>
                  </a:cubicBezTo>
                  <a:cubicBezTo>
                    <a:pt x="1347" y="638"/>
                    <a:pt x="0" y="9012"/>
                    <a:pt x="0" y="9012"/>
                  </a:cubicBezTo>
                  <a:cubicBezTo>
                    <a:pt x="0" y="9012"/>
                    <a:pt x="2890" y="9943"/>
                    <a:pt x="6441" y="12882"/>
                  </a:cubicBezTo>
                  <a:cubicBezTo>
                    <a:pt x="6441" y="12882"/>
                    <a:pt x="8253" y="7935"/>
                    <a:pt x="8302" y="5094"/>
                  </a:cubicBezTo>
                  <a:cubicBezTo>
                    <a:pt x="8346" y="2507"/>
                    <a:pt x="7578" y="0"/>
                    <a:pt x="51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443;p37"/>
            <p:cNvSpPr/>
            <p:nvPr/>
          </p:nvSpPr>
          <p:spPr>
            <a:xfrm>
              <a:off x="1474462" y="3303973"/>
              <a:ext cx="233275" cy="352350"/>
            </a:xfrm>
            <a:custGeom>
              <a:avLst/>
              <a:gdLst/>
              <a:ahLst/>
              <a:cxnLst/>
              <a:rect l="l" t="t" r="r" b="b"/>
              <a:pathLst>
                <a:path w="9331" h="14094" extrusionOk="0">
                  <a:moveTo>
                    <a:pt x="5677" y="923"/>
                  </a:moveTo>
                  <a:cubicBezTo>
                    <a:pt x="6251" y="923"/>
                    <a:pt x="6734" y="1088"/>
                    <a:pt x="7126" y="1409"/>
                  </a:cubicBezTo>
                  <a:cubicBezTo>
                    <a:pt x="7959" y="2119"/>
                    <a:pt x="8400" y="3588"/>
                    <a:pt x="8375" y="5523"/>
                  </a:cubicBezTo>
                  <a:cubicBezTo>
                    <a:pt x="8326" y="7678"/>
                    <a:pt x="7224" y="11180"/>
                    <a:pt x="6734" y="12575"/>
                  </a:cubicBezTo>
                  <a:cubicBezTo>
                    <a:pt x="4090" y="10470"/>
                    <a:pt x="1886" y="9490"/>
                    <a:pt x="1029" y="9172"/>
                  </a:cubicBezTo>
                  <a:cubicBezTo>
                    <a:pt x="1469" y="6698"/>
                    <a:pt x="2865" y="1384"/>
                    <a:pt x="4996" y="993"/>
                  </a:cubicBezTo>
                  <a:cubicBezTo>
                    <a:pt x="5236" y="946"/>
                    <a:pt x="5463" y="923"/>
                    <a:pt x="5677" y="923"/>
                  </a:cubicBezTo>
                  <a:close/>
                  <a:moveTo>
                    <a:pt x="5703" y="0"/>
                  </a:moveTo>
                  <a:cubicBezTo>
                    <a:pt x="5424" y="0"/>
                    <a:pt x="5131" y="29"/>
                    <a:pt x="4824" y="87"/>
                  </a:cubicBezTo>
                  <a:cubicBezTo>
                    <a:pt x="3379" y="356"/>
                    <a:pt x="2131" y="2021"/>
                    <a:pt x="1127" y="5058"/>
                  </a:cubicBezTo>
                  <a:cubicBezTo>
                    <a:pt x="416" y="7237"/>
                    <a:pt x="74" y="9294"/>
                    <a:pt x="49" y="9392"/>
                  </a:cubicBezTo>
                  <a:lnTo>
                    <a:pt x="0" y="9784"/>
                  </a:lnTo>
                  <a:lnTo>
                    <a:pt x="367" y="9906"/>
                  </a:lnTo>
                  <a:cubicBezTo>
                    <a:pt x="392" y="9906"/>
                    <a:pt x="3233" y="10837"/>
                    <a:pt x="6661" y="13677"/>
                  </a:cubicBezTo>
                  <a:lnTo>
                    <a:pt x="7175" y="14094"/>
                  </a:lnTo>
                  <a:lnTo>
                    <a:pt x="7396" y="13482"/>
                  </a:lnTo>
                  <a:cubicBezTo>
                    <a:pt x="7469" y="13286"/>
                    <a:pt x="9232" y="8437"/>
                    <a:pt x="9281" y="5547"/>
                  </a:cubicBezTo>
                  <a:cubicBezTo>
                    <a:pt x="9330" y="3319"/>
                    <a:pt x="8767" y="1605"/>
                    <a:pt x="7738" y="723"/>
                  </a:cubicBezTo>
                  <a:cubicBezTo>
                    <a:pt x="7177" y="235"/>
                    <a:pt x="6495" y="0"/>
                    <a:pt x="57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444;p37"/>
            <p:cNvSpPr/>
            <p:nvPr/>
          </p:nvSpPr>
          <p:spPr>
            <a:xfrm>
              <a:off x="1551587" y="3405148"/>
              <a:ext cx="74725" cy="177725"/>
            </a:xfrm>
            <a:custGeom>
              <a:avLst/>
              <a:gdLst/>
              <a:ahLst/>
              <a:cxnLst/>
              <a:rect l="l" t="t" r="r" b="b"/>
              <a:pathLst>
                <a:path w="2989" h="7109" extrusionOk="0">
                  <a:moveTo>
                    <a:pt x="2466" y="0"/>
                  </a:moveTo>
                  <a:cubicBezTo>
                    <a:pt x="2279" y="0"/>
                    <a:pt x="2115" y="132"/>
                    <a:pt x="2058" y="325"/>
                  </a:cubicBezTo>
                  <a:lnTo>
                    <a:pt x="99" y="6520"/>
                  </a:lnTo>
                  <a:cubicBezTo>
                    <a:pt x="1" y="6765"/>
                    <a:pt x="148" y="7010"/>
                    <a:pt x="392" y="7084"/>
                  </a:cubicBezTo>
                  <a:cubicBezTo>
                    <a:pt x="441" y="7108"/>
                    <a:pt x="490" y="7108"/>
                    <a:pt x="515" y="7108"/>
                  </a:cubicBezTo>
                  <a:cubicBezTo>
                    <a:pt x="711" y="7108"/>
                    <a:pt x="907" y="6986"/>
                    <a:pt x="956" y="6790"/>
                  </a:cubicBezTo>
                  <a:lnTo>
                    <a:pt x="2915" y="594"/>
                  </a:lnTo>
                  <a:cubicBezTo>
                    <a:pt x="2988" y="350"/>
                    <a:pt x="2866" y="105"/>
                    <a:pt x="2621" y="31"/>
                  </a:cubicBezTo>
                  <a:cubicBezTo>
                    <a:pt x="2569" y="10"/>
                    <a:pt x="2516" y="0"/>
                    <a:pt x="24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445;p37"/>
            <p:cNvSpPr/>
            <p:nvPr/>
          </p:nvSpPr>
          <p:spPr>
            <a:xfrm>
              <a:off x="1485462" y="3486498"/>
              <a:ext cx="183075" cy="139300"/>
            </a:xfrm>
            <a:custGeom>
              <a:avLst/>
              <a:gdLst/>
              <a:ahLst/>
              <a:cxnLst/>
              <a:rect l="l" t="t" r="r" b="b"/>
              <a:pathLst>
                <a:path w="7323" h="5572" extrusionOk="0">
                  <a:moveTo>
                    <a:pt x="693" y="0"/>
                  </a:moveTo>
                  <a:cubicBezTo>
                    <a:pt x="567" y="0"/>
                    <a:pt x="451" y="38"/>
                    <a:pt x="368" y="132"/>
                  </a:cubicBezTo>
                  <a:cubicBezTo>
                    <a:pt x="295" y="205"/>
                    <a:pt x="270" y="328"/>
                    <a:pt x="246" y="450"/>
                  </a:cubicBezTo>
                  <a:lnTo>
                    <a:pt x="50" y="1454"/>
                  </a:lnTo>
                  <a:cubicBezTo>
                    <a:pt x="25" y="1552"/>
                    <a:pt x="1" y="1650"/>
                    <a:pt x="50" y="1748"/>
                  </a:cubicBezTo>
                  <a:cubicBezTo>
                    <a:pt x="99" y="1846"/>
                    <a:pt x="246" y="1895"/>
                    <a:pt x="368" y="1920"/>
                  </a:cubicBezTo>
                  <a:cubicBezTo>
                    <a:pt x="907" y="2067"/>
                    <a:pt x="1446" y="2189"/>
                    <a:pt x="1935" y="2434"/>
                  </a:cubicBezTo>
                  <a:cubicBezTo>
                    <a:pt x="3527" y="3169"/>
                    <a:pt x="4556" y="4858"/>
                    <a:pt x="6172" y="5519"/>
                  </a:cubicBezTo>
                  <a:cubicBezTo>
                    <a:pt x="6264" y="5546"/>
                    <a:pt x="6369" y="5572"/>
                    <a:pt x="6470" y="5572"/>
                  </a:cubicBezTo>
                  <a:cubicBezTo>
                    <a:pt x="6558" y="5572"/>
                    <a:pt x="6642" y="5552"/>
                    <a:pt x="6711" y="5495"/>
                  </a:cubicBezTo>
                  <a:cubicBezTo>
                    <a:pt x="6760" y="5421"/>
                    <a:pt x="6784" y="5348"/>
                    <a:pt x="6809" y="5250"/>
                  </a:cubicBezTo>
                  <a:cubicBezTo>
                    <a:pt x="6907" y="4932"/>
                    <a:pt x="7323" y="4099"/>
                    <a:pt x="7127" y="3781"/>
                  </a:cubicBezTo>
                  <a:cubicBezTo>
                    <a:pt x="6956" y="3438"/>
                    <a:pt x="6196" y="3536"/>
                    <a:pt x="5854" y="3462"/>
                  </a:cubicBezTo>
                  <a:cubicBezTo>
                    <a:pt x="4850" y="3266"/>
                    <a:pt x="3895" y="2777"/>
                    <a:pt x="3160" y="2067"/>
                  </a:cubicBezTo>
                  <a:cubicBezTo>
                    <a:pt x="2474" y="1405"/>
                    <a:pt x="1935" y="548"/>
                    <a:pt x="1103" y="108"/>
                  </a:cubicBezTo>
                  <a:cubicBezTo>
                    <a:pt x="976" y="44"/>
                    <a:pt x="829" y="0"/>
                    <a:pt x="693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446;p37"/>
            <p:cNvSpPr/>
            <p:nvPr/>
          </p:nvSpPr>
          <p:spPr>
            <a:xfrm>
              <a:off x="1401612" y="4259323"/>
              <a:ext cx="348350" cy="52675"/>
            </a:xfrm>
            <a:custGeom>
              <a:avLst/>
              <a:gdLst/>
              <a:ahLst/>
              <a:cxnLst/>
              <a:rect l="l" t="t" r="r" b="b"/>
              <a:pathLst>
                <a:path w="13934" h="2107" extrusionOk="0">
                  <a:moveTo>
                    <a:pt x="0" y="0"/>
                  </a:moveTo>
                  <a:lnTo>
                    <a:pt x="0" y="2106"/>
                  </a:lnTo>
                  <a:lnTo>
                    <a:pt x="13934" y="2106"/>
                  </a:lnTo>
                  <a:lnTo>
                    <a:pt x="139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447;p37"/>
            <p:cNvSpPr/>
            <p:nvPr/>
          </p:nvSpPr>
          <p:spPr>
            <a:xfrm>
              <a:off x="1109587" y="4161373"/>
              <a:ext cx="296925" cy="252850"/>
            </a:xfrm>
            <a:custGeom>
              <a:avLst/>
              <a:gdLst/>
              <a:ahLst/>
              <a:cxnLst/>
              <a:rect l="l" t="t" r="r" b="b"/>
              <a:pathLst>
                <a:path w="11877" h="10114" extrusionOk="0">
                  <a:moveTo>
                    <a:pt x="5045" y="0"/>
                  </a:moveTo>
                  <a:cubicBezTo>
                    <a:pt x="2253" y="0"/>
                    <a:pt x="0" y="2253"/>
                    <a:pt x="0" y="5045"/>
                  </a:cubicBezTo>
                  <a:cubicBezTo>
                    <a:pt x="0" y="7861"/>
                    <a:pt x="2253" y="10114"/>
                    <a:pt x="5045" y="10114"/>
                  </a:cubicBezTo>
                  <a:cubicBezTo>
                    <a:pt x="7836" y="10114"/>
                    <a:pt x="11877" y="7861"/>
                    <a:pt x="11877" y="5045"/>
                  </a:cubicBezTo>
                  <a:cubicBezTo>
                    <a:pt x="11877" y="2253"/>
                    <a:pt x="7836" y="0"/>
                    <a:pt x="50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448;p37"/>
            <p:cNvSpPr/>
            <p:nvPr/>
          </p:nvSpPr>
          <p:spPr>
            <a:xfrm>
              <a:off x="1096737" y="4148523"/>
              <a:ext cx="664875" cy="278575"/>
            </a:xfrm>
            <a:custGeom>
              <a:avLst/>
              <a:gdLst/>
              <a:ahLst/>
              <a:cxnLst/>
              <a:rect l="l" t="t" r="r" b="b"/>
              <a:pathLst>
                <a:path w="26595" h="11143" extrusionOk="0">
                  <a:moveTo>
                    <a:pt x="25639" y="4922"/>
                  </a:moveTo>
                  <a:lnTo>
                    <a:pt x="25639" y="6073"/>
                  </a:lnTo>
                  <a:lnTo>
                    <a:pt x="12856" y="6073"/>
                  </a:lnTo>
                  <a:cubicBezTo>
                    <a:pt x="12881" y="5902"/>
                    <a:pt x="12881" y="5730"/>
                    <a:pt x="12881" y="5559"/>
                  </a:cubicBezTo>
                  <a:cubicBezTo>
                    <a:pt x="12881" y="5338"/>
                    <a:pt x="12856" y="5118"/>
                    <a:pt x="12832" y="4922"/>
                  </a:cubicBezTo>
                  <a:close/>
                  <a:moveTo>
                    <a:pt x="5559" y="1028"/>
                  </a:moveTo>
                  <a:cubicBezTo>
                    <a:pt x="6857" y="1028"/>
                    <a:pt x="8473" y="1567"/>
                    <a:pt x="9722" y="2424"/>
                  </a:cubicBezTo>
                  <a:cubicBezTo>
                    <a:pt x="10726" y="3085"/>
                    <a:pt x="11411" y="3894"/>
                    <a:pt x="11705" y="4702"/>
                  </a:cubicBezTo>
                  <a:lnTo>
                    <a:pt x="11705" y="6416"/>
                  </a:lnTo>
                  <a:cubicBezTo>
                    <a:pt x="11411" y="7248"/>
                    <a:pt x="10726" y="8057"/>
                    <a:pt x="9722" y="8718"/>
                  </a:cubicBezTo>
                  <a:cubicBezTo>
                    <a:pt x="8473" y="9575"/>
                    <a:pt x="6857" y="10114"/>
                    <a:pt x="5559" y="10114"/>
                  </a:cubicBezTo>
                  <a:cubicBezTo>
                    <a:pt x="3061" y="10114"/>
                    <a:pt x="1029" y="8081"/>
                    <a:pt x="1029" y="5559"/>
                  </a:cubicBezTo>
                  <a:cubicBezTo>
                    <a:pt x="1029" y="3061"/>
                    <a:pt x="3061" y="1028"/>
                    <a:pt x="5559" y="1028"/>
                  </a:cubicBezTo>
                  <a:close/>
                  <a:moveTo>
                    <a:pt x="5559" y="0"/>
                  </a:moveTo>
                  <a:cubicBezTo>
                    <a:pt x="2498" y="0"/>
                    <a:pt x="0" y="2498"/>
                    <a:pt x="0" y="5559"/>
                  </a:cubicBezTo>
                  <a:cubicBezTo>
                    <a:pt x="0" y="8644"/>
                    <a:pt x="2498" y="11142"/>
                    <a:pt x="5559" y="11142"/>
                  </a:cubicBezTo>
                  <a:cubicBezTo>
                    <a:pt x="7053" y="11142"/>
                    <a:pt x="8865" y="10530"/>
                    <a:pt x="10310" y="9575"/>
                  </a:cubicBezTo>
                  <a:cubicBezTo>
                    <a:pt x="11411" y="8816"/>
                    <a:pt x="12171" y="7959"/>
                    <a:pt x="12587" y="7028"/>
                  </a:cubicBezTo>
                  <a:lnTo>
                    <a:pt x="26594" y="7028"/>
                  </a:lnTo>
                  <a:lnTo>
                    <a:pt x="26594" y="3943"/>
                  </a:lnTo>
                  <a:lnTo>
                    <a:pt x="12513" y="3943"/>
                  </a:lnTo>
                  <a:cubicBezTo>
                    <a:pt x="12097" y="3085"/>
                    <a:pt x="11338" y="2277"/>
                    <a:pt x="10310" y="1567"/>
                  </a:cubicBezTo>
                  <a:cubicBezTo>
                    <a:pt x="8865" y="612"/>
                    <a:pt x="7053" y="0"/>
                    <a:pt x="5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449;p37"/>
            <p:cNvSpPr/>
            <p:nvPr/>
          </p:nvSpPr>
          <p:spPr>
            <a:xfrm>
              <a:off x="1161012" y="4237273"/>
              <a:ext cx="38600" cy="103500"/>
            </a:xfrm>
            <a:custGeom>
              <a:avLst/>
              <a:gdLst/>
              <a:ahLst/>
              <a:cxnLst/>
              <a:rect l="l" t="t" r="r" b="b"/>
              <a:pathLst>
                <a:path w="1544" h="4140" extrusionOk="0">
                  <a:moveTo>
                    <a:pt x="784" y="1"/>
                  </a:moveTo>
                  <a:cubicBezTo>
                    <a:pt x="343" y="1"/>
                    <a:pt x="0" y="344"/>
                    <a:pt x="0" y="784"/>
                  </a:cubicBezTo>
                  <a:lnTo>
                    <a:pt x="0" y="3356"/>
                  </a:lnTo>
                  <a:cubicBezTo>
                    <a:pt x="0" y="3796"/>
                    <a:pt x="343" y="4139"/>
                    <a:pt x="784" y="4139"/>
                  </a:cubicBezTo>
                  <a:cubicBezTo>
                    <a:pt x="1200" y="4139"/>
                    <a:pt x="1543" y="3796"/>
                    <a:pt x="1543" y="3356"/>
                  </a:cubicBezTo>
                  <a:lnTo>
                    <a:pt x="1543" y="784"/>
                  </a:lnTo>
                  <a:cubicBezTo>
                    <a:pt x="1543" y="344"/>
                    <a:pt x="1200" y="1"/>
                    <a:pt x="7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450;p37"/>
            <p:cNvSpPr/>
            <p:nvPr/>
          </p:nvSpPr>
          <p:spPr>
            <a:xfrm>
              <a:off x="1148762" y="4225648"/>
              <a:ext cx="63075" cy="126750"/>
            </a:xfrm>
            <a:custGeom>
              <a:avLst/>
              <a:gdLst/>
              <a:ahLst/>
              <a:cxnLst/>
              <a:rect l="l" t="t" r="r" b="b"/>
              <a:pathLst>
                <a:path w="2523" h="5070" extrusionOk="0">
                  <a:moveTo>
                    <a:pt x="1274" y="956"/>
                  </a:moveTo>
                  <a:cubicBezTo>
                    <a:pt x="1421" y="956"/>
                    <a:pt x="1568" y="1078"/>
                    <a:pt x="1568" y="1249"/>
                  </a:cubicBezTo>
                  <a:lnTo>
                    <a:pt x="1568" y="3821"/>
                  </a:lnTo>
                  <a:cubicBezTo>
                    <a:pt x="1568" y="3992"/>
                    <a:pt x="1421" y="4114"/>
                    <a:pt x="1274" y="4114"/>
                  </a:cubicBezTo>
                  <a:cubicBezTo>
                    <a:pt x="1103" y="4114"/>
                    <a:pt x="980" y="3992"/>
                    <a:pt x="980" y="3821"/>
                  </a:cubicBezTo>
                  <a:lnTo>
                    <a:pt x="980" y="1249"/>
                  </a:lnTo>
                  <a:cubicBezTo>
                    <a:pt x="980" y="1078"/>
                    <a:pt x="1103" y="956"/>
                    <a:pt x="1274" y="956"/>
                  </a:cubicBezTo>
                  <a:close/>
                  <a:moveTo>
                    <a:pt x="1274" y="0"/>
                  </a:moveTo>
                  <a:cubicBezTo>
                    <a:pt x="564" y="0"/>
                    <a:pt x="1" y="564"/>
                    <a:pt x="1" y="1249"/>
                  </a:cubicBezTo>
                  <a:lnTo>
                    <a:pt x="1" y="3821"/>
                  </a:lnTo>
                  <a:cubicBezTo>
                    <a:pt x="1" y="4506"/>
                    <a:pt x="564" y="5069"/>
                    <a:pt x="1274" y="5069"/>
                  </a:cubicBezTo>
                  <a:cubicBezTo>
                    <a:pt x="1960" y="5069"/>
                    <a:pt x="2523" y="4506"/>
                    <a:pt x="2523" y="3821"/>
                  </a:cubicBezTo>
                  <a:lnTo>
                    <a:pt x="2523" y="1249"/>
                  </a:lnTo>
                  <a:cubicBezTo>
                    <a:pt x="2523" y="564"/>
                    <a:pt x="196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451;p37"/>
            <p:cNvSpPr/>
            <p:nvPr/>
          </p:nvSpPr>
          <p:spPr>
            <a:xfrm>
              <a:off x="1707087" y="4240948"/>
              <a:ext cx="102875" cy="90025"/>
            </a:xfrm>
            <a:custGeom>
              <a:avLst/>
              <a:gdLst/>
              <a:ahLst/>
              <a:cxnLst/>
              <a:rect l="l" t="t" r="r" b="b"/>
              <a:pathLst>
                <a:path w="4115" h="3601" extrusionOk="0">
                  <a:moveTo>
                    <a:pt x="613" y="1"/>
                  </a:moveTo>
                  <a:cubicBezTo>
                    <a:pt x="270" y="1"/>
                    <a:pt x="1" y="295"/>
                    <a:pt x="1" y="637"/>
                  </a:cubicBezTo>
                  <a:lnTo>
                    <a:pt x="1" y="2964"/>
                  </a:lnTo>
                  <a:cubicBezTo>
                    <a:pt x="1" y="3307"/>
                    <a:pt x="270" y="3600"/>
                    <a:pt x="613" y="3600"/>
                  </a:cubicBezTo>
                  <a:lnTo>
                    <a:pt x="3478" y="3600"/>
                  </a:lnTo>
                  <a:cubicBezTo>
                    <a:pt x="3821" y="3600"/>
                    <a:pt x="4115" y="3307"/>
                    <a:pt x="4115" y="2964"/>
                  </a:cubicBezTo>
                  <a:lnTo>
                    <a:pt x="4115" y="637"/>
                  </a:lnTo>
                  <a:cubicBezTo>
                    <a:pt x="4115" y="295"/>
                    <a:pt x="3821" y="1"/>
                    <a:pt x="34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452;p37"/>
            <p:cNvSpPr/>
            <p:nvPr/>
          </p:nvSpPr>
          <p:spPr>
            <a:xfrm>
              <a:off x="1695462" y="4229923"/>
              <a:ext cx="125525" cy="112075"/>
            </a:xfrm>
            <a:custGeom>
              <a:avLst/>
              <a:gdLst/>
              <a:ahLst/>
              <a:cxnLst/>
              <a:rect l="l" t="t" r="r" b="b"/>
              <a:pathLst>
                <a:path w="5021" h="4483" extrusionOk="0">
                  <a:moveTo>
                    <a:pt x="3943" y="907"/>
                  </a:moveTo>
                  <a:cubicBezTo>
                    <a:pt x="4041" y="907"/>
                    <a:pt x="4114" y="980"/>
                    <a:pt x="4114" y="1078"/>
                  </a:cubicBezTo>
                  <a:lnTo>
                    <a:pt x="4114" y="3405"/>
                  </a:lnTo>
                  <a:cubicBezTo>
                    <a:pt x="4114" y="3503"/>
                    <a:pt x="4041" y="3576"/>
                    <a:pt x="3943" y="3576"/>
                  </a:cubicBezTo>
                  <a:lnTo>
                    <a:pt x="1078" y="3576"/>
                  </a:lnTo>
                  <a:cubicBezTo>
                    <a:pt x="1004" y="3576"/>
                    <a:pt x="906" y="3503"/>
                    <a:pt x="906" y="3405"/>
                  </a:cubicBezTo>
                  <a:lnTo>
                    <a:pt x="906" y="1078"/>
                  </a:lnTo>
                  <a:cubicBezTo>
                    <a:pt x="906" y="980"/>
                    <a:pt x="1004" y="907"/>
                    <a:pt x="1078" y="907"/>
                  </a:cubicBezTo>
                  <a:close/>
                  <a:moveTo>
                    <a:pt x="1078" y="1"/>
                  </a:moveTo>
                  <a:cubicBezTo>
                    <a:pt x="490" y="1"/>
                    <a:pt x="0" y="466"/>
                    <a:pt x="0" y="1078"/>
                  </a:cubicBezTo>
                  <a:lnTo>
                    <a:pt x="0" y="3405"/>
                  </a:lnTo>
                  <a:cubicBezTo>
                    <a:pt x="0" y="3992"/>
                    <a:pt x="490" y="4482"/>
                    <a:pt x="1078" y="4482"/>
                  </a:cubicBezTo>
                  <a:lnTo>
                    <a:pt x="3943" y="4482"/>
                  </a:lnTo>
                  <a:cubicBezTo>
                    <a:pt x="4555" y="4482"/>
                    <a:pt x="5020" y="3992"/>
                    <a:pt x="5020" y="3405"/>
                  </a:cubicBezTo>
                  <a:lnTo>
                    <a:pt x="5020" y="1078"/>
                  </a:lnTo>
                  <a:cubicBezTo>
                    <a:pt x="5020" y="466"/>
                    <a:pt x="4555" y="1"/>
                    <a:pt x="3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453;p37"/>
            <p:cNvSpPr/>
            <p:nvPr/>
          </p:nvSpPr>
          <p:spPr>
            <a:xfrm>
              <a:off x="1569962" y="4269923"/>
              <a:ext cx="139000" cy="78800"/>
            </a:xfrm>
            <a:custGeom>
              <a:avLst/>
              <a:gdLst/>
              <a:ahLst/>
              <a:cxnLst/>
              <a:rect l="l" t="t" r="r" b="b"/>
              <a:pathLst>
                <a:path w="5560" h="3152" extrusionOk="0">
                  <a:moveTo>
                    <a:pt x="707" y="0"/>
                  </a:moveTo>
                  <a:cubicBezTo>
                    <a:pt x="484" y="0"/>
                    <a:pt x="283" y="161"/>
                    <a:pt x="221" y="409"/>
                  </a:cubicBezTo>
                  <a:cubicBezTo>
                    <a:pt x="221" y="433"/>
                    <a:pt x="0" y="1486"/>
                    <a:pt x="784" y="2319"/>
                  </a:cubicBezTo>
                  <a:cubicBezTo>
                    <a:pt x="1323" y="2858"/>
                    <a:pt x="2180" y="3152"/>
                    <a:pt x="3331" y="3152"/>
                  </a:cubicBezTo>
                  <a:cubicBezTo>
                    <a:pt x="3869" y="3152"/>
                    <a:pt x="4457" y="3078"/>
                    <a:pt x="5094" y="2980"/>
                  </a:cubicBezTo>
                  <a:cubicBezTo>
                    <a:pt x="5388" y="2931"/>
                    <a:pt x="5559" y="2662"/>
                    <a:pt x="5510" y="2368"/>
                  </a:cubicBezTo>
                  <a:cubicBezTo>
                    <a:pt x="5467" y="2129"/>
                    <a:pt x="5251" y="1968"/>
                    <a:pt x="5015" y="1968"/>
                  </a:cubicBezTo>
                  <a:cubicBezTo>
                    <a:pt x="4984" y="1968"/>
                    <a:pt x="4953" y="1971"/>
                    <a:pt x="4922" y="1976"/>
                  </a:cubicBezTo>
                  <a:cubicBezTo>
                    <a:pt x="4335" y="2080"/>
                    <a:pt x="3805" y="2132"/>
                    <a:pt x="3342" y="2132"/>
                  </a:cubicBezTo>
                  <a:cubicBezTo>
                    <a:pt x="2493" y="2132"/>
                    <a:pt x="1867" y="1957"/>
                    <a:pt x="1519" y="1609"/>
                  </a:cubicBezTo>
                  <a:cubicBezTo>
                    <a:pt x="1127" y="1193"/>
                    <a:pt x="1225" y="654"/>
                    <a:pt x="1225" y="605"/>
                  </a:cubicBezTo>
                  <a:cubicBezTo>
                    <a:pt x="1298" y="335"/>
                    <a:pt x="1102" y="66"/>
                    <a:pt x="833" y="17"/>
                  </a:cubicBezTo>
                  <a:cubicBezTo>
                    <a:pt x="791" y="6"/>
                    <a:pt x="74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454;p37"/>
            <p:cNvSpPr/>
            <p:nvPr/>
          </p:nvSpPr>
          <p:spPr>
            <a:xfrm>
              <a:off x="1226512" y="4246473"/>
              <a:ext cx="81450" cy="81425"/>
            </a:xfrm>
            <a:custGeom>
              <a:avLst/>
              <a:gdLst/>
              <a:ahLst/>
              <a:cxnLst/>
              <a:rect l="l" t="t" r="r" b="b"/>
              <a:pathLst>
                <a:path w="3258" h="3257" extrusionOk="0">
                  <a:moveTo>
                    <a:pt x="1641" y="0"/>
                  </a:moveTo>
                  <a:cubicBezTo>
                    <a:pt x="735" y="0"/>
                    <a:pt x="1" y="735"/>
                    <a:pt x="1" y="1616"/>
                  </a:cubicBezTo>
                  <a:cubicBezTo>
                    <a:pt x="1" y="2522"/>
                    <a:pt x="735" y="3257"/>
                    <a:pt x="1641" y="3257"/>
                  </a:cubicBezTo>
                  <a:cubicBezTo>
                    <a:pt x="2547" y="3257"/>
                    <a:pt x="3257" y="2522"/>
                    <a:pt x="3257" y="1616"/>
                  </a:cubicBezTo>
                  <a:cubicBezTo>
                    <a:pt x="3257" y="735"/>
                    <a:pt x="2547" y="0"/>
                    <a:pt x="16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455;p37"/>
            <p:cNvSpPr/>
            <p:nvPr/>
          </p:nvSpPr>
          <p:spPr>
            <a:xfrm>
              <a:off x="1280987" y="4018123"/>
              <a:ext cx="151250" cy="97975"/>
            </a:xfrm>
            <a:custGeom>
              <a:avLst/>
              <a:gdLst/>
              <a:ahLst/>
              <a:cxnLst/>
              <a:rect l="l" t="t" r="r" b="b"/>
              <a:pathLst>
                <a:path w="6050" h="3919" extrusionOk="0">
                  <a:moveTo>
                    <a:pt x="417" y="0"/>
                  </a:moveTo>
                  <a:cubicBezTo>
                    <a:pt x="197" y="0"/>
                    <a:pt x="1" y="196"/>
                    <a:pt x="1" y="416"/>
                  </a:cubicBezTo>
                  <a:lnTo>
                    <a:pt x="1" y="906"/>
                  </a:lnTo>
                  <a:cubicBezTo>
                    <a:pt x="1" y="2571"/>
                    <a:pt x="1348" y="3918"/>
                    <a:pt x="3013" y="3918"/>
                  </a:cubicBezTo>
                  <a:cubicBezTo>
                    <a:pt x="4678" y="3918"/>
                    <a:pt x="6049" y="2571"/>
                    <a:pt x="6049" y="906"/>
                  </a:cubicBezTo>
                  <a:lnTo>
                    <a:pt x="6049" y="416"/>
                  </a:lnTo>
                  <a:cubicBezTo>
                    <a:pt x="6049" y="196"/>
                    <a:pt x="5854" y="0"/>
                    <a:pt x="56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456;p37"/>
            <p:cNvSpPr/>
            <p:nvPr/>
          </p:nvSpPr>
          <p:spPr>
            <a:xfrm>
              <a:off x="1089387" y="3996223"/>
              <a:ext cx="120000" cy="108225"/>
            </a:xfrm>
            <a:custGeom>
              <a:avLst/>
              <a:gdLst/>
              <a:ahLst/>
              <a:cxnLst/>
              <a:rect l="l" t="t" r="r" b="b"/>
              <a:pathLst>
                <a:path w="4800" h="4329" extrusionOk="0">
                  <a:moveTo>
                    <a:pt x="804" y="1"/>
                  </a:moveTo>
                  <a:cubicBezTo>
                    <a:pt x="639" y="1"/>
                    <a:pt x="479" y="83"/>
                    <a:pt x="392" y="239"/>
                  </a:cubicBezTo>
                  <a:cubicBezTo>
                    <a:pt x="270" y="460"/>
                    <a:pt x="368" y="754"/>
                    <a:pt x="588" y="876"/>
                  </a:cubicBezTo>
                  <a:lnTo>
                    <a:pt x="3845" y="2590"/>
                  </a:lnTo>
                  <a:cubicBezTo>
                    <a:pt x="3845" y="2615"/>
                    <a:pt x="3894" y="2615"/>
                    <a:pt x="3869" y="2664"/>
                  </a:cubicBezTo>
                  <a:cubicBezTo>
                    <a:pt x="3869" y="2688"/>
                    <a:pt x="3869" y="2713"/>
                    <a:pt x="3869" y="2713"/>
                  </a:cubicBezTo>
                  <a:lnTo>
                    <a:pt x="392" y="3423"/>
                  </a:lnTo>
                  <a:cubicBezTo>
                    <a:pt x="147" y="3472"/>
                    <a:pt x="0" y="3717"/>
                    <a:pt x="49" y="3962"/>
                  </a:cubicBezTo>
                  <a:cubicBezTo>
                    <a:pt x="74" y="4182"/>
                    <a:pt x="270" y="4329"/>
                    <a:pt x="490" y="4329"/>
                  </a:cubicBezTo>
                  <a:lnTo>
                    <a:pt x="588" y="4329"/>
                  </a:lnTo>
                  <a:lnTo>
                    <a:pt x="4114" y="3619"/>
                  </a:lnTo>
                  <a:lnTo>
                    <a:pt x="4212" y="3570"/>
                  </a:lnTo>
                  <a:cubicBezTo>
                    <a:pt x="4555" y="3423"/>
                    <a:pt x="4775" y="3080"/>
                    <a:pt x="4800" y="2713"/>
                  </a:cubicBezTo>
                  <a:cubicBezTo>
                    <a:pt x="4800" y="2321"/>
                    <a:pt x="4604" y="1978"/>
                    <a:pt x="4261" y="1782"/>
                  </a:cubicBezTo>
                  <a:lnTo>
                    <a:pt x="1004" y="43"/>
                  </a:lnTo>
                  <a:cubicBezTo>
                    <a:pt x="940" y="15"/>
                    <a:pt x="871" y="1"/>
                    <a:pt x="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457;p37"/>
            <p:cNvSpPr/>
            <p:nvPr/>
          </p:nvSpPr>
          <p:spPr>
            <a:xfrm>
              <a:off x="1493437" y="4001348"/>
              <a:ext cx="120625" cy="108000"/>
            </a:xfrm>
            <a:custGeom>
              <a:avLst/>
              <a:gdLst/>
              <a:ahLst/>
              <a:cxnLst/>
              <a:rect l="l" t="t" r="r" b="b"/>
              <a:pathLst>
                <a:path w="4825" h="4320" extrusionOk="0">
                  <a:moveTo>
                    <a:pt x="4015" y="1"/>
                  </a:moveTo>
                  <a:cubicBezTo>
                    <a:pt x="3941" y="1"/>
                    <a:pt x="3866" y="20"/>
                    <a:pt x="3796" y="59"/>
                  </a:cubicBezTo>
                  <a:lnTo>
                    <a:pt x="539" y="1798"/>
                  </a:lnTo>
                  <a:cubicBezTo>
                    <a:pt x="196" y="1969"/>
                    <a:pt x="0" y="2312"/>
                    <a:pt x="0" y="2704"/>
                  </a:cubicBezTo>
                  <a:cubicBezTo>
                    <a:pt x="25" y="3095"/>
                    <a:pt x="245" y="3414"/>
                    <a:pt x="588" y="3585"/>
                  </a:cubicBezTo>
                  <a:lnTo>
                    <a:pt x="4212" y="4320"/>
                  </a:lnTo>
                  <a:lnTo>
                    <a:pt x="4310" y="4320"/>
                  </a:lnTo>
                  <a:cubicBezTo>
                    <a:pt x="4531" y="4320"/>
                    <a:pt x="4726" y="4173"/>
                    <a:pt x="4775" y="3952"/>
                  </a:cubicBezTo>
                  <a:cubicBezTo>
                    <a:pt x="4824" y="3708"/>
                    <a:pt x="4653" y="3463"/>
                    <a:pt x="4408" y="3414"/>
                  </a:cubicBezTo>
                  <a:lnTo>
                    <a:pt x="955" y="2728"/>
                  </a:lnTo>
                  <a:cubicBezTo>
                    <a:pt x="931" y="2728"/>
                    <a:pt x="931" y="2704"/>
                    <a:pt x="931" y="2679"/>
                  </a:cubicBezTo>
                  <a:cubicBezTo>
                    <a:pt x="931" y="2630"/>
                    <a:pt x="955" y="2606"/>
                    <a:pt x="955" y="2606"/>
                  </a:cubicBezTo>
                  <a:lnTo>
                    <a:pt x="4212" y="867"/>
                  </a:lnTo>
                  <a:cubicBezTo>
                    <a:pt x="4433" y="745"/>
                    <a:pt x="4531" y="475"/>
                    <a:pt x="4408" y="255"/>
                  </a:cubicBezTo>
                  <a:cubicBezTo>
                    <a:pt x="4325" y="88"/>
                    <a:pt x="4173" y="1"/>
                    <a:pt x="4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458;p37"/>
            <p:cNvSpPr/>
            <p:nvPr/>
          </p:nvSpPr>
          <p:spPr>
            <a:xfrm>
              <a:off x="1315887" y="4060348"/>
              <a:ext cx="72275" cy="45950"/>
            </a:xfrm>
            <a:custGeom>
              <a:avLst/>
              <a:gdLst/>
              <a:ahLst/>
              <a:cxnLst/>
              <a:rect l="l" t="t" r="r" b="b"/>
              <a:pathLst>
                <a:path w="2891" h="1838" extrusionOk="0">
                  <a:moveTo>
                    <a:pt x="1446" y="1"/>
                  </a:moveTo>
                  <a:cubicBezTo>
                    <a:pt x="637" y="1"/>
                    <a:pt x="1" y="417"/>
                    <a:pt x="1" y="931"/>
                  </a:cubicBezTo>
                  <a:cubicBezTo>
                    <a:pt x="1" y="1421"/>
                    <a:pt x="637" y="1837"/>
                    <a:pt x="1446" y="1837"/>
                  </a:cubicBezTo>
                  <a:cubicBezTo>
                    <a:pt x="2254" y="1837"/>
                    <a:pt x="2890" y="1421"/>
                    <a:pt x="2890" y="931"/>
                  </a:cubicBezTo>
                  <a:cubicBezTo>
                    <a:pt x="2890" y="417"/>
                    <a:pt x="2254" y="1"/>
                    <a:pt x="1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459;p37"/>
            <p:cNvSpPr/>
            <p:nvPr/>
          </p:nvSpPr>
          <p:spPr>
            <a:xfrm>
              <a:off x="991437" y="4146073"/>
              <a:ext cx="244900" cy="136525"/>
            </a:xfrm>
            <a:custGeom>
              <a:avLst/>
              <a:gdLst/>
              <a:ahLst/>
              <a:cxnLst/>
              <a:rect l="l" t="t" r="r" b="b"/>
              <a:pathLst>
                <a:path w="9796" h="5461" fill="none" extrusionOk="0">
                  <a:moveTo>
                    <a:pt x="0" y="0"/>
                  </a:moveTo>
                  <a:cubicBezTo>
                    <a:pt x="0" y="0"/>
                    <a:pt x="3184" y="5167"/>
                    <a:pt x="9795" y="5461"/>
                  </a:cubicBezTo>
                </a:path>
              </a:pathLst>
            </a:custGeom>
            <a:solidFill>
              <a:schemeClr val="dk1"/>
            </a:solidFill>
            <a:ln w="25700" cap="rnd" cmpd="sng">
              <a:solidFill>
                <a:schemeClr val="dk1"/>
              </a:solidFill>
              <a:prstDash val="solid"/>
              <a:miter lim="2448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460;p37"/>
            <p:cNvSpPr/>
            <p:nvPr/>
          </p:nvSpPr>
          <p:spPr>
            <a:xfrm>
              <a:off x="1435262" y="4367473"/>
              <a:ext cx="40450" cy="134925"/>
            </a:xfrm>
            <a:custGeom>
              <a:avLst/>
              <a:gdLst/>
              <a:ahLst/>
              <a:cxnLst/>
              <a:rect l="l" t="t" r="r" b="b"/>
              <a:pathLst>
                <a:path w="1618" h="5397" extrusionOk="0">
                  <a:moveTo>
                    <a:pt x="584" y="0"/>
                  </a:moveTo>
                  <a:cubicBezTo>
                    <a:pt x="553" y="0"/>
                    <a:pt x="522" y="3"/>
                    <a:pt x="491" y="9"/>
                  </a:cubicBezTo>
                  <a:cubicBezTo>
                    <a:pt x="221" y="82"/>
                    <a:pt x="50" y="352"/>
                    <a:pt x="123" y="645"/>
                  </a:cubicBezTo>
                  <a:cubicBezTo>
                    <a:pt x="123" y="645"/>
                    <a:pt x="564" y="2629"/>
                    <a:pt x="74" y="4759"/>
                  </a:cubicBezTo>
                  <a:cubicBezTo>
                    <a:pt x="1" y="5053"/>
                    <a:pt x="172" y="5323"/>
                    <a:pt x="442" y="5372"/>
                  </a:cubicBezTo>
                  <a:cubicBezTo>
                    <a:pt x="491" y="5396"/>
                    <a:pt x="515" y="5396"/>
                    <a:pt x="564" y="5396"/>
                  </a:cubicBezTo>
                  <a:cubicBezTo>
                    <a:pt x="809" y="5396"/>
                    <a:pt x="1005" y="5225"/>
                    <a:pt x="1054" y="5004"/>
                  </a:cubicBezTo>
                  <a:cubicBezTo>
                    <a:pt x="1617" y="2604"/>
                    <a:pt x="1127" y="498"/>
                    <a:pt x="1103" y="400"/>
                  </a:cubicBezTo>
                  <a:cubicBezTo>
                    <a:pt x="1060" y="162"/>
                    <a:pt x="824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1650;p40"/>
          <p:cNvGrpSpPr/>
          <p:nvPr/>
        </p:nvGrpSpPr>
        <p:grpSpPr>
          <a:xfrm>
            <a:off x="10682409" y="41676"/>
            <a:ext cx="1187700" cy="1158325"/>
            <a:chOff x="4354400" y="172400"/>
            <a:chExt cx="1187700" cy="1158325"/>
          </a:xfrm>
        </p:grpSpPr>
        <p:sp>
          <p:nvSpPr>
            <p:cNvPr id="41" name="Google Shape;1651;p40"/>
            <p:cNvSpPr/>
            <p:nvPr/>
          </p:nvSpPr>
          <p:spPr>
            <a:xfrm>
              <a:off x="4354400" y="172400"/>
              <a:ext cx="1187700" cy="1158325"/>
            </a:xfrm>
            <a:custGeom>
              <a:avLst/>
              <a:gdLst/>
              <a:ahLst/>
              <a:cxnLst/>
              <a:rect l="l" t="t" r="r" b="b"/>
              <a:pathLst>
                <a:path w="47508" h="46333" extrusionOk="0">
                  <a:moveTo>
                    <a:pt x="9135" y="24538"/>
                  </a:moveTo>
                  <a:cubicBezTo>
                    <a:pt x="9135" y="24685"/>
                    <a:pt x="9135" y="24832"/>
                    <a:pt x="9135" y="24979"/>
                  </a:cubicBezTo>
                  <a:cubicBezTo>
                    <a:pt x="9086" y="24881"/>
                    <a:pt x="9062" y="24783"/>
                    <a:pt x="9013" y="24660"/>
                  </a:cubicBezTo>
                  <a:lnTo>
                    <a:pt x="9135" y="24538"/>
                  </a:lnTo>
                  <a:close/>
                  <a:moveTo>
                    <a:pt x="13739" y="1"/>
                  </a:moveTo>
                  <a:cubicBezTo>
                    <a:pt x="12612" y="1"/>
                    <a:pt x="11486" y="197"/>
                    <a:pt x="10433" y="564"/>
                  </a:cubicBezTo>
                  <a:cubicBezTo>
                    <a:pt x="8841" y="1103"/>
                    <a:pt x="7715" y="2205"/>
                    <a:pt x="7176" y="3748"/>
                  </a:cubicBezTo>
                  <a:cubicBezTo>
                    <a:pt x="5854" y="7396"/>
                    <a:pt x="8449" y="12882"/>
                    <a:pt x="10041" y="15698"/>
                  </a:cubicBezTo>
                  <a:cubicBezTo>
                    <a:pt x="10017" y="15747"/>
                    <a:pt x="10017" y="15820"/>
                    <a:pt x="9992" y="15869"/>
                  </a:cubicBezTo>
                  <a:cubicBezTo>
                    <a:pt x="9404" y="15575"/>
                    <a:pt x="8743" y="15404"/>
                    <a:pt x="8058" y="15404"/>
                  </a:cubicBezTo>
                  <a:cubicBezTo>
                    <a:pt x="7372" y="15404"/>
                    <a:pt x="6711" y="15575"/>
                    <a:pt x="6123" y="15869"/>
                  </a:cubicBezTo>
                  <a:cubicBezTo>
                    <a:pt x="5560" y="15575"/>
                    <a:pt x="4899" y="15428"/>
                    <a:pt x="4237" y="15428"/>
                  </a:cubicBezTo>
                  <a:cubicBezTo>
                    <a:pt x="3111" y="15428"/>
                    <a:pt x="2058" y="15869"/>
                    <a:pt x="1250" y="16677"/>
                  </a:cubicBezTo>
                  <a:cubicBezTo>
                    <a:pt x="442" y="17461"/>
                    <a:pt x="1" y="18538"/>
                    <a:pt x="1" y="19665"/>
                  </a:cubicBezTo>
                  <a:cubicBezTo>
                    <a:pt x="1" y="20791"/>
                    <a:pt x="442" y="21869"/>
                    <a:pt x="1250" y="22652"/>
                  </a:cubicBezTo>
                  <a:lnTo>
                    <a:pt x="3797" y="25199"/>
                  </a:lnTo>
                  <a:cubicBezTo>
                    <a:pt x="4164" y="27011"/>
                    <a:pt x="4948" y="28529"/>
                    <a:pt x="6098" y="29705"/>
                  </a:cubicBezTo>
                  <a:cubicBezTo>
                    <a:pt x="7151" y="30807"/>
                    <a:pt x="8351" y="31419"/>
                    <a:pt x="9355" y="31762"/>
                  </a:cubicBezTo>
                  <a:cubicBezTo>
                    <a:pt x="9772" y="34823"/>
                    <a:pt x="10702" y="37002"/>
                    <a:pt x="12245" y="38520"/>
                  </a:cubicBezTo>
                  <a:cubicBezTo>
                    <a:pt x="14669" y="40920"/>
                    <a:pt x="18122" y="41214"/>
                    <a:pt x="21746" y="41239"/>
                  </a:cubicBezTo>
                  <a:cubicBezTo>
                    <a:pt x="22358" y="42120"/>
                    <a:pt x="23044" y="43345"/>
                    <a:pt x="23265" y="44275"/>
                  </a:cubicBezTo>
                  <a:cubicBezTo>
                    <a:pt x="23534" y="45499"/>
                    <a:pt x="24611" y="46332"/>
                    <a:pt x="25836" y="46332"/>
                  </a:cubicBezTo>
                  <a:cubicBezTo>
                    <a:pt x="26056" y="46332"/>
                    <a:pt x="26252" y="46308"/>
                    <a:pt x="26448" y="46283"/>
                  </a:cubicBezTo>
                  <a:cubicBezTo>
                    <a:pt x="27134" y="46112"/>
                    <a:pt x="27721" y="45695"/>
                    <a:pt x="28089" y="45108"/>
                  </a:cubicBezTo>
                  <a:cubicBezTo>
                    <a:pt x="28407" y="44593"/>
                    <a:pt x="28529" y="44030"/>
                    <a:pt x="28480" y="43467"/>
                  </a:cubicBezTo>
                  <a:lnTo>
                    <a:pt x="28921" y="43467"/>
                  </a:lnTo>
                  <a:cubicBezTo>
                    <a:pt x="31321" y="43271"/>
                    <a:pt x="32374" y="42169"/>
                    <a:pt x="32839" y="41239"/>
                  </a:cubicBezTo>
                  <a:cubicBezTo>
                    <a:pt x="34970" y="41214"/>
                    <a:pt x="37002" y="41067"/>
                    <a:pt x="38790" y="40357"/>
                  </a:cubicBezTo>
                  <a:lnTo>
                    <a:pt x="41214" y="42781"/>
                  </a:lnTo>
                  <a:lnTo>
                    <a:pt x="44275" y="39720"/>
                  </a:lnTo>
                  <a:cubicBezTo>
                    <a:pt x="45059" y="39426"/>
                    <a:pt x="45720" y="38863"/>
                    <a:pt x="46185" y="38104"/>
                  </a:cubicBezTo>
                  <a:cubicBezTo>
                    <a:pt x="46283" y="37908"/>
                    <a:pt x="46357" y="37737"/>
                    <a:pt x="46430" y="37541"/>
                  </a:cubicBezTo>
                  <a:cubicBezTo>
                    <a:pt x="47042" y="36782"/>
                    <a:pt x="47361" y="35851"/>
                    <a:pt x="47361" y="34872"/>
                  </a:cubicBezTo>
                  <a:cubicBezTo>
                    <a:pt x="47361" y="33745"/>
                    <a:pt x="46920" y="32668"/>
                    <a:pt x="46112" y="31884"/>
                  </a:cubicBezTo>
                  <a:cubicBezTo>
                    <a:pt x="45549" y="31321"/>
                    <a:pt x="44863" y="30929"/>
                    <a:pt x="44079" y="30758"/>
                  </a:cubicBezTo>
                  <a:cubicBezTo>
                    <a:pt x="44177" y="29729"/>
                    <a:pt x="44202" y="28603"/>
                    <a:pt x="44202" y="27329"/>
                  </a:cubicBezTo>
                  <a:cubicBezTo>
                    <a:pt x="44202" y="23950"/>
                    <a:pt x="44104" y="19640"/>
                    <a:pt x="43296" y="15747"/>
                  </a:cubicBezTo>
                  <a:cubicBezTo>
                    <a:pt x="44887" y="12931"/>
                    <a:pt x="47508" y="7421"/>
                    <a:pt x="46185" y="3748"/>
                  </a:cubicBezTo>
                  <a:cubicBezTo>
                    <a:pt x="45622" y="2205"/>
                    <a:pt x="44496" y="1103"/>
                    <a:pt x="42928" y="564"/>
                  </a:cubicBezTo>
                  <a:cubicBezTo>
                    <a:pt x="41851" y="197"/>
                    <a:pt x="40749" y="1"/>
                    <a:pt x="39623" y="1"/>
                  </a:cubicBezTo>
                  <a:cubicBezTo>
                    <a:pt x="36366" y="1"/>
                    <a:pt x="33721" y="1519"/>
                    <a:pt x="32178" y="2646"/>
                  </a:cubicBezTo>
                  <a:cubicBezTo>
                    <a:pt x="30488" y="2205"/>
                    <a:pt x="28627" y="1984"/>
                    <a:pt x="26619" y="1984"/>
                  </a:cubicBezTo>
                  <a:cubicBezTo>
                    <a:pt x="24636" y="1984"/>
                    <a:pt x="22799" y="2205"/>
                    <a:pt x="21159" y="2646"/>
                  </a:cubicBezTo>
                  <a:cubicBezTo>
                    <a:pt x="19616" y="1519"/>
                    <a:pt x="16971" y="1"/>
                    <a:pt x="137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76200" dir="960000" algn="bl" rotWithShape="0">
                <a:schemeClr val="dk1">
                  <a:alpha val="26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52;p40"/>
            <p:cNvSpPr/>
            <p:nvPr/>
          </p:nvSpPr>
          <p:spPr>
            <a:xfrm>
              <a:off x="4511125" y="243625"/>
              <a:ext cx="360625" cy="318175"/>
            </a:xfrm>
            <a:custGeom>
              <a:avLst/>
              <a:gdLst/>
              <a:ahLst/>
              <a:cxnLst/>
              <a:rect l="l" t="t" r="r" b="b"/>
              <a:pathLst>
                <a:path w="14425" h="12727" extrusionOk="0">
                  <a:moveTo>
                    <a:pt x="7445" y="0"/>
                  </a:moveTo>
                  <a:cubicBezTo>
                    <a:pt x="6659" y="0"/>
                    <a:pt x="5837" y="120"/>
                    <a:pt x="4996" y="409"/>
                  </a:cubicBezTo>
                  <a:cubicBezTo>
                    <a:pt x="1" y="2098"/>
                    <a:pt x="6564" y="12726"/>
                    <a:pt x="6564" y="12726"/>
                  </a:cubicBezTo>
                  <a:cubicBezTo>
                    <a:pt x="6564" y="12726"/>
                    <a:pt x="14424" y="10473"/>
                    <a:pt x="14326" y="2931"/>
                  </a:cubicBezTo>
                  <a:cubicBezTo>
                    <a:pt x="14326" y="2931"/>
                    <a:pt x="11328" y="0"/>
                    <a:pt x="74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53;p40"/>
            <p:cNvSpPr/>
            <p:nvPr/>
          </p:nvSpPr>
          <p:spPr>
            <a:xfrm>
              <a:off x="4551550" y="231850"/>
              <a:ext cx="331825" cy="343400"/>
            </a:xfrm>
            <a:custGeom>
              <a:avLst/>
              <a:gdLst/>
              <a:ahLst/>
              <a:cxnLst/>
              <a:rect l="l" t="t" r="r" b="b"/>
              <a:pathLst>
                <a:path w="13273" h="13736" extrusionOk="0">
                  <a:moveTo>
                    <a:pt x="5804" y="929"/>
                  </a:moveTo>
                  <a:cubicBezTo>
                    <a:pt x="9012" y="929"/>
                    <a:pt x="11632" y="3059"/>
                    <a:pt x="12269" y="3622"/>
                  </a:cubicBezTo>
                  <a:cubicBezTo>
                    <a:pt x="12220" y="9769"/>
                    <a:pt x="6612" y="12144"/>
                    <a:pt x="5167" y="12659"/>
                  </a:cubicBezTo>
                  <a:cubicBezTo>
                    <a:pt x="4359" y="11263"/>
                    <a:pt x="1151" y="5484"/>
                    <a:pt x="2155" y="2618"/>
                  </a:cubicBezTo>
                  <a:cubicBezTo>
                    <a:pt x="2400" y="1982"/>
                    <a:pt x="2841" y="1541"/>
                    <a:pt x="3526" y="1296"/>
                  </a:cubicBezTo>
                  <a:cubicBezTo>
                    <a:pt x="4310" y="1027"/>
                    <a:pt x="5069" y="929"/>
                    <a:pt x="5804" y="929"/>
                  </a:cubicBezTo>
                  <a:close/>
                  <a:moveTo>
                    <a:pt x="5848" y="0"/>
                  </a:moveTo>
                  <a:cubicBezTo>
                    <a:pt x="5011" y="0"/>
                    <a:pt x="4133" y="129"/>
                    <a:pt x="3233" y="439"/>
                  </a:cubicBezTo>
                  <a:cubicBezTo>
                    <a:pt x="2277" y="757"/>
                    <a:pt x="1641" y="1394"/>
                    <a:pt x="1298" y="2325"/>
                  </a:cubicBezTo>
                  <a:cubicBezTo>
                    <a:pt x="0" y="5973"/>
                    <a:pt x="4383" y="13148"/>
                    <a:pt x="4555" y="13442"/>
                  </a:cubicBezTo>
                  <a:lnTo>
                    <a:pt x="4751" y="13736"/>
                  </a:lnTo>
                  <a:lnTo>
                    <a:pt x="5094" y="13638"/>
                  </a:lnTo>
                  <a:cubicBezTo>
                    <a:pt x="5167" y="13614"/>
                    <a:pt x="13273" y="11189"/>
                    <a:pt x="13175" y="3402"/>
                  </a:cubicBezTo>
                  <a:lnTo>
                    <a:pt x="13175" y="3206"/>
                  </a:lnTo>
                  <a:lnTo>
                    <a:pt x="13028" y="3084"/>
                  </a:lnTo>
                  <a:cubicBezTo>
                    <a:pt x="12886" y="2922"/>
                    <a:pt x="9834" y="0"/>
                    <a:pt x="5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54;p40"/>
            <p:cNvSpPr/>
            <p:nvPr/>
          </p:nvSpPr>
          <p:spPr>
            <a:xfrm>
              <a:off x="4599300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724" y="0"/>
                  </a:moveTo>
                  <a:cubicBezTo>
                    <a:pt x="5121" y="0"/>
                    <a:pt x="4490" y="92"/>
                    <a:pt x="3845" y="314"/>
                  </a:cubicBezTo>
                  <a:cubicBezTo>
                    <a:pt x="0" y="1612"/>
                    <a:pt x="5069" y="9816"/>
                    <a:pt x="5069" y="9816"/>
                  </a:cubicBezTo>
                  <a:cubicBezTo>
                    <a:pt x="5069" y="9816"/>
                    <a:pt x="11118" y="8077"/>
                    <a:pt x="11044" y="2273"/>
                  </a:cubicBezTo>
                  <a:cubicBezTo>
                    <a:pt x="11044" y="2273"/>
                    <a:pt x="8720" y="0"/>
                    <a:pt x="572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55;p40"/>
            <p:cNvSpPr/>
            <p:nvPr/>
          </p:nvSpPr>
          <p:spPr>
            <a:xfrm>
              <a:off x="4634800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8050" y="0"/>
                  </a:moveTo>
                  <a:cubicBezTo>
                    <a:pt x="4763" y="0"/>
                    <a:pt x="0" y="7722"/>
                    <a:pt x="0" y="7722"/>
                  </a:cubicBezTo>
                  <a:lnTo>
                    <a:pt x="1617" y="10220"/>
                  </a:lnTo>
                  <a:lnTo>
                    <a:pt x="5559" y="6669"/>
                  </a:lnTo>
                  <a:cubicBezTo>
                    <a:pt x="5559" y="6669"/>
                    <a:pt x="11779" y="890"/>
                    <a:pt x="8522" y="57"/>
                  </a:cubicBezTo>
                  <a:cubicBezTo>
                    <a:pt x="8369" y="19"/>
                    <a:pt x="8212" y="0"/>
                    <a:pt x="8050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56;p40"/>
            <p:cNvSpPr/>
            <p:nvPr/>
          </p:nvSpPr>
          <p:spPr>
            <a:xfrm>
              <a:off x="5170475" y="243625"/>
              <a:ext cx="360600" cy="318175"/>
            </a:xfrm>
            <a:custGeom>
              <a:avLst/>
              <a:gdLst/>
              <a:ahLst/>
              <a:cxnLst/>
              <a:rect l="l" t="t" r="r" b="b"/>
              <a:pathLst>
                <a:path w="14424" h="12727" extrusionOk="0">
                  <a:moveTo>
                    <a:pt x="6980" y="0"/>
                  </a:moveTo>
                  <a:cubicBezTo>
                    <a:pt x="3097" y="0"/>
                    <a:pt x="98" y="2931"/>
                    <a:pt x="98" y="2931"/>
                  </a:cubicBezTo>
                  <a:cubicBezTo>
                    <a:pt x="0" y="10473"/>
                    <a:pt x="7861" y="12726"/>
                    <a:pt x="7861" y="12726"/>
                  </a:cubicBezTo>
                  <a:cubicBezTo>
                    <a:pt x="7861" y="12726"/>
                    <a:pt x="14424" y="2098"/>
                    <a:pt x="9428" y="409"/>
                  </a:cubicBezTo>
                  <a:cubicBezTo>
                    <a:pt x="8588" y="120"/>
                    <a:pt x="7766" y="0"/>
                    <a:pt x="6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57;p40"/>
            <p:cNvSpPr/>
            <p:nvPr/>
          </p:nvSpPr>
          <p:spPr>
            <a:xfrm>
              <a:off x="5158850" y="231850"/>
              <a:ext cx="332450" cy="343400"/>
            </a:xfrm>
            <a:custGeom>
              <a:avLst/>
              <a:gdLst/>
              <a:ahLst/>
              <a:cxnLst/>
              <a:rect l="l" t="t" r="r" b="b"/>
              <a:pathLst>
                <a:path w="13298" h="13736" extrusionOk="0">
                  <a:moveTo>
                    <a:pt x="7487" y="925"/>
                  </a:moveTo>
                  <a:cubicBezTo>
                    <a:pt x="8215" y="925"/>
                    <a:pt x="8974" y="1034"/>
                    <a:pt x="9746" y="1296"/>
                  </a:cubicBezTo>
                  <a:cubicBezTo>
                    <a:pt x="10432" y="1541"/>
                    <a:pt x="10873" y="1982"/>
                    <a:pt x="11118" y="2618"/>
                  </a:cubicBezTo>
                  <a:cubicBezTo>
                    <a:pt x="12146" y="5484"/>
                    <a:pt x="8938" y="11238"/>
                    <a:pt x="8130" y="12659"/>
                  </a:cubicBezTo>
                  <a:cubicBezTo>
                    <a:pt x="6685" y="12120"/>
                    <a:pt x="1078" y="9695"/>
                    <a:pt x="1029" y="3622"/>
                  </a:cubicBezTo>
                  <a:cubicBezTo>
                    <a:pt x="1648" y="3063"/>
                    <a:pt x="4270" y="925"/>
                    <a:pt x="7487" y="925"/>
                  </a:cubicBezTo>
                  <a:close/>
                  <a:moveTo>
                    <a:pt x="7426" y="0"/>
                  </a:moveTo>
                  <a:cubicBezTo>
                    <a:pt x="3446" y="0"/>
                    <a:pt x="407" y="2922"/>
                    <a:pt x="245" y="3084"/>
                  </a:cubicBezTo>
                  <a:lnTo>
                    <a:pt x="98" y="3206"/>
                  </a:lnTo>
                  <a:lnTo>
                    <a:pt x="98" y="3402"/>
                  </a:lnTo>
                  <a:cubicBezTo>
                    <a:pt x="0" y="11189"/>
                    <a:pt x="8130" y="13614"/>
                    <a:pt x="8204" y="13638"/>
                  </a:cubicBezTo>
                  <a:lnTo>
                    <a:pt x="8546" y="13736"/>
                  </a:lnTo>
                  <a:lnTo>
                    <a:pt x="8718" y="13442"/>
                  </a:lnTo>
                  <a:cubicBezTo>
                    <a:pt x="8914" y="13148"/>
                    <a:pt x="13297" y="5973"/>
                    <a:pt x="11975" y="2325"/>
                  </a:cubicBezTo>
                  <a:cubicBezTo>
                    <a:pt x="11656" y="1394"/>
                    <a:pt x="10995" y="757"/>
                    <a:pt x="10040" y="439"/>
                  </a:cubicBezTo>
                  <a:cubicBezTo>
                    <a:pt x="9139" y="129"/>
                    <a:pt x="8262" y="0"/>
                    <a:pt x="7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58;p40"/>
            <p:cNvSpPr/>
            <p:nvPr/>
          </p:nvSpPr>
          <p:spPr>
            <a:xfrm>
              <a:off x="5164975" y="302925"/>
              <a:ext cx="277950" cy="245400"/>
            </a:xfrm>
            <a:custGeom>
              <a:avLst/>
              <a:gdLst/>
              <a:ahLst/>
              <a:cxnLst/>
              <a:rect l="l" t="t" r="r" b="b"/>
              <a:pathLst>
                <a:path w="11118" h="9816" extrusionOk="0">
                  <a:moveTo>
                    <a:pt x="5394" y="0"/>
                  </a:moveTo>
                  <a:cubicBezTo>
                    <a:pt x="2397" y="0"/>
                    <a:pt x="74" y="2273"/>
                    <a:pt x="74" y="2273"/>
                  </a:cubicBezTo>
                  <a:cubicBezTo>
                    <a:pt x="0" y="8077"/>
                    <a:pt x="6073" y="9816"/>
                    <a:pt x="6073" y="9816"/>
                  </a:cubicBezTo>
                  <a:cubicBezTo>
                    <a:pt x="6073" y="9816"/>
                    <a:pt x="11118" y="1612"/>
                    <a:pt x="7273" y="314"/>
                  </a:cubicBezTo>
                  <a:cubicBezTo>
                    <a:pt x="6628" y="92"/>
                    <a:pt x="5997" y="0"/>
                    <a:pt x="5394" y="0"/>
                  </a:cubicBezTo>
                  <a:close/>
                </a:path>
              </a:pathLst>
            </a:custGeom>
            <a:solidFill>
              <a:srgbClr val="292929">
                <a:alpha val="165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59;p40"/>
            <p:cNvSpPr/>
            <p:nvPr/>
          </p:nvSpPr>
          <p:spPr>
            <a:xfrm>
              <a:off x="5112925" y="298325"/>
              <a:ext cx="294500" cy="255500"/>
            </a:xfrm>
            <a:custGeom>
              <a:avLst/>
              <a:gdLst/>
              <a:ahLst/>
              <a:cxnLst/>
              <a:rect l="l" t="t" r="r" b="b"/>
              <a:pathLst>
                <a:path w="11780" h="10220" extrusionOk="0">
                  <a:moveTo>
                    <a:pt x="3754" y="0"/>
                  </a:moveTo>
                  <a:cubicBezTo>
                    <a:pt x="3593" y="0"/>
                    <a:pt x="3435" y="19"/>
                    <a:pt x="3282" y="57"/>
                  </a:cubicBezTo>
                  <a:cubicBezTo>
                    <a:pt x="1" y="890"/>
                    <a:pt x="6245" y="6669"/>
                    <a:pt x="6245" y="6669"/>
                  </a:cubicBezTo>
                  <a:lnTo>
                    <a:pt x="10163" y="10220"/>
                  </a:lnTo>
                  <a:lnTo>
                    <a:pt x="11779" y="7722"/>
                  </a:lnTo>
                  <a:cubicBezTo>
                    <a:pt x="11779" y="7722"/>
                    <a:pt x="7039" y="0"/>
                    <a:pt x="375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60;p40"/>
            <p:cNvSpPr/>
            <p:nvPr/>
          </p:nvSpPr>
          <p:spPr>
            <a:xfrm>
              <a:off x="4648275" y="294250"/>
              <a:ext cx="745075" cy="848300"/>
            </a:xfrm>
            <a:custGeom>
              <a:avLst/>
              <a:gdLst/>
              <a:ahLst/>
              <a:cxnLst/>
              <a:rect l="l" t="t" r="r" b="b"/>
              <a:pathLst>
                <a:path w="29803" h="33932" extrusionOk="0">
                  <a:moveTo>
                    <a:pt x="14864" y="0"/>
                  </a:moveTo>
                  <a:cubicBezTo>
                    <a:pt x="1837" y="0"/>
                    <a:pt x="0" y="10163"/>
                    <a:pt x="0" y="22700"/>
                  </a:cubicBezTo>
                  <a:cubicBezTo>
                    <a:pt x="0" y="33030"/>
                    <a:pt x="3371" y="33932"/>
                    <a:pt x="10472" y="33932"/>
                  </a:cubicBezTo>
                  <a:cubicBezTo>
                    <a:pt x="11972" y="33932"/>
                    <a:pt x="13639" y="33891"/>
                    <a:pt x="15477" y="33891"/>
                  </a:cubicBezTo>
                  <a:cubicBezTo>
                    <a:pt x="17318" y="33891"/>
                    <a:pt x="18953" y="33932"/>
                    <a:pt x="20398" y="33932"/>
                  </a:cubicBezTo>
                  <a:cubicBezTo>
                    <a:pt x="27232" y="33932"/>
                    <a:pt x="29802" y="33030"/>
                    <a:pt x="29802" y="22700"/>
                  </a:cubicBezTo>
                  <a:cubicBezTo>
                    <a:pt x="29802" y="10163"/>
                    <a:pt x="28088" y="0"/>
                    <a:pt x="14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61;p40"/>
            <p:cNvSpPr/>
            <p:nvPr/>
          </p:nvSpPr>
          <p:spPr>
            <a:xfrm>
              <a:off x="4635400" y="281375"/>
              <a:ext cx="770800" cy="874250"/>
            </a:xfrm>
            <a:custGeom>
              <a:avLst/>
              <a:gdLst/>
              <a:ahLst/>
              <a:cxnLst/>
              <a:rect l="l" t="t" r="r" b="b"/>
              <a:pathLst>
                <a:path w="30832" h="34970" extrusionOk="0">
                  <a:moveTo>
                    <a:pt x="15379" y="1029"/>
                  </a:moveTo>
                  <a:cubicBezTo>
                    <a:pt x="21257" y="1029"/>
                    <a:pt x="25175" y="3111"/>
                    <a:pt x="27354" y="7396"/>
                  </a:cubicBezTo>
                  <a:cubicBezTo>
                    <a:pt x="29509" y="11657"/>
                    <a:pt x="29803" y="17779"/>
                    <a:pt x="29803" y="23215"/>
                  </a:cubicBezTo>
                  <a:cubicBezTo>
                    <a:pt x="29803" y="28235"/>
                    <a:pt x="29191" y="30978"/>
                    <a:pt x="27770" y="32374"/>
                  </a:cubicBezTo>
                  <a:cubicBezTo>
                    <a:pt x="26409" y="33735"/>
                    <a:pt x="24154" y="33933"/>
                    <a:pt x="20894" y="33933"/>
                  </a:cubicBezTo>
                  <a:cubicBezTo>
                    <a:pt x="20225" y="33933"/>
                    <a:pt x="19513" y="33925"/>
                    <a:pt x="18759" y="33917"/>
                  </a:cubicBezTo>
                  <a:cubicBezTo>
                    <a:pt x="17902" y="33917"/>
                    <a:pt x="16971" y="33892"/>
                    <a:pt x="15992" y="33892"/>
                  </a:cubicBezTo>
                  <a:cubicBezTo>
                    <a:pt x="15012" y="33892"/>
                    <a:pt x="14106" y="33917"/>
                    <a:pt x="13224" y="33917"/>
                  </a:cubicBezTo>
                  <a:cubicBezTo>
                    <a:pt x="12476" y="33924"/>
                    <a:pt x="11762" y="33932"/>
                    <a:pt x="11081" y="33932"/>
                  </a:cubicBezTo>
                  <a:cubicBezTo>
                    <a:pt x="7485" y="33932"/>
                    <a:pt x="4840" y="33714"/>
                    <a:pt x="3233" y="32129"/>
                  </a:cubicBezTo>
                  <a:cubicBezTo>
                    <a:pt x="1715" y="30635"/>
                    <a:pt x="1029" y="27893"/>
                    <a:pt x="1029" y="23215"/>
                  </a:cubicBezTo>
                  <a:cubicBezTo>
                    <a:pt x="1029" y="9502"/>
                    <a:pt x="3429" y="1029"/>
                    <a:pt x="15379" y="1029"/>
                  </a:cubicBezTo>
                  <a:close/>
                  <a:moveTo>
                    <a:pt x="15379" y="1"/>
                  </a:moveTo>
                  <a:cubicBezTo>
                    <a:pt x="1201" y="1"/>
                    <a:pt x="1" y="11975"/>
                    <a:pt x="1" y="23215"/>
                  </a:cubicBezTo>
                  <a:cubicBezTo>
                    <a:pt x="1" y="28186"/>
                    <a:pt x="785" y="31149"/>
                    <a:pt x="2523" y="32864"/>
                  </a:cubicBezTo>
                  <a:cubicBezTo>
                    <a:pt x="4400" y="34720"/>
                    <a:pt x="7272" y="34960"/>
                    <a:pt x="11124" y="34960"/>
                  </a:cubicBezTo>
                  <a:cubicBezTo>
                    <a:pt x="11795" y="34960"/>
                    <a:pt x="12495" y="34952"/>
                    <a:pt x="13224" y="34945"/>
                  </a:cubicBezTo>
                  <a:cubicBezTo>
                    <a:pt x="14106" y="34921"/>
                    <a:pt x="15037" y="34921"/>
                    <a:pt x="15992" y="34921"/>
                  </a:cubicBezTo>
                  <a:cubicBezTo>
                    <a:pt x="16971" y="34921"/>
                    <a:pt x="17877" y="34921"/>
                    <a:pt x="18759" y="34945"/>
                  </a:cubicBezTo>
                  <a:cubicBezTo>
                    <a:pt x="19518" y="34945"/>
                    <a:pt x="20228" y="34970"/>
                    <a:pt x="20914" y="34970"/>
                  </a:cubicBezTo>
                  <a:cubicBezTo>
                    <a:pt x="24415" y="34970"/>
                    <a:pt x="26864" y="34725"/>
                    <a:pt x="28480" y="33108"/>
                  </a:cubicBezTo>
                  <a:cubicBezTo>
                    <a:pt x="30146" y="31468"/>
                    <a:pt x="30831" y="28603"/>
                    <a:pt x="30831" y="23215"/>
                  </a:cubicBezTo>
                  <a:cubicBezTo>
                    <a:pt x="30831" y="17657"/>
                    <a:pt x="30513" y="11388"/>
                    <a:pt x="28260" y="6931"/>
                  </a:cubicBezTo>
                  <a:cubicBezTo>
                    <a:pt x="25885" y="2278"/>
                    <a:pt x="21673" y="1"/>
                    <a:pt x="15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62;p40"/>
            <p:cNvSpPr/>
            <p:nvPr/>
          </p:nvSpPr>
          <p:spPr>
            <a:xfrm>
              <a:off x="47401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1765" y="1"/>
                  </a:moveTo>
                  <a:cubicBezTo>
                    <a:pt x="1355" y="1"/>
                    <a:pt x="977" y="110"/>
                    <a:pt x="711" y="367"/>
                  </a:cubicBezTo>
                  <a:cubicBezTo>
                    <a:pt x="0" y="1102"/>
                    <a:pt x="417" y="2694"/>
                    <a:pt x="1151" y="3428"/>
                  </a:cubicBezTo>
                  <a:cubicBezTo>
                    <a:pt x="1506" y="3783"/>
                    <a:pt x="1978" y="3961"/>
                    <a:pt x="2452" y="3961"/>
                  </a:cubicBezTo>
                  <a:cubicBezTo>
                    <a:pt x="2927" y="3961"/>
                    <a:pt x="3404" y="3783"/>
                    <a:pt x="3772" y="3428"/>
                  </a:cubicBezTo>
                  <a:cubicBezTo>
                    <a:pt x="4506" y="2694"/>
                    <a:pt x="4506" y="1518"/>
                    <a:pt x="3772" y="808"/>
                  </a:cubicBezTo>
                  <a:cubicBezTo>
                    <a:pt x="3303" y="340"/>
                    <a:pt x="2486" y="1"/>
                    <a:pt x="1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63;p40"/>
            <p:cNvSpPr/>
            <p:nvPr/>
          </p:nvSpPr>
          <p:spPr>
            <a:xfrm>
              <a:off x="5167400" y="850125"/>
              <a:ext cx="112675" cy="99025"/>
            </a:xfrm>
            <a:custGeom>
              <a:avLst/>
              <a:gdLst/>
              <a:ahLst/>
              <a:cxnLst/>
              <a:rect l="l" t="t" r="r" b="b"/>
              <a:pathLst>
                <a:path w="4507" h="3961" extrusionOk="0">
                  <a:moveTo>
                    <a:pt x="2718" y="1"/>
                  </a:moveTo>
                  <a:cubicBezTo>
                    <a:pt x="1997" y="1"/>
                    <a:pt x="1180" y="340"/>
                    <a:pt x="711" y="808"/>
                  </a:cubicBezTo>
                  <a:cubicBezTo>
                    <a:pt x="1" y="1518"/>
                    <a:pt x="1" y="2694"/>
                    <a:pt x="711" y="3428"/>
                  </a:cubicBezTo>
                  <a:cubicBezTo>
                    <a:pt x="1078" y="3783"/>
                    <a:pt x="1556" y="3961"/>
                    <a:pt x="2033" y="3961"/>
                  </a:cubicBezTo>
                  <a:cubicBezTo>
                    <a:pt x="2511" y="3961"/>
                    <a:pt x="2989" y="3783"/>
                    <a:pt x="3356" y="3428"/>
                  </a:cubicBezTo>
                  <a:cubicBezTo>
                    <a:pt x="4066" y="2694"/>
                    <a:pt x="4507" y="1102"/>
                    <a:pt x="3772" y="367"/>
                  </a:cubicBezTo>
                  <a:cubicBezTo>
                    <a:pt x="3506" y="110"/>
                    <a:pt x="3127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4;p40"/>
            <p:cNvSpPr/>
            <p:nvPr/>
          </p:nvSpPr>
          <p:spPr>
            <a:xfrm>
              <a:off x="4935400" y="1146425"/>
              <a:ext cx="64900" cy="123675"/>
            </a:xfrm>
            <a:custGeom>
              <a:avLst/>
              <a:gdLst/>
              <a:ahLst/>
              <a:cxnLst/>
              <a:rect l="l" t="t" r="r" b="b"/>
              <a:pathLst>
                <a:path w="2596" h="4947" extrusionOk="0">
                  <a:moveTo>
                    <a:pt x="0" y="0"/>
                  </a:moveTo>
                  <a:lnTo>
                    <a:pt x="2596" y="4947"/>
                  </a:lnTo>
                  <a:cubicBezTo>
                    <a:pt x="2082" y="2645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65;p40"/>
            <p:cNvSpPr/>
            <p:nvPr/>
          </p:nvSpPr>
          <p:spPr>
            <a:xfrm>
              <a:off x="4920700" y="1133550"/>
              <a:ext cx="93675" cy="149425"/>
            </a:xfrm>
            <a:custGeom>
              <a:avLst/>
              <a:gdLst/>
              <a:ahLst/>
              <a:cxnLst/>
              <a:rect l="l" t="t" r="r" b="b"/>
              <a:pathLst>
                <a:path w="3747" h="5977" extrusionOk="0">
                  <a:moveTo>
                    <a:pt x="587" y="1"/>
                  </a:moveTo>
                  <a:cubicBezTo>
                    <a:pt x="476" y="1"/>
                    <a:pt x="364" y="40"/>
                    <a:pt x="270" y="123"/>
                  </a:cubicBezTo>
                  <a:cubicBezTo>
                    <a:pt x="49" y="295"/>
                    <a:pt x="0" y="613"/>
                    <a:pt x="172" y="834"/>
                  </a:cubicBezTo>
                  <a:cubicBezTo>
                    <a:pt x="196" y="858"/>
                    <a:pt x="2204" y="3429"/>
                    <a:pt x="2694" y="5584"/>
                  </a:cubicBezTo>
                  <a:cubicBezTo>
                    <a:pt x="2743" y="5829"/>
                    <a:pt x="2963" y="5976"/>
                    <a:pt x="3184" y="5976"/>
                  </a:cubicBezTo>
                  <a:lnTo>
                    <a:pt x="3306" y="5976"/>
                  </a:lnTo>
                  <a:cubicBezTo>
                    <a:pt x="3576" y="5903"/>
                    <a:pt x="3747" y="5633"/>
                    <a:pt x="3698" y="5364"/>
                  </a:cubicBezTo>
                  <a:cubicBezTo>
                    <a:pt x="3159" y="2964"/>
                    <a:pt x="1078" y="319"/>
                    <a:pt x="980" y="197"/>
                  </a:cubicBezTo>
                  <a:cubicBezTo>
                    <a:pt x="882" y="71"/>
                    <a:pt x="735" y="1"/>
                    <a:pt x="5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6;p40"/>
            <p:cNvSpPr/>
            <p:nvPr/>
          </p:nvSpPr>
          <p:spPr>
            <a:xfrm>
              <a:off x="5059050" y="1133475"/>
              <a:ext cx="78400" cy="77850"/>
            </a:xfrm>
            <a:custGeom>
              <a:avLst/>
              <a:gdLst/>
              <a:ahLst/>
              <a:cxnLst/>
              <a:rect l="l" t="t" r="r" b="b"/>
              <a:pathLst>
                <a:path w="3136" h="3114" extrusionOk="0">
                  <a:moveTo>
                    <a:pt x="2033" y="0"/>
                  </a:moveTo>
                  <a:cubicBezTo>
                    <a:pt x="1930" y="0"/>
                    <a:pt x="1827" y="34"/>
                    <a:pt x="1739" y="102"/>
                  </a:cubicBezTo>
                  <a:cubicBezTo>
                    <a:pt x="1519" y="273"/>
                    <a:pt x="1445" y="592"/>
                    <a:pt x="1617" y="812"/>
                  </a:cubicBezTo>
                  <a:cubicBezTo>
                    <a:pt x="1715" y="935"/>
                    <a:pt x="1935" y="1351"/>
                    <a:pt x="1813" y="1620"/>
                  </a:cubicBezTo>
                  <a:cubicBezTo>
                    <a:pt x="1690" y="1865"/>
                    <a:pt x="1201" y="2036"/>
                    <a:pt x="490" y="2110"/>
                  </a:cubicBezTo>
                  <a:cubicBezTo>
                    <a:pt x="197" y="2110"/>
                    <a:pt x="1" y="2379"/>
                    <a:pt x="25" y="2649"/>
                  </a:cubicBezTo>
                  <a:cubicBezTo>
                    <a:pt x="25" y="2918"/>
                    <a:pt x="270" y="3114"/>
                    <a:pt x="515" y="3114"/>
                  </a:cubicBezTo>
                  <a:lnTo>
                    <a:pt x="564" y="3114"/>
                  </a:lnTo>
                  <a:cubicBezTo>
                    <a:pt x="1715" y="3016"/>
                    <a:pt x="2449" y="2673"/>
                    <a:pt x="2743" y="2036"/>
                  </a:cubicBezTo>
                  <a:cubicBezTo>
                    <a:pt x="3135" y="1179"/>
                    <a:pt x="2523" y="322"/>
                    <a:pt x="2449" y="224"/>
                  </a:cubicBezTo>
                  <a:cubicBezTo>
                    <a:pt x="2346" y="77"/>
                    <a:pt x="2190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667;p40"/>
            <p:cNvSpPr/>
            <p:nvPr/>
          </p:nvSpPr>
          <p:spPr>
            <a:xfrm>
              <a:off x="5385350" y="972550"/>
              <a:ext cx="49625" cy="113275"/>
            </a:xfrm>
            <a:custGeom>
              <a:avLst/>
              <a:gdLst/>
              <a:ahLst/>
              <a:cxnLst/>
              <a:rect l="l" t="t" r="r" b="b"/>
              <a:pathLst>
                <a:path w="1985" h="4531" extrusionOk="0">
                  <a:moveTo>
                    <a:pt x="295" y="1"/>
                  </a:moveTo>
                  <a:lnTo>
                    <a:pt x="1" y="4531"/>
                  </a:lnTo>
                  <a:cubicBezTo>
                    <a:pt x="1984" y="2670"/>
                    <a:pt x="295" y="1"/>
                    <a:pt x="295" y="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668;p40"/>
            <p:cNvSpPr/>
            <p:nvPr/>
          </p:nvSpPr>
          <p:spPr>
            <a:xfrm>
              <a:off x="5371275" y="959650"/>
              <a:ext cx="68600" cy="139050"/>
            </a:xfrm>
            <a:custGeom>
              <a:avLst/>
              <a:gdLst/>
              <a:ahLst/>
              <a:cxnLst/>
              <a:rect l="l" t="t" r="r" b="b"/>
              <a:pathLst>
                <a:path w="2744" h="5562" extrusionOk="0">
                  <a:moveTo>
                    <a:pt x="859" y="0"/>
                  </a:moveTo>
                  <a:cubicBezTo>
                    <a:pt x="767" y="0"/>
                    <a:pt x="673" y="25"/>
                    <a:pt x="588" y="76"/>
                  </a:cubicBezTo>
                  <a:cubicBezTo>
                    <a:pt x="368" y="247"/>
                    <a:pt x="294" y="541"/>
                    <a:pt x="441" y="786"/>
                  </a:cubicBezTo>
                  <a:cubicBezTo>
                    <a:pt x="490" y="884"/>
                    <a:pt x="1862" y="3137"/>
                    <a:pt x="221" y="4680"/>
                  </a:cubicBezTo>
                  <a:cubicBezTo>
                    <a:pt x="25" y="4876"/>
                    <a:pt x="0" y="5194"/>
                    <a:pt x="196" y="5414"/>
                  </a:cubicBezTo>
                  <a:cubicBezTo>
                    <a:pt x="294" y="5512"/>
                    <a:pt x="441" y="5561"/>
                    <a:pt x="564" y="5561"/>
                  </a:cubicBezTo>
                  <a:cubicBezTo>
                    <a:pt x="711" y="5561"/>
                    <a:pt x="833" y="5512"/>
                    <a:pt x="931" y="5414"/>
                  </a:cubicBezTo>
                  <a:cubicBezTo>
                    <a:pt x="2743" y="3725"/>
                    <a:pt x="1960" y="1300"/>
                    <a:pt x="1298" y="247"/>
                  </a:cubicBezTo>
                  <a:cubicBezTo>
                    <a:pt x="1202" y="87"/>
                    <a:pt x="1033" y="0"/>
                    <a:pt x="8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669;p40"/>
            <p:cNvSpPr/>
            <p:nvPr/>
          </p:nvSpPr>
          <p:spPr>
            <a:xfrm>
              <a:off x="4648275" y="797475"/>
              <a:ext cx="745075" cy="345075"/>
            </a:xfrm>
            <a:custGeom>
              <a:avLst/>
              <a:gdLst/>
              <a:ahLst/>
              <a:cxnLst/>
              <a:rect l="l" t="t" r="r" b="b"/>
              <a:pathLst>
                <a:path w="29803" h="13803" extrusionOk="0">
                  <a:moveTo>
                    <a:pt x="74" y="0"/>
                  </a:moveTo>
                  <a:cubicBezTo>
                    <a:pt x="25" y="857"/>
                    <a:pt x="0" y="1714"/>
                    <a:pt x="0" y="2571"/>
                  </a:cubicBezTo>
                  <a:cubicBezTo>
                    <a:pt x="0" y="12901"/>
                    <a:pt x="3371" y="13803"/>
                    <a:pt x="10472" y="13803"/>
                  </a:cubicBezTo>
                  <a:cubicBezTo>
                    <a:pt x="11972" y="13803"/>
                    <a:pt x="13639" y="13762"/>
                    <a:pt x="15477" y="13762"/>
                  </a:cubicBezTo>
                  <a:cubicBezTo>
                    <a:pt x="17318" y="13762"/>
                    <a:pt x="18953" y="13803"/>
                    <a:pt x="20398" y="13803"/>
                  </a:cubicBezTo>
                  <a:cubicBezTo>
                    <a:pt x="27232" y="13803"/>
                    <a:pt x="29802" y="12901"/>
                    <a:pt x="29802" y="2571"/>
                  </a:cubicBezTo>
                  <a:cubicBezTo>
                    <a:pt x="29802" y="1763"/>
                    <a:pt x="29778" y="955"/>
                    <a:pt x="29729" y="147"/>
                  </a:cubicBezTo>
                  <a:cubicBezTo>
                    <a:pt x="29331" y="8244"/>
                    <a:pt x="26654" y="9003"/>
                    <a:pt x="20399" y="9003"/>
                  </a:cubicBezTo>
                  <a:cubicBezTo>
                    <a:pt x="18955" y="9003"/>
                    <a:pt x="17319" y="8963"/>
                    <a:pt x="15477" y="8963"/>
                  </a:cubicBezTo>
                  <a:cubicBezTo>
                    <a:pt x="13619" y="8963"/>
                    <a:pt x="11936" y="9004"/>
                    <a:pt x="10423" y="9004"/>
                  </a:cubicBezTo>
                  <a:cubicBezTo>
                    <a:pt x="3900" y="9004"/>
                    <a:pt x="551" y="8230"/>
                    <a:pt x="74" y="0"/>
                  </a:cubicBezTo>
                  <a:close/>
                </a:path>
              </a:pathLst>
            </a:custGeom>
            <a:solidFill>
              <a:srgbClr val="292929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670;p40"/>
            <p:cNvSpPr/>
            <p:nvPr/>
          </p:nvSpPr>
          <p:spPr>
            <a:xfrm>
              <a:off x="5162525" y="378775"/>
              <a:ext cx="105325" cy="82625"/>
            </a:xfrm>
            <a:custGeom>
              <a:avLst/>
              <a:gdLst/>
              <a:ahLst/>
              <a:cxnLst/>
              <a:rect l="l" t="t" r="r" b="b"/>
              <a:pathLst>
                <a:path w="4213" h="3305" extrusionOk="0">
                  <a:moveTo>
                    <a:pt x="584" y="0"/>
                  </a:moveTo>
                  <a:cubicBezTo>
                    <a:pt x="323" y="0"/>
                    <a:pt x="118" y="78"/>
                    <a:pt x="49" y="292"/>
                  </a:cubicBezTo>
                  <a:cubicBezTo>
                    <a:pt x="0" y="464"/>
                    <a:pt x="123" y="660"/>
                    <a:pt x="269" y="806"/>
                  </a:cubicBezTo>
                  <a:cubicBezTo>
                    <a:pt x="686" y="1247"/>
                    <a:pt x="1298" y="1468"/>
                    <a:pt x="1861" y="1737"/>
                  </a:cubicBezTo>
                  <a:cubicBezTo>
                    <a:pt x="2424" y="1982"/>
                    <a:pt x="3012" y="2276"/>
                    <a:pt x="3355" y="2814"/>
                  </a:cubicBezTo>
                  <a:cubicBezTo>
                    <a:pt x="3477" y="3035"/>
                    <a:pt x="3624" y="3304"/>
                    <a:pt x="3894" y="3304"/>
                  </a:cubicBezTo>
                  <a:cubicBezTo>
                    <a:pt x="4065" y="3280"/>
                    <a:pt x="4188" y="3108"/>
                    <a:pt x="4212" y="2937"/>
                  </a:cubicBezTo>
                  <a:cubicBezTo>
                    <a:pt x="4212" y="2741"/>
                    <a:pt x="4163" y="2570"/>
                    <a:pt x="4065" y="2423"/>
                  </a:cubicBezTo>
                  <a:cubicBezTo>
                    <a:pt x="3673" y="1615"/>
                    <a:pt x="3037" y="953"/>
                    <a:pt x="2253" y="513"/>
                  </a:cubicBezTo>
                  <a:cubicBezTo>
                    <a:pt x="2000" y="378"/>
                    <a:pt x="1157" y="0"/>
                    <a:pt x="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671;p40"/>
            <p:cNvSpPr/>
            <p:nvPr/>
          </p:nvSpPr>
          <p:spPr>
            <a:xfrm>
              <a:off x="4951925" y="785225"/>
              <a:ext cx="121225" cy="97975"/>
            </a:xfrm>
            <a:custGeom>
              <a:avLst/>
              <a:gdLst/>
              <a:ahLst/>
              <a:cxnLst/>
              <a:rect l="l" t="t" r="r" b="b"/>
              <a:pathLst>
                <a:path w="4849" h="3919" extrusionOk="0">
                  <a:moveTo>
                    <a:pt x="343" y="0"/>
                  </a:moveTo>
                  <a:cubicBezTo>
                    <a:pt x="147" y="0"/>
                    <a:pt x="0" y="147"/>
                    <a:pt x="0" y="343"/>
                  </a:cubicBezTo>
                  <a:lnTo>
                    <a:pt x="0" y="1494"/>
                  </a:lnTo>
                  <a:cubicBezTo>
                    <a:pt x="0" y="2841"/>
                    <a:pt x="1078" y="3918"/>
                    <a:pt x="2425" y="3918"/>
                  </a:cubicBezTo>
                  <a:cubicBezTo>
                    <a:pt x="3771" y="3918"/>
                    <a:pt x="4849" y="2841"/>
                    <a:pt x="4849" y="1494"/>
                  </a:cubicBezTo>
                  <a:lnTo>
                    <a:pt x="4849" y="343"/>
                  </a:lnTo>
                  <a:cubicBezTo>
                    <a:pt x="4849" y="147"/>
                    <a:pt x="4702" y="0"/>
                    <a:pt x="45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672;p40"/>
            <p:cNvSpPr/>
            <p:nvPr/>
          </p:nvSpPr>
          <p:spPr>
            <a:xfrm>
              <a:off x="4940275" y="773600"/>
              <a:ext cx="144525" cy="121225"/>
            </a:xfrm>
            <a:custGeom>
              <a:avLst/>
              <a:gdLst/>
              <a:ahLst/>
              <a:cxnLst/>
              <a:rect l="l" t="t" r="r" b="b"/>
              <a:pathLst>
                <a:path w="5781" h="4849" extrusionOk="0">
                  <a:moveTo>
                    <a:pt x="4850" y="931"/>
                  </a:moveTo>
                  <a:lnTo>
                    <a:pt x="4850" y="1959"/>
                  </a:lnTo>
                  <a:cubicBezTo>
                    <a:pt x="4850" y="3037"/>
                    <a:pt x="3968" y="3918"/>
                    <a:pt x="2891" y="3918"/>
                  </a:cubicBezTo>
                  <a:cubicBezTo>
                    <a:pt x="1813" y="3918"/>
                    <a:pt x="932" y="3037"/>
                    <a:pt x="932" y="1959"/>
                  </a:cubicBezTo>
                  <a:lnTo>
                    <a:pt x="932" y="931"/>
                  </a:lnTo>
                  <a:close/>
                  <a:moveTo>
                    <a:pt x="809" y="0"/>
                  </a:moveTo>
                  <a:cubicBezTo>
                    <a:pt x="368" y="0"/>
                    <a:pt x="1" y="367"/>
                    <a:pt x="1" y="808"/>
                  </a:cubicBezTo>
                  <a:lnTo>
                    <a:pt x="1" y="1959"/>
                  </a:lnTo>
                  <a:cubicBezTo>
                    <a:pt x="1" y="3551"/>
                    <a:pt x="1299" y="4849"/>
                    <a:pt x="2891" y="4849"/>
                  </a:cubicBezTo>
                  <a:cubicBezTo>
                    <a:pt x="4482" y="4849"/>
                    <a:pt x="5780" y="3551"/>
                    <a:pt x="5780" y="1959"/>
                  </a:cubicBezTo>
                  <a:lnTo>
                    <a:pt x="5780" y="808"/>
                  </a:lnTo>
                  <a:cubicBezTo>
                    <a:pt x="5780" y="367"/>
                    <a:pt x="5413" y="0"/>
                    <a:pt x="4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673;p40"/>
            <p:cNvSpPr/>
            <p:nvPr/>
          </p:nvSpPr>
          <p:spPr>
            <a:xfrm>
              <a:off x="5134975" y="733800"/>
              <a:ext cx="149400" cy="149400"/>
            </a:xfrm>
            <a:custGeom>
              <a:avLst/>
              <a:gdLst/>
              <a:ahLst/>
              <a:cxnLst/>
              <a:rect l="l" t="t" r="r" b="b"/>
              <a:pathLst>
                <a:path w="5976" h="5976" extrusionOk="0">
                  <a:moveTo>
                    <a:pt x="2988" y="0"/>
                  </a:moveTo>
                  <a:cubicBezTo>
                    <a:pt x="1347" y="0"/>
                    <a:pt x="0" y="1347"/>
                    <a:pt x="0" y="2988"/>
                  </a:cubicBezTo>
                  <a:cubicBezTo>
                    <a:pt x="0" y="4629"/>
                    <a:pt x="1347" y="5975"/>
                    <a:pt x="2988" y="5975"/>
                  </a:cubicBezTo>
                  <a:cubicBezTo>
                    <a:pt x="4628" y="5975"/>
                    <a:pt x="5975" y="4629"/>
                    <a:pt x="5975" y="2988"/>
                  </a:cubicBezTo>
                  <a:cubicBezTo>
                    <a:pt x="5975" y="1347"/>
                    <a:pt x="4628" y="0"/>
                    <a:pt x="2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74;p40"/>
            <p:cNvSpPr/>
            <p:nvPr/>
          </p:nvSpPr>
          <p:spPr>
            <a:xfrm>
              <a:off x="4758475" y="764400"/>
              <a:ext cx="110200" cy="83300"/>
            </a:xfrm>
            <a:custGeom>
              <a:avLst/>
              <a:gdLst/>
              <a:ahLst/>
              <a:cxnLst/>
              <a:rect l="l" t="t" r="r" b="b"/>
              <a:pathLst>
                <a:path w="4408" h="3332" extrusionOk="0">
                  <a:moveTo>
                    <a:pt x="490" y="1"/>
                  </a:moveTo>
                  <a:lnTo>
                    <a:pt x="0" y="3331"/>
                  </a:lnTo>
                  <a:lnTo>
                    <a:pt x="4065" y="1788"/>
                  </a:lnTo>
                  <a:cubicBezTo>
                    <a:pt x="4408" y="1666"/>
                    <a:pt x="4383" y="1323"/>
                    <a:pt x="4041" y="1201"/>
                  </a:cubicBezTo>
                  <a:lnTo>
                    <a:pt x="490" y="1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675;p40"/>
            <p:cNvSpPr/>
            <p:nvPr/>
          </p:nvSpPr>
          <p:spPr>
            <a:xfrm>
              <a:off x="4745600" y="752850"/>
              <a:ext cx="132275" cy="106475"/>
            </a:xfrm>
            <a:custGeom>
              <a:avLst/>
              <a:gdLst/>
              <a:ahLst/>
              <a:cxnLst/>
              <a:rect l="l" t="t" r="r" b="b"/>
              <a:pathLst>
                <a:path w="5291" h="4259" extrusionOk="0">
                  <a:moveTo>
                    <a:pt x="1008" y="1"/>
                  </a:moveTo>
                  <a:cubicBezTo>
                    <a:pt x="809" y="1"/>
                    <a:pt x="623" y="119"/>
                    <a:pt x="564" y="316"/>
                  </a:cubicBezTo>
                  <a:cubicBezTo>
                    <a:pt x="491" y="561"/>
                    <a:pt x="613" y="806"/>
                    <a:pt x="858" y="904"/>
                  </a:cubicBezTo>
                  <a:lnTo>
                    <a:pt x="4017" y="1981"/>
                  </a:lnTo>
                  <a:lnTo>
                    <a:pt x="368" y="3352"/>
                  </a:lnTo>
                  <a:cubicBezTo>
                    <a:pt x="123" y="3450"/>
                    <a:pt x="1" y="3720"/>
                    <a:pt x="99" y="3940"/>
                  </a:cubicBezTo>
                  <a:cubicBezTo>
                    <a:pt x="172" y="4136"/>
                    <a:pt x="344" y="4258"/>
                    <a:pt x="515" y="4258"/>
                  </a:cubicBezTo>
                  <a:cubicBezTo>
                    <a:pt x="564" y="4258"/>
                    <a:pt x="637" y="4234"/>
                    <a:pt x="686" y="4209"/>
                  </a:cubicBezTo>
                  <a:lnTo>
                    <a:pt x="4727" y="2691"/>
                  </a:lnTo>
                  <a:cubicBezTo>
                    <a:pt x="5070" y="2569"/>
                    <a:pt x="5290" y="2275"/>
                    <a:pt x="5290" y="1957"/>
                  </a:cubicBezTo>
                  <a:cubicBezTo>
                    <a:pt x="5290" y="1638"/>
                    <a:pt x="5070" y="1369"/>
                    <a:pt x="4702" y="1246"/>
                  </a:cubicBezTo>
                  <a:lnTo>
                    <a:pt x="1152" y="22"/>
                  </a:lnTo>
                  <a:cubicBezTo>
                    <a:pt x="1104" y="8"/>
                    <a:pt x="1055" y="1"/>
                    <a:pt x="10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676;p40"/>
            <p:cNvSpPr/>
            <p:nvPr/>
          </p:nvSpPr>
          <p:spPr>
            <a:xfrm>
              <a:off x="4494600" y="721550"/>
              <a:ext cx="165925" cy="207575"/>
            </a:xfrm>
            <a:custGeom>
              <a:avLst/>
              <a:gdLst/>
              <a:ahLst/>
              <a:cxnLst/>
              <a:rect l="l" t="t" r="r" b="b"/>
              <a:pathLst>
                <a:path w="6637" h="8303" extrusionOk="0">
                  <a:moveTo>
                    <a:pt x="539" y="1"/>
                  </a:moveTo>
                  <a:cubicBezTo>
                    <a:pt x="295" y="1"/>
                    <a:pt x="74" y="197"/>
                    <a:pt x="74" y="441"/>
                  </a:cubicBezTo>
                  <a:cubicBezTo>
                    <a:pt x="1" y="3062"/>
                    <a:pt x="662" y="5094"/>
                    <a:pt x="2009" y="6465"/>
                  </a:cubicBezTo>
                  <a:cubicBezTo>
                    <a:pt x="3772" y="8278"/>
                    <a:pt x="6074" y="8302"/>
                    <a:pt x="6172" y="8302"/>
                  </a:cubicBezTo>
                  <a:cubicBezTo>
                    <a:pt x="6417" y="8302"/>
                    <a:pt x="6637" y="8106"/>
                    <a:pt x="6637" y="7837"/>
                  </a:cubicBezTo>
                  <a:cubicBezTo>
                    <a:pt x="6637" y="7592"/>
                    <a:pt x="6417" y="7396"/>
                    <a:pt x="6172" y="7396"/>
                  </a:cubicBezTo>
                  <a:cubicBezTo>
                    <a:pt x="6147" y="7396"/>
                    <a:pt x="4139" y="7371"/>
                    <a:pt x="2670" y="5829"/>
                  </a:cubicBezTo>
                  <a:cubicBezTo>
                    <a:pt x="1494" y="4629"/>
                    <a:pt x="931" y="2817"/>
                    <a:pt x="1005" y="466"/>
                  </a:cubicBezTo>
                  <a:cubicBezTo>
                    <a:pt x="1005" y="221"/>
                    <a:pt x="809" y="1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677;p40"/>
            <p:cNvSpPr/>
            <p:nvPr/>
          </p:nvSpPr>
          <p:spPr>
            <a:xfrm>
              <a:off x="5294150" y="1010675"/>
              <a:ext cx="181825" cy="143125"/>
            </a:xfrm>
            <a:custGeom>
              <a:avLst/>
              <a:gdLst/>
              <a:ahLst/>
              <a:cxnLst/>
              <a:rect l="l" t="t" r="r" b="b"/>
              <a:pathLst>
                <a:path w="7273" h="5725" extrusionOk="0">
                  <a:moveTo>
                    <a:pt x="5543" y="0"/>
                  </a:moveTo>
                  <a:cubicBezTo>
                    <a:pt x="5136" y="0"/>
                    <a:pt x="4726" y="153"/>
                    <a:pt x="4408" y="459"/>
                  </a:cubicBezTo>
                  <a:lnTo>
                    <a:pt x="3624" y="1243"/>
                  </a:lnTo>
                  <a:lnTo>
                    <a:pt x="2841" y="484"/>
                  </a:lnTo>
                  <a:cubicBezTo>
                    <a:pt x="2535" y="178"/>
                    <a:pt x="2130" y="25"/>
                    <a:pt x="1726" y="25"/>
                  </a:cubicBezTo>
                  <a:cubicBezTo>
                    <a:pt x="1322" y="25"/>
                    <a:pt x="918" y="178"/>
                    <a:pt x="612" y="484"/>
                  </a:cubicBezTo>
                  <a:cubicBezTo>
                    <a:pt x="0" y="1096"/>
                    <a:pt x="0" y="2100"/>
                    <a:pt x="612" y="2712"/>
                  </a:cubicBezTo>
                  <a:lnTo>
                    <a:pt x="3624" y="5724"/>
                  </a:lnTo>
                  <a:lnTo>
                    <a:pt x="6661" y="2688"/>
                  </a:lnTo>
                  <a:cubicBezTo>
                    <a:pt x="7273" y="2075"/>
                    <a:pt x="7273" y="1071"/>
                    <a:pt x="6661" y="459"/>
                  </a:cubicBezTo>
                  <a:cubicBezTo>
                    <a:pt x="6355" y="153"/>
                    <a:pt x="5951" y="0"/>
                    <a:pt x="55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678;p40"/>
            <p:cNvSpPr/>
            <p:nvPr/>
          </p:nvSpPr>
          <p:spPr>
            <a:xfrm>
              <a:off x="5284950" y="997800"/>
              <a:ext cx="200225" cy="174350"/>
            </a:xfrm>
            <a:custGeom>
              <a:avLst/>
              <a:gdLst/>
              <a:ahLst/>
              <a:cxnLst/>
              <a:rect l="l" t="t" r="r" b="b"/>
              <a:pathLst>
                <a:path w="8009" h="6974" extrusionOk="0">
                  <a:moveTo>
                    <a:pt x="5902" y="1029"/>
                  </a:moveTo>
                  <a:cubicBezTo>
                    <a:pt x="6178" y="1029"/>
                    <a:pt x="6453" y="1133"/>
                    <a:pt x="6661" y="1341"/>
                  </a:cubicBezTo>
                  <a:cubicBezTo>
                    <a:pt x="6857" y="1537"/>
                    <a:pt x="6980" y="1807"/>
                    <a:pt x="6980" y="2076"/>
                  </a:cubicBezTo>
                  <a:cubicBezTo>
                    <a:pt x="6980" y="2370"/>
                    <a:pt x="6857" y="2639"/>
                    <a:pt x="6661" y="2835"/>
                  </a:cubicBezTo>
                  <a:lnTo>
                    <a:pt x="3992" y="5529"/>
                  </a:lnTo>
                  <a:lnTo>
                    <a:pt x="1348" y="2860"/>
                  </a:lnTo>
                  <a:cubicBezTo>
                    <a:pt x="1127" y="2664"/>
                    <a:pt x="1029" y="2394"/>
                    <a:pt x="1029" y="2101"/>
                  </a:cubicBezTo>
                  <a:cubicBezTo>
                    <a:pt x="1029" y="1831"/>
                    <a:pt x="1127" y="1562"/>
                    <a:pt x="1348" y="1366"/>
                  </a:cubicBezTo>
                  <a:cubicBezTo>
                    <a:pt x="1543" y="1146"/>
                    <a:pt x="1813" y="1048"/>
                    <a:pt x="2107" y="1048"/>
                  </a:cubicBezTo>
                  <a:cubicBezTo>
                    <a:pt x="2376" y="1048"/>
                    <a:pt x="2645" y="1146"/>
                    <a:pt x="2841" y="1341"/>
                  </a:cubicBezTo>
                  <a:lnTo>
                    <a:pt x="3992" y="2492"/>
                  </a:lnTo>
                  <a:lnTo>
                    <a:pt x="5143" y="1341"/>
                  </a:lnTo>
                  <a:cubicBezTo>
                    <a:pt x="5351" y="1133"/>
                    <a:pt x="5627" y="1029"/>
                    <a:pt x="5902" y="1029"/>
                  </a:cubicBezTo>
                  <a:close/>
                  <a:moveTo>
                    <a:pt x="5905" y="1"/>
                  </a:moveTo>
                  <a:cubicBezTo>
                    <a:pt x="5370" y="1"/>
                    <a:pt x="4837" y="203"/>
                    <a:pt x="4433" y="607"/>
                  </a:cubicBezTo>
                  <a:lnTo>
                    <a:pt x="3992" y="1048"/>
                  </a:lnTo>
                  <a:lnTo>
                    <a:pt x="3576" y="631"/>
                  </a:lnTo>
                  <a:cubicBezTo>
                    <a:pt x="3184" y="240"/>
                    <a:pt x="2645" y="19"/>
                    <a:pt x="2107" y="19"/>
                  </a:cubicBezTo>
                  <a:cubicBezTo>
                    <a:pt x="1543" y="19"/>
                    <a:pt x="1005" y="240"/>
                    <a:pt x="613" y="631"/>
                  </a:cubicBezTo>
                  <a:cubicBezTo>
                    <a:pt x="221" y="1023"/>
                    <a:pt x="1" y="1562"/>
                    <a:pt x="1" y="2101"/>
                  </a:cubicBezTo>
                  <a:cubicBezTo>
                    <a:pt x="1" y="2664"/>
                    <a:pt x="221" y="3203"/>
                    <a:pt x="613" y="3594"/>
                  </a:cubicBezTo>
                  <a:lnTo>
                    <a:pt x="3992" y="6974"/>
                  </a:lnTo>
                  <a:lnTo>
                    <a:pt x="7396" y="3570"/>
                  </a:lnTo>
                  <a:cubicBezTo>
                    <a:pt x="7788" y="3178"/>
                    <a:pt x="8008" y="2639"/>
                    <a:pt x="8008" y="2076"/>
                  </a:cubicBezTo>
                  <a:cubicBezTo>
                    <a:pt x="8008" y="1537"/>
                    <a:pt x="7788" y="999"/>
                    <a:pt x="7396" y="607"/>
                  </a:cubicBezTo>
                  <a:cubicBezTo>
                    <a:pt x="6980" y="203"/>
                    <a:pt x="6441" y="1"/>
                    <a:pt x="5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79;p40"/>
            <p:cNvSpPr/>
            <p:nvPr/>
          </p:nvSpPr>
          <p:spPr>
            <a:xfrm>
              <a:off x="5376775" y="1083925"/>
              <a:ext cx="89425" cy="39875"/>
            </a:xfrm>
            <a:custGeom>
              <a:avLst/>
              <a:gdLst/>
              <a:ahLst/>
              <a:cxnLst/>
              <a:rect l="l" t="t" r="r" b="b"/>
              <a:pathLst>
                <a:path w="3577" h="1595" extrusionOk="0">
                  <a:moveTo>
                    <a:pt x="2987" y="1"/>
                  </a:moveTo>
                  <a:cubicBezTo>
                    <a:pt x="2813" y="1"/>
                    <a:pt x="2644" y="87"/>
                    <a:pt x="2548" y="247"/>
                  </a:cubicBezTo>
                  <a:cubicBezTo>
                    <a:pt x="2425" y="468"/>
                    <a:pt x="2278" y="541"/>
                    <a:pt x="2180" y="541"/>
                  </a:cubicBezTo>
                  <a:cubicBezTo>
                    <a:pt x="2127" y="552"/>
                    <a:pt x="2071" y="558"/>
                    <a:pt x="2013" y="558"/>
                  </a:cubicBezTo>
                  <a:cubicBezTo>
                    <a:pt x="1574" y="558"/>
                    <a:pt x="1056" y="258"/>
                    <a:pt x="882" y="149"/>
                  </a:cubicBezTo>
                  <a:cubicBezTo>
                    <a:pt x="795" y="81"/>
                    <a:pt x="692" y="48"/>
                    <a:pt x="588" y="48"/>
                  </a:cubicBezTo>
                  <a:cubicBezTo>
                    <a:pt x="432" y="48"/>
                    <a:pt x="276" y="124"/>
                    <a:pt x="172" y="272"/>
                  </a:cubicBezTo>
                  <a:cubicBezTo>
                    <a:pt x="1" y="492"/>
                    <a:pt x="74" y="811"/>
                    <a:pt x="295" y="982"/>
                  </a:cubicBezTo>
                  <a:cubicBezTo>
                    <a:pt x="393" y="1055"/>
                    <a:pt x="1176" y="1594"/>
                    <a:pt x="2009" y="1594"/>
                  </a:cubicBezTo>
                  <a:cubicBezTo>
                    <a:pt x="2131" y="1594"/>
                    <a:pt x="2254" y="1570"/>
                    <a:pt x="2376" y="1545"/>
                  </a:cubicBezTo>
                  <a:cubicBezTo>
                    <a:pt x="2817" y="1472"/>
                    <a:pt x="3184" y="1202"/>
                    <a:pt x="3429" y="786"/>
                  </a:cubicBezTo>
                  <a:cubicBezTo>
                    <a:pt x="3576" y="541"/>
                    <a:pt x="3503" y="223"/>
                    <a:pt x="3258" y="76"/>
                  </a:cubicBezTo>
                  <a:cubicBezTo>
                    <a:pt x="3173" y="25"/>
                    <a:pt x="3079" y="1"/>
                    <a:pt x="2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80;p40"/>
            <p:cNvSpPr/>
            <p:nvPr/>
          </p:nvSpPr>
          <p:spPr>
            <a:xfrm>
              <a:off x="4416850" y="629650"/>
              <a:ext cx="182475" cy="143350"/>
            </a:xfrm>
            <a:custGeom>
              <a:avLst/>
              <a:gdLst/>
              <a:ahLst/>
              <a:cxnLst/>
              <a:rect l="l" t="t" r="r" b="b"/>
              <a:pathLst>
                <a:path w="7299" h="5734" extrusionOk="0">
                  <a:moveTo>
                    <a:pt x="5538" y="0"/>
                  </a:moveTo>
                  <a:cubicBezTo>
                    <a:pt x="5135" y="0"/>
                    <a:pt x="4736" y="153"/>
                    <a:pt x="4433" y="469"/>
                  </a:cubicBezTo>
                  <a:lnTo>
                    <a:pt x="3649" y="1252"/>
                  </a:lnTo>
                  <a:lnTo>
                    <a:pt x="2866" y="493"/>
                  </a:lnTo>
                  <a:cubicBezTo>
                    <a:pt x="2560" y="175"/>
                    <a:pt x="2156" y="16"/>
                    <a:pt x="1752" y="16"/>
                  </a:cubicBezTo>
                  <a:cubicBezTo>
                    <a:pt x="1348" y="16"/>
                    <a:pt x="944" y="175"/>
                    <a:pt x="637" y="493"/>
                  </a:cubicBezTo>
                  <a:cubicBezTo>
                    <a:pt x="1" y="1105"/>
                    <a:pt x="1" y="2109"/>
                    <a:pt x="637" y="2722"/>
                  </a:cubicBezTo>
                  <a:lnTo>
                    <a:pt x="3649" y="5734"/>
                  </a:lnTo>
                  <a:lnTo>
                    <a:pt x="6686" y="2697"/>
                  </a:lnTo>
                  <a:cubicBezTo>
                    <a:pt x="7298" y="2085"/>
                    <a:pt x="7298" y="1081"/>
                    <a:pt x="6686" y="469"/>
                  </a:cubicBezTo>
                  <a:cubicBezTo>
                    <a:pt x="6365" y="160"/>
                    <a:pt x="5949" y="0"/>
                    <a:pt x="55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81;p40"/>
            <p:cNvSpPr/>
            <p:nvPr/>
          </p:nvSpPr>
          <p:spPr>
            <a:xfrm>
              <a:off x="4408275" y="617025"/>
              <a:ext cx="205125" cy="174350"/>
            </a:xfrm>
            <a:custGeom>
              <a:avLst/>
              <a:gdLst/>
              <a:ahLst/>
              <a:cxnLst/>
              <a:rect l="l" t="t" r="r" b="b"/>
              <a:pathLst>
                <a:path w="8205" h="6974" extrusionOk="0">
                  <a:moveTo>
                    <a:pt x="5903" y="1004"/>
                  </a:moveTo>
                  <a:cubicBezTo>
                    <a:pt x="6178" y="1004"/>
                    <a:pt x="6454" y="1108"/>
                    <a:pt x="6662" y="1317"/>
                  </a:cubicBezTo>
                  <a:cubicBezTo>
                    <a:pt x="6858" y="1537"/>
                    <a:pt x="6980" y="1806"/>
                    <a:pt x="6980" y="2076"/>
                  </a:cubicBezTo>
                  <a:cubicBezTo>
                    <a:pt x="6980" y="2370"/>
                    <a:pt x="6858" y="2639"/>
                    <a:pt x="6662" y="2835"/>
                  </a:cubicBezTo>
                  <a:lnTo>
                    <a:pt x="3992" y="5528"/>
                  </a:lnTo>
                  <a:lnTo>
                    <a:pt x="1323" y="2859"/>
                  </a:lnTo>
                  <a:cubicBezTo>
                    <a:pt x="1127" y="2663"/>
                    <a:pt x="1029" y="2394"/>
                    <a:pt x="1029" y="2100"/>
                  </a:cubicBezTo>
                  <a:cubicBezTo>
                    <a:pt x="1029" y="1831"/>
                    <a:pt x="1127" y="1561"/>
                    <a:pt x="1323" y="1341"/>
                  </a:cubicBezTo>
                  <a:cubicBezTo>
                    <a:pt x="1544" y="1145"/>
                    <a:pt x="1813" y="1047"/>
                    <a:pt x="2082" y="1047"/>
                  </a:cubicBezTo>
                  <a:cubicBezTo>
                    <a:pt x="2376" y="1047"/>
                    <a:pt x="2646" y="1145"/>
                    <a:pt x="2842" y="1341"/>
                  </a:cubicBezTo>
                  <a:lnTo>
                    <a:pt x="3992" y="2492"/>
                  </a:lnTo>
                  <a:lnTo>
                    <a:pt x="5143" y="1317"/>
                  </a:lnTo>
                  <a:cubicBezTo>
                    <a:pt x="5352" y="1108"/>
                    <a:pt x="5627" y="1004"/>
                    <a:pt x="5903" y="1004"/>
                  </a:cubicBezTo>
                  <a:close/>
                  <a:moveTo>
                    <a:pt x="5899" y="0"/>
                  </a:moveTo>
                  <a:cubicBezTo>
                    <a:pt x="5364" y="0"/>
                    <a:pt x="4825" y="202"/>
                    <a:pt x="4409" y="606"/>
                  </a:cubicBezTo>
                  <a:lnTo>
                    <a:pt x="3992" y="1047"/>
                  </a:lnTo>
                  <a:lnTo>
                    <a:pt x="3576" y="631"/>
                  </a:lnTo>
                  <a:cubicBezTo>
                    <a:pt x="3184" y="239"/>
                    <a:pt x="2646" y="19"/>
                    <a:pt x="2082" y="19"/>
                  </a:cubicBezTo>
                  <a:cubicBezTo>
                    <a:pt x="1519" y="19"/>
                    <a:pt x="1005" y="239"/>
                    <a:pt x="613" y="631"/>
                  </a:cubicBezTo>
                  <a:cubicBezTo>
                    <a:pt x="221" y="1023"/>
                    <a:pt x="1" y="1561"/>
                    <a:pt x="1" y="2100"/>
                  </a:cubicBezTo>
                  <a:cubicBezTo>
                    <a:pt x="1" y="2663"/>
                    <a:pt x="221" y="3202"/>
                    <a:pt x="613" y="3594"/>
                  </a:cubicBezTo>
                  <a:lnTo>
                    <a:pt x="3992" y="6973"/>
                  </a:lnTo>
                  <a:lnTo>
                    <a:pt x="7372" y="3569"/>
                  </a:lnTo>
                  <a:cubicBezTo>
                    <a:pt x="8204" y="2761"/>
                    <a:pt x="8204" y="1414"/>
                    <a:pt x="7372" y="606"/>
                  </a:cubicBezTo>
                  <a:cubicBezTo>
                    <a:pt x="6968" y="202"/>
                    <a:pt x="6435" y="0"/>
                    <a:pt x="5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4344790" y="2862608"/>
            <a:ext cx="63914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Chín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bảy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nghìn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bốn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lăm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344790" y="4416950"/>
            <a:ext cx="55354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rgbClr val="FF0000"/>
                </a:solidFill>
              </a:rPr>
              <a:t>Sáu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mươi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nghìn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hai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trăm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một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2555142" y="3676217"/>
            <a:ext cx="1127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27 155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555142" y="5190795"/>
            <a:ext cx="11272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89 371</a:t>
            </a:r>
          </a:p>
        </p:txBody>
      </p:sp>
    </p:spTree>
    <p:extLst>
      <p:ext uri="{BB962C8B-B14F-4D97-AF65-F5344CB8AC3E}">
        <p14:creationId xmlns:p14="http://schemas.microsoft.com/office/powerpoint/2010/main" val="161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2" grpId="0"/>
      <p:bldP spid="73" grpId="0"/>
      <p:bldP spid="7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6000">
              <a:schemeClr val="accent6">
                <a:lumMod val="60000"/>
                <a:lumOff val="4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44622">
              <a:schemeClr val="accent2">
                <a:lumMod val="40000"/>
                <a:lumOff val="60000"/>
              </a:schemeClr>
            </a:gs>
            <a:gs pos="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9436503" y="1632756"/>
            <a:ext cx="1926771" cy="310279"/>
          </a:xfrm>
          <a:custGeom>
            <a:avLst/>
            <a:gdLst>
              <a:gd name="connsiteX0" fmla="*/ 0 w 1926771"/>
              <a:gd name="connsiteY0" fmla="*/ 293951 h 310279"/>
              <a:gd name="connsiteX1" fmla="*/ 440871 w 1926771"/>
              <a:gd name="connsiteY1" fmla="*/ 36 h 310279"/>
              <a:gd name="connsiteX2" fmla="*/ 1926771 w 1926771"/>
              <a:gd name="connsiteY2" fmla="*/ 310279 h 31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6771" h="310279">
                <a:moveTo>
                  <a:pt x="0" y="293951"/>
                </a:moveTo>
                <a:cubicBezTo>
                  <a:pt x="59871" y="145633"/>
                  <a:pt x="119743" y="-2685"/>
                  <a:pt x="440871" y="36"/>
                </a:cubicBezTo>
                <a:cubicBezTo>
                  <a:pt x="761999" y="2757"/>
                  <a:pt x="1344385" y="156518"/>
                  <a:pt x="1926771" y="310279"/>
                </a:cubicBezTo>
              </a:path>
            </a:pathLst>
          </a:cu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3701602" y="1295745"/>
            <a:ext cx="5845629" cy="663693"/>
          </a:xfrm>
          <a:custGeom>
            <a:avLst/>
            <a:gdLst>
              <a:gd name="connsiteX0" fmla="*/ 0 w 5845629"/>
              <a:gd name="connsiteY0" fmla="*/ 255469 h 663693"/>
              <a:gd name="connsiteX1" fmla="*/ 163286 w 5845629"/>
              <a:gd name="connsiteY1" fmla="*/ 26869 h 663693"/>
              <a:gd name="connsiteX2" fmla="*/ 751114 w 5845629"/>
              <a:gd name="connsiteY2" fmla="*/ 75855 h 663693"/>
              <a:gd name="connsiteX3" fmla="*/ 2286000 w 5845629"/>
              <a:gd name="connsiteY3" fmla="*/ 663683 h 663693"/>
              <a:gd name="connsiteX4" fmla="*/ 3771900 w 5845629"/>
              <a:gd name="connsiteY4" fmla="*/ 92183 h 663693"/>
              <a:gd name="connsiteX5" fmla="*/ 5845629 w 5845629"/>
              <a:gd name="connsiteY5" fmla="*/ 435083 h 663693"/>
              <a:gd name="connsiteX6" fmla="*/ 5845629 w 5845629"/>
              <a:gd name="connsiteY6" fmla="*/ 435083 h 663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5629" h="663693">
                <a:moveTo>
                  <a:pt x="0" y="255469"/>
                </a:moveTo>
                <a:cubicBezTo>
                  <a:pt x="19050" y="156137"/>
                  <a:pt x="38100" y="56805"/>
                  <a:pt x="163286" y="26869"/>
                </a:cubicBezTo>
                <a:cubicBezTo>
                  <a:pt x="288472" y="-3067"/>
                  <a:pt x="397328" y="-30281"/>
                  <a:pt x="751114" y="75855"/>
                </a:cubicBezTo>
                <a:cubicBezTo>
                  <a:pt x="1104900" y="181991"/>
                  <a:pt x="1782536" y="660962"/>
                  <a:pt x="2286000" y="663683"/>
                </a:cubicBezTo>
                <a:cubicBezTo>
                  <a:pt x="2789464" y="666404"/>
                  <a:pt x="3178629" y="130283"/>
                  <a:pt x="3771900" y="92183"/>
                </a:cubicBezTo>
                <a:cubicBezTo>
                  <a:pt x="4365171" y="54083"/>
                  <a:pt x="5845629" y="435083"/>
                  <a:pt x="5845629" y="435083"/>
                </a:cubicBezTo>
                <a:lnTo>
                  <a:pt x="5845629" y="435083"/>
                </a:lnTo>
              </a:path>
            </a:pathLst>
          </a:cu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rog Clip Art Clipart Cute Frog Frog Clipart Cute Frog Clipart Cute Frog  Clip Art Clipart Frog Cute Frog PNG Frog Frog PNG Clip Art Art &amp;amp;amp;  Collectibl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0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98" y="301007"/>
            <a:ext cx="1619011" cy="171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407" y="637665"/>
            <a:ext cx="2277465" cy="22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5806" y="650216"/>
            <a:ext cx="1913686" cy="1913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418" y="953059"/>
            <a:ext cx="1919061" cy="19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451" y="444978"/>
            <a:ext cx="1788506" cy="178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025" y="825042"/>
            <a:ext cx="2082486" cy="208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Floating Lotus Leaf PNG Image and PSD File For Free Download - Lovepik |  401169070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" name="Picture 6" descr="Lotus Leaf PNG Image and PSD File For Free Download - Lovepik | 40021640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182" b="89820" l="5589" r="98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290364" y="764231"/>
            <a:ext cx="1988670" cy="21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2631451" y="155543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3">
                    <a:lumMod val="25000"/>
                  </a:schemeClr>
                </a:solidFill>
              </a:rPr>
              <a:t>81 318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18679" y="1329088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81 319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48717" y="1713416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374713" y="1098255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97159" y="165773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81 322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661803" y="1612118"/>
            <a:ext cx="1450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81 323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689474" y="3152903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48 186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961328" y="3520952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510344" y="3054801"/>
            <a:ext cx="145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48 188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628" b="62093" l="7442" r="77442"/>
                    </a14:imgEffect>
                  </a14:imgLayer>
                </a14:imgProps>
              </a:ext>
            </a:extLst>
          </a:blip>
          <a:srcRect t="23228" r="24838" b="41951"/>
          <a:stretch/>
        </p:blipFill>
        <p:spPr>
          <a:xfrm>
            <a:off x="564368" y="1621475"/>
            <a:ext cx="1728061" cy="103930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45076" y="384623"/>
            <a:ext cx="4036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Ếch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đi</a:t>
            </a:r>
            <a:r>
              <a:rPr lang="en-US" sz="3600" dirty="0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 </a:t>
            </a:r>
            <a:r>
              <a:rPr lang="en-US" sz="3600" dirty="0" err="1">
                <a:solidFill>
                  <a:schemeClr val="bg2">
                    <a:lumMod val="75000"/>
                  </a:schemeClr>
                </a:solidFill>
                <a:latin typeface="Artis" panose="02000500000000000000" pitchFamily="2" charset="0"/>
              </a:rPr>
              <a:t>học</a:t>
            </a:r>
            <a:endParaRPr lang="en-US" sz="3600" dirty="0">
              <a:solidFill>
                <a:schemeClr val="bg2">
                  <a:lumMod val="75000"/>
                </a:schemeClr>
              </a:solidFill>
              <a:latin typeface="Artis" panose="020005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2832" y="1959438"/>
            <a:ext cx="1449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81 317</a:t>
            </a:r>
            <a:endParaRPr lang="vi-VN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0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4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C0EC4-F55D-41BA-BB1E-069C31B0FC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9600" dirty="0"/>
              <a:t>Thank!</a:t>
            </a:r>
          </a:p>
        </p:txBody>
      </p:sp>
    </p:spTree>
    <p:extLst>
      <p:ext uri="{BB962C8B-B14F-4D97-AF65-F5344CB8AC3E}">
        <p14:creationId xmlns:p14="http://schemas.microsoft.com/office/powerpoint/2010/main" val="150202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02BF5425-942E-417D-9146-4FFAAC26F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"/>
            <a:ext cx="11125200" cy="70597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25558B-A43C-4558-9D24-4278F9F32DB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4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CF8A533-0844-4E20-A93F-3B3F6C164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1"/>
            <a:ext cx="10755201" cy="6824691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3F9A3D2A-52CC-4DF7-8BE2-63B25DF4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691016">
            <a:off x="-1456248" y="-3014321"/>
            <a:ext cx="8314247" cy="121207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E113A8-4C7F-44D1-B1B3-81A6DD4A0C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85772" flipH="1">
            <a:off x="19509" y="818885"/>
            <a:ext cx="5534371" cy="5186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2C418F6-A104-48C2-8D24-C6FEAFEA16E5}"/>
              </a:ext>
            </a:extLst>
          </p:cNvPr>
          <p:cNvSpPr txBox="1"/>
          <p:nvPr/>
        </p:nvSpPr>
        <p:spPr>
          <a:xfrm>
            <a:off x="5781078" y="1342072"/>
            <a:ext cx="5926302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9600" kern="0" dirty="0">
                <a:solidFill>
                  <a:srgbClr val="FDBB45">
                    <a:lumMod val="75000"/>
                  </a:srgbClr>
                </a:solidFill>
                <a:latin typeface="iCiel Cadena" panose="02000503000000020004" pitchFamily="50" charset="0"/>
                <a:cs typeface="Arial"/>
                <a:sym typeface="Arial"/>
              </a:rPr>
              <a:t>Khởi động</a:t>
            </a:r>
            <a:endParaRPr lang="en-US" sz="9600" kern="0" dirty="0">
              <a:solidFill>
                <a:srgbClr val="FDBB45">
                  <a:lumMod val="75000"/>
                </a:srgbClr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65D9C77-F313-4E9D-9098-B34455E2A0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640825">
            <a:off x="7443885" y="3762881"/>
            <a:ext cx="1111380" cy="10904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A636490-A701-4FD3-A11C-F1D75720DF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719225" y="4826335"/>
            <a:ext cx="696161" cy="68302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EFCE4AA-D7D4-499C-9EFD-559B6997C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929521" y="3242948"/>
            <a:ext cx="696161" cy="68302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E841150-1BE6-4C06-ADF2-EB738852F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4788061" y="239279"/>
            <a:ext cx="1071547" cy="105132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5F1095-E3C2-4627-A2C1-692E3D0BB0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654046" y="447819"/>
            <a:ext cx="468972" cy="4601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20D723-2411-4E2F-8666-8963C99467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8222271" y="603539"/>
            <a:ext cx="468972" cy="4601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941E43C-FF01-46AB-9C38-30A926EE1E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9414603" y="3587659"/>
            <a:ext cx="468972" cy="46012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86531-DEED-4041-BBBE-B881029096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808279">
            <a:off x="10838422" y="5711228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 p14:presetBounceEnd="68000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9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 p14:presetBounceEnd="69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 p14:presetBounceEnd="69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 p14:presetBounceEnd="69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grpId="0" nodeType="withEffect">
                                      <p:stCondLst>
                                        <p:cond delay="5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2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2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696FA8-EBB7-4698-B866-F6CCFA09AE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Content Placeholder 12">
            <a:extLst>
              <a:ext uri="{FF2B5EF4-FFF2-40B4-BE49-F238E27FC236}">
                <a16:creationId xmlns:a16="http://schemas.microsoft.com/office/drawing/2014/main" id="{5A1AB604-F241-4461-A99C-D93568FF1ED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" y="7038975"/>
            <a:ext cx="1800225" cy="1290639"/>
          </a:xfrm>
          <a:prstGeom prst="rect">
            <a:avLst/>
          </a:prstGeom>
        </p:spPr>
      </p:pic>
      <p:pic>
        <p:nvPicPr>
          <p:cNvPr id="12" name="StarWarsMainSong-Williams_3dkp">
            <a:hlinkClick r:id="" action="ppaction://media"/>
            <a:extLst>
              <a:ext uri="{FF2B5EF4-FFF2-40B4-BE49-F238E27FC236}">
                <a16:creationId xmlns:a16="http://schemas.microsoft.com/office/drawing/2014/main" id="{480A3E1C-6B00-429B-A1DA-83DE2479C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0472" y="5867272"/>
            <a:ext cx="776424" cy="7764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9B053A-5DD8-4287-8390-32AF6419F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2013" y="2198368"/>
            <a:ext cx="5273497" cy="14387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C16779-3042-49D0-B4E3-00A8F1E1F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000" y="3413760"/>
            <a:ext cx="6705600" cy="17953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A1E262-1272-4473-832A-F0FA4FFBAF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285772" flipH="1">
            <a:off x="935924" y="914599"/>
            <a:ext cx="4274689" cy="4006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A9D39A-88AE-4C0C-A918-7B97F929F8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808279">
            <a:off x="8538638" y="-2078429"/>
            <a:ext cx="1561383" cy="1531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CB747AC-A23C-404B-9F53-97DBDB668D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782908" y="1816428"/>
            <a:ext cx="1561383" cy="15319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C461EC5-D54C-4648-89EC-29E6E0626D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8987376">
            <a:off x="12318983" y="-1820721"/>
            <a:ext cx="1561383" cy="15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2106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 p14:presetBounceEnd="7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 p14:presetBounceEnd="77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 p14:presetBounceEnd="77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7000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7000">
                                          <p:cBhvr additive="base">
                                            <p:cTn id="1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 p14:presetBounceEnd="7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9903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756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2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12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50" presetClass="path" presetSubtype="0" accel="50000" de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-0.11736 0.05216 L -0.17222 0.0642 C -0.1967 0.06945 -0.23038 0.02716 -0.23316 -0.01265 L -0.23924 -0.10154 " pathEditMode="relative" rAng="10380000" ptsTypes="AAAA">
                                          <p:cBhvr>
                                            <p:cTn id="32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094" y="-768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34974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audio>
                  <p:cMediaNode vol="9756">
                    <p:cTn id="3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400971" y="205367"/>
            <a:ext cx="10685408" cy="140912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“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Bốn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mươi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lăm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nghìn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chín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trăm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mười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333" b="1" i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ba</a:t>
            </a:r>
            <a:r>
              <a:rPr lang="en-US" sz="3333" b="1" i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.”</a:t>
            </a:r>
            <a:endParaRPr lang="vi-VN" sz="3333" b="1" i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2500" y="71655"/>
            <a:ext cx="1407136" cy="140713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935" y="1355783"/>
            <a:ext cx="647213" cy="4306615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94" y="1354667"/>
            <a:ext cx="647583" cy="4309071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5313" y="5082832"/>
            <a:ext cx="1372764" cy="983309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505482" y="3526236"/>
            <a:ext cx="4801825" cy="794163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A. 45 923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9986" y="3524138"/>
            <a:ext cx="817321" cy="796261"/>
          </a:xfrm>
          <a:prstGeom prst="rect">
            <a:avLst/>
          </a:prstGeom>
        </p:spPr>
      </p:pic>
      <p:sp>
        <p:nvSpPr>
          <p:cNvPr id="17" name="Dap An B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884148" y="3533479"/>
            <a:ext cx="4801825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B. 45 913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529417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C. 40 593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1165" y="3508684"/>
            <a:ext cx="888380" cy="7962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3397" y="5150664"/>
            <a:ext cx="817321" cy="796261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6908084" y="5183153"/>
            <a:ext cx="4801827" cy="792804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D</a:t>
            </a:r>
            <a:r>
              <a:rPr lang="en-US" sz="3733" b="1" kern="0" dirty="0">
                <a:solidFill>
                  <a:srgbClr val="002060"/>
                </a:solidFill>
                <a:latin typeface="#9Slide07 Cadena" panose="02000503000000020004" pitchFamily="2" charset="0"/>
                <a:cs typeface="Arial" panose="020B0604020202020204" pitchFamily="34" charset="0"/>
                <a:sym typeface="Arial"/>
              </a:rPr>
              <a:t>. 54 913</a:t>
            </a:r>
            <a:endParaRPr lang="vi-VN" sz="3733" b="1" kern="0" dirty="0">
              <a:solidFill>
                <a:srgbClr val="002060"/>
              </a:solidFill>
              <a:latin typeface="#9Slide07 Cadena" panose="02000503000000020004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4221" y="5150664"/>
            <a:ext cx="817321" cy="79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8975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-1.11111E-6 L -4.72222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71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aphic 3">
            <a:extLst>
              <a:ext uri="{FF2B5EF4-FFF2-40B4-BE49-F238E27FC236}">
                <a16:creationId xmlns:a16="http://schemas.microsoft.com/office/drawing/2014/main" id="{02993569-6859-4A40-9727-B41288755FF5}"/>
              </a:ext>
            </a:extLst>
          </p:cNvPr>
          <p:cNvGrpSpPr/>
          <p:nvPr/>
        </p:nvGrpSpPr>
        <p:grpSpPr>
          <a:xfrm>
            <a:off x="2001679" y="1905000"/>
            <a:ext cx="8188643" cy="3048000"/>
            <a:chOff x="2001679" y="1905000"/>
            <a:chExt cx="8188642" cy="3048000"/>
          </a:xfrm>
        </p:grpSpPr>
        <p:grpSp>
          <p:nvGrpSpPr>
            <p:cNvPr id="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4607682" y="1904825"/>
              <a:ext cx="2962821" cy="2857553"/>
              <a:chOff x="4607682" y="1904825"/>
              <a:chExt cx="2962821" cy="2857553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5154C0A2-308B-42D3-9182-5A9185FA17C4}"/>
                  </a:ext>
                </a:extLst>
              </p:cNvPr>
              <p:cNvSpPr/>
              <p:nvPr/>
            </p:nvSpPr>
            <p:spPr>
              <a:xfrm>
                <a:off x="4607835" y="1905109"/>
                <a:ext cx="2962668" cy="2857270"/>
              </a:xfrm>
              <a:custGeom>
                <a:avLst/>
                <a:gdLst>
                  <a:gd name="connsiteX0" fmla="*/ 2055000 w 2962668"/>
                  <a:gd name="connsiteY0" fmla="*/ 2832256 h 2857270"/>
                  <a:gd name="connsiteX1" fmla="*/ 1605535 w 2962668"/>
                  <a:gd name="connsiteY1" fmla="*/ 2687135 h 2857270"/>
                  <a:gd name="connsiteX2" fmla="*/ 1370794 w 2962668"/>
                  <a:gd name="connsiteY2" fmla="*/ 2688045 h 2857270"/>
                  <a:gd name="connsiteX3" fmla="*/ 922693 w 2962668"/>
                  <a:gd name="connsiteY3" fmla="*/ 2837716 h 2857270"/>
                  <a:gd name="connsiteX4" fmla="*/ 428190 w 2962668"/>
                  <a:gd name="connsiteY4" fmla="*/ 2481964 h 2857270"/>
                  <a:gd name="connsiteX5" fmla="*/ 428190 w 2962668"/>
                  <a:gd name="connsiteY5" fmla="*/ 2009751 h 2857270"/>
                  <a:gd name="connsiteX6" fmla="*/ 354493 w 2962668"/>
                  <a:gd name="connsiteY6" fmla="*/ 1786838 h 2857270"/>
                  <a:gd name="connsiteX7" fmla="*/ 73804 w 2962668"/>
                  <a:gd name="connsiteY7" fmla="*/ 1406975 h 2857270"/>
                  <a:gd name="connsiteX8" fmla="*/ 259413 w 2962668"/>
                  <a:gd name="connsiteY8" fmla="*/ 826945 h 2857270"/>
                  <a:gd name="connsiteX9" fmla="*/ 708424 w 2962668"/>
                  <a:gd name="connsiteY9" fmla="*/ 680459 h 2857270"/>
                  <a:gd name="connsiteX10" fmla="*/ 897672 w 2962668"/>
                  <a:gd name="connsiteY10" fmla="*/ 541707 h 2857270"/>
                  <a:gd name="connsiteX11" fmla="*/ 1171992 w 2962668"/>
                  <a:gd name="connsiteY11" fmla="*/ 157295 h 2857270"/>
                  <a:gd name="connsiteX12" fmla="*/ 1781136 w 2962668"/>
                  <a:gd name="connsiteY12" fmla="*/ 154566 h 2857270"/>
                  <a:gd name="connsiteX13" fmla="*/ 2059095 w 2962668"/>
                  <a:gd name="connsiteY13" fmla="*/ 536248 h 2857270"/>
                  <a:gd name="connsiteX14" fmla="*/ 2249708 w 2962668"/>
                  <a:gd name="connsiteY14" fmla="*/ 673181 h 2857270"/>
                  <a:gd name="connsiteX15" fmla="*/ 2700084 w 2962668"/>
                  <a:gd name="connsiteY15" fmla="*/ 815572 h 2857270"/>
                  <a:gd name="connsiteX16" fmla="*/ 2891152 w 2962668"/>
                  <a:gd name="connsiteY16" fmla="*/ 1393782 h 2857270"/>
                  <a:gd name="connsiteX17" fmla="*/ 2614103 w 2962668"/>
                  <a:gd name="connsiteY17" fmla="*/ 1776375 h 2857270"/>
                  <a:gd name="connsiteX18" fmla="*/ 2542680 w 2962668"/>
                  <a:gd name="connsiteY18" fmla="*/ 1999743 h 2857270"/>
                  <a:gd name="connsiteX19" fmla="*/ 2546774 w 2962668"/>
                  <a:gd name="connsiteY19" fmla="*/ 2471956 h 2857270"/>
                  <a:gd name="connsiteX20" fmla="*/ 2055000 w 2962668"/>
                  <a:gd name="connsiteY20" fmla="*/ 2832256 h 2857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62668" h="2857270">
                    <a:moveTo>
                      <a:pt x="2055000" y="2832256"/>
                    </a:moveTo>
                    <a:lnTo>
                      <a:pt x="1605535" y="2687135"/>
                    </a:lnTo>
                    <a:cubicBezTo>
                      <a:pt x="1529108" y="2662569"/>
                      <a:pt x="1447221" y="2663024"/>
                      <a:pt x="1370794" y="2688045"/>
                    </a:cubicBezTo>
                    <a:lnTo>
                      <a:pt x="922693" y="2837716"/>
                    </a:lnTo>
                    <a:cubicBezTo>
                      <a:pt x="679764" y="2918692"/>
                      <a:pt x="428645" y="2738087"/>
                      <a:pt x="428190" y="2481964"/>
                    </a:cubicBezTo>
                    <a:lnTo>
                      <a:pt x="428190" y="2009751"/>
                    </a:lnTo>
                    <a:cubicBezTo>
                      <a:pt x="428190" y="1929684"/>
                      <a:pt x="402259" y="1851437"/>
                      <a:pt x="354493" y="1786838"/>
                    </a:cubicBezTo>
                    <a:lnTo>
                      <a:pt x="73804" y="1406975"/>
                    </a:lnTo>
                    <a:cubicBezTo>
                      <a:pt x="-78596" y="1200894"/>
                      <a:pt x="15574" y="906102"/>
                      <a:pt x="259413" y="826945"/>
                    </a:cubicBezTo>
                    <a:lnTo>
                      <a:pt x="708424" y="680459"/>
                    </a:lnTo>
                    <a:cubicBezTo>
                      <a:pt x="784851" y="655438"/>
                      <a:pt x="850815" y="606761"/>
                      <a:pt x="897672" y="541707"/>
                    </a:cubicBezTo>
                    <a:lnTo>
                      <a:pt x="1171992" y="157295"/>
                    </a:lnTo>
                    <a:cubicBezTo>
                      <a:pt x="1320752" y="-51061"/>
                      <a:pt x="1630101" y="-52880"/>
                      <a:pt x="1781136" y="154566"/>
                    </a:cubicBezTo>
                    <a:lnTo>
                      <a:pt x="2059095" y="536248"/>
                    </a:lnTo>
                    <a:cubicBezTo>
                      <a:pt x="2106407" y="600847"/>
                      <a:pt x="2172826" y="649069"/>
                      <a:pt x="2249708" y="673181"/>
                    </a:cubicBezTo>
                    <a:lnTo>
                      <a:pt x="2700084" y="815572"/>
                    </a:lnTo>
                    <a:cubicBezTo>
                      <a:pt x="2944378" y="892909"/>
                      <a:pt x="3041277" y="1186336"/>
                      <a:pt x="2891152" y="1393782"/>
                    </a:cubicBezTo>
                    <a:lnTo>
                      <a:pt x="2614103" y="1776375"/>
                    </a:lnTo>
                    <a:cubicBezTo>
                      <a:pt x="2567246" y="1841429"/>
                      <a:pt x="2542225" y="1919676"/>
                      <a:pt x="2542680" y="1999743"/>
                    </a:cubicBezTo>
                    <a:lnTo>
                      <a:pt x="2546774" y="2471956"/>
                    </a:lnTo>
                    <a:cubicBezTo>
                      <a:pt x="2548139" y="2728079"/>
                      <a:pt x="2298840" y="2910959"/>
                      <a:pt x="2055000" y="2832256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CEDC6F2-8AC8-4DE6-AF4E-2A24500607A1}"/>
                  </a:ext>
                </a:extLst>
              </p:cNvPr>
              <p:cNvSpPr/>
              <p:nvPr/>
            </p:nvSpPr>
            <p:spPr>
              <a:xfrm>
                <a:off x="5288990" y="4230426"/>
                <a:ext cx="238782" cy="295729"/>
              </a:xfrm>
              <a:custGeom>
                <a:avLst/>
                <a:gdLst>
                  <a:gd name="connsiteX0" fmla="*/ 214243 w 238782"/>
                  <a:gd name="connsiteY0" fmla="*/ 98415 h 295729"/>
                  <a:gd name="connsiteX1" fmla="*/ 191952 w 238782"/>
                  <a:gd name="connsiteY1" fmla="*/ 287210 h 295729"/>
                  <a:gd name="connsiteX2" fmla="*/ 24540 w 238782"/>
                  <a:gd name="connsiteY2" fmla="*/ 197134 h 295729"/>
                  <a:gd name="connsiteX3" fmla="*/ 46831 w 238782"/>
                  <a:gd name="connsiteY3" fmla="*/ 8340 h 295729"/>
                  <a:gd name="connsiteX4" fmla="*/ 214243 w 238782"/>
                  <a:gd name="connsiteY4" fmla="*/ 98415 h 295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8782" h="295729">
                    <a:moveTo>
                      <a:pt x="214243" y="98415"/>
                    </a:moveTo>
                    <a:cubicBezTo>
                      <a:pt x="254276" y="175298"/>
                      <a:pt x="244268" y="259914"/>
                      <a:pt x="191952" y="287210"/>
                    </a:cubicBezTo>
                    <a:cubicBezTo>
                      <a:pt x="139635" y="314505"/>
                      <a:pt x="64573" y="274017"/>
                      <a:pt x="24540" y="197134"/>
                    </a:cubicBezTo>
                    <a:cubicBezTo>
                      <a:pt x="-15494" y="120252"/>
                      <a:pt x="-5486" y="35636"/>
                      <a:pt x="46831" y="8340"/>
                    </a:cubicBezTo>
                    <a:cubicBezTo>
                      <a:pt x="99602" y="-18500"/>
                      <a:pt x="174209" y="21533"/>
                      <a:pt x="214243" y="98415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7281CE4E-3D36-452A-9F62-647BFDA7D88C}"/>
                  </a:ext>
                </a:extLst>
              </p:cNvPr>
              <p:cNvSpPr/>
              <p:nvPr/>
            </p:nvSpPr>
            <p:spPr>
              <a:xfrm>
                <a:off x="4607682" y="1904825"/>
                <a:ext cx="2962428" cy="2857098"/>
              </a:xfrm>
              <a:custGeom>
                <a:avLst/>
                <a:gdLst>
                  <a:gd name="connsiteX0" fmla="*/ 2699782 w 2962428"/>
                  <a:gd name="connsiteY0" fmla="*/ 815401 h 2857098"/>
                  <a:gd name="connsiteX1" fmla="*/ 2249406 w 2962428"/>
                  <a:gd name="connsiteY1" fmla="*/ 673009 h 2857098"/>
                  <a:gd name="connsiteX2" fmla="*/ 2058793 w 2962428"/>
                  <a:gd name="connsiteY2" fmla="*/ 536076 h 2857098"/>
                  <a:gd name="connsiteX3" fmla="*/ 1780834 w 2962428"/>
                  <a:gd name="connsiteY3" fmla="*/ 154394 h 2857098"/>
                  <a:gd name="connsiteX4" fmla="*/ 1171690 w 2962428"/>
                  <a:gd name="connsiteY4" fmla="*/ 157124 h 2857098"/>
                  <a:gd name="connsiteX5" fmla="*/ 897371 w 2962428"/>
                  <a:gd name="connsiteY5" fmla="*/ 541536 h 2857098"/>
                  <a:gd name="connsiteX6" fmla="*/ 708122 w 2962428"/>
                  <a:gd name="connsiteY6" fmla="*/ 680288 h 2857098"/>
                  <a:gd name="connsiteX7" fmla="*/ 259111 w 2962428"/>
                  <a:gd name="connsiteY7" fmla="*/ 826774 h 2857098"/>
                  <a:gd name="connsiteX8" fmla="*/ 73502 w 2962428"/>
                  <a:gd name="connsiteY8" fmla="*/ 1406804 h 2857098"/>
                  <a:gd name="connsiteX9" fmla="*/ 354191 w 2962428"/>
                  <a:gd name="connsiteY9" fmla="*/ 1786666 h 2857098"/>
                  <a:gd name="connsiteX10" fmla="*/ 427888 w 2962428"/>
                  <a:gd name="connsiteY10" fmla="*/ 2009580 h 2857098"/>
                  <a:gd name="connsiteX11" fmla="*/ 428343 w 2962428"/>
                  <a:gd name="connsiteY11" fmla="*/ 2481792 h 2857098"/>
                  <a:gd name="connsiteX12" fmla="*/ 922846 w 2962428"/>
                  <a:gd name="connsiteY12" fmla="*/ 2837544 h 2857098"/>
                  <a:gd name="connsiteX13" fmla="*/ 1370947 w 2962428"/>
                  <a:gd name="connsiteY13" fmla="*/ 2687874 h 2857098"/>
                  <a:gd name="connsiteX14" fmla="*/ 1605688 w 2962428"/>
                  <a:gd name="connsiteY14" fmla="*/ 2686964 h 2857098"/>
                  <a:gd name="connsiteX15" fmla="*/ 2055153 w 2962428"/>
                  <a:gd name="connsiteY15" fmla="*/ 2832085 h 2857098"/>
                  <a:gd name="connsiteX16" fmla="*/ 2546017 w 2962428"/>
                  <a:gd name="connsiteY16" fmla="*/ 2471784 h 2857098"/>
                  <a:gd name="connsiteX17" fmla="*/ 2541923 w 2962428"/>
                  <a:gd name="connsiteY17" fmla="*/ 1999571 h 2857098"/>
                  <a:gd name="connsiteX18" fmla="*/ 2613346 w 2962428"/>
                  <a:gd name="connsiteY18" fmla="*/ 1776203 h 2857098"/>
                  <a:gd name="connsiteX19" fmla="*/ 2890395 w 2962428"/>
                  <a:gd name="connsiteY19" fmla="*/ 1393611 h 2857098"/>
                  <a:gd name="connsiteX20" fmla="*/ 2699782 w 2962428"/>
                  <a:gd name="connsiteY20" fmla="*/ 815401 h 2857098"/>
                  <a:gd name="connsiteX21" fmla="*/ 2851271 w 2962428"/>
                  <a:gd name="connsiteY21" fmla="*/ 1394976 h 2857098"/>
                  <a:gd name="connsiteX22" fmla="*/ 2581956 w 2962428"/>
                  <a:gd name="connsiteY22" fmla="*/ 1766650 h 2857098"/>
                  <a:gd name="connsiteX23" fmla="*/ 2512353 w 2962428"/>
                  <a:gd name="connsiteY23" fmla="*/ 1983649 h 2857098"/>
                  <a:gd name="connsiteX24" fmla="*/ 2515992 w 2962428"/>
                  <a:gd name="connsiteY24" fmla="*/ 2442669 h 2857098"/>
                  <a:gd name="connsiteX25" fmla="*/ 2038776 w 2962428"/>
                  <a:gd name="connsiteY25" fmla="*/ 2792961 h 2857098"/>
                  <a:gd name="connsiteX26" fmla="*/ 1602049 w 2962428"/>
                  <a:gd name="connsiteY26" fmla="*/ 2651935 h 2857098"/>
                  <a:gd name="connsiteX27" fmla="*/ 1374131 w 2962428"/>
                  <a:gd name="connsiteY27" fmla="*/ 2652844 h 2857098"/>
                  <a:gd name="connsiteX28" fmla="*/ 938769 w 2962428"/>
                  <a:gd name="connsiteY28" fmla="*/ 2798420 h 2857098"/>
                  <a:gd name="connsiteX29" fmla="*/ 458368 w 2962428"/>
                  <a:gd name="connsiteY29" fmla="*/ 2452677 h 2857098"/>
                  <a:gd name="connsiteX30" fmla="*/ 457913 w 2962428"/>
                  <a:gd name="connsiteY30" fmla="*/ 1993657 h 2857098"/>
                  <a:gd name="connsiteX31" fmla="*/ 386490 w 2962428"/>
                  <a:gd name="connsiteY31" fmla="*/ 1777113 h 2857098"/>
                  <a:gd name="connsiteX32" fmla="*/ 113535 w 2962428"/>
                  <a:gd name="connsiteY32" fmla="*/ 1408169 h 2857098"/>
                  <a:gd name="connsiteX33" fmla="*/ 293686 w 2962428"/>
                  <a:gd name="connsiteY33" fmla="*/ 844516 h 2857098"/>
                  <a:gd name="connsiteX34" fmla="*/ 729958 w 2962428"/>
                  <a:gd name="connsiteY34" fmla="*/ 702124 h 2857098"/>
                  <a:gd name="connsiteX35" fmla="*/ 913748 w 2962428"/>
                  <a:gd name="connsiteY35" fmla="*/ 567466 h 2857098"/>
                  <a:gd name="connsiteX36" fmla="*/ 1180334 w 2962428"/>
                  <a:gd name="connsiteY36" fmla="*/ 193973 h 2857098"/>
                  <a:gd name="connsiteX37" fmla="*/ 1772190 w 2962428"/>
                  <a:gd name="connsiteY37" fmla="*/ 191243 h 2857098"/>
                  <a:gd name="connsiteX38" fmla="*/ 2042416 w 2962428"/>
                  <a:gd name="connsiteY38" fmla="*/ 562007 h 2857098"/>
                  <a:gd name="connsiteX39" fmla="*/ 2227570 w 2962428"/>
                  <a:gd name="connsiteY39" fmla="*/ 695300 h 2857098"/>
                  <a:gd name="connsiteX40" fmla="*/ 2665208 w 2962428"/>
                  <a:gd name="connsiteY40" fmla="*/ 833598 h 2857098"/>
                  <a:gd name="connsiteX41" fmla="*/ 2851271 w 2962428"/>
                  <a:gd name="connsiteY41" fmla="*/ 1394976 h 285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962428" h="2857098">
                    <a:moveTo>
                      <a:pt x="2699782" y="815401"/>
                    </a:moveTo>
                    <a:lnTo>
                      <a:pt x="2249406" y="673009"/>
                    </a:lnTo>
                    <a:cubicBezTo>
                      <a:pt x="2172979" y="648898"/>
                      <a:pt x="2106105" y="600676"/>
                      <a:pt x="2058793" y="536076"/>
                    </a:cubicBezTo>
                    <a:lnTo>
                      <a:pt x="1780834" y="154394"/>
                    </a:lnTo>
                    <a:cubicBezTo>
                      <a:pt x="1629799" y="-52597"/>
                      <a:pt x="1320450" y="-51232"/>
                      <a:pt x="1171690" y="157124"/>
                    </a:cubicBezTo>
                    <a:lnTo>
                      <a:pt x="897371" y="541536"/>
                    </a:lnTo>
                    <a:cubicBezTo>
                      <a:pt x="850968" y="606590"/>
                      <a:pt x="784549" y="655267"/>
                      <a:pt x="708122" y="680288"/>
                    </a:cubicBezTo>
                    <a:lnTo>
                      <a:pt x="259111" y="826774"/>
                    </a:lnTo>
                    <a:cubicBezTo>
                      <a:pt x="15727" y="906386"/>
                      <a:pt x="-78443" y="1201177"/>
                      <a:pt x="73502" y="1406804"/>
                    </a:cubicBezTo>
                    <a:lnTo>
                      <a:pt x="354191" y="1786666"/>
                    </a:lnTo>
                    <a:cubicBezTo>
                      <a:pt x="401958" y="1851266"/>
                      <a:pt x="427433" y="1929058"/>
                      <a:pt x="427888" y="2009580"/>
                    </a:cubicBezTo>
                    <a:lnTo>
                      <a:pt x="428343" y="2481792"/>
                    </a:lnTo>
                    <a:cubicBezTo>
                      <a:pt x="428798" y="2737915"/>
                      <a:pt x="679917" y="2918521"/>
                      <a:pt x="922846" y="2837544"/>
                    </a:cubicBezTo>
                    <a:lnTo>
                      <a:pt x="1370947" y="2687874"/>
                    </a:lnTo>
                    <a:cubicBezTo>
                      <a:pt x="1446919" y="2662398"/>
                      <a:pt x="1529261" y="2661943"/>
                      <a:pt x="1605688" y="2686964"/>
                    </a:cubicBezTo>
                    <a:lnTo>
                      <a:pt x="2055153" y="2832085"/>
                    </a:lnTo>
                    <a:cubicBezTo>
                      <a:pt x="2298993" y="2910787"/>
                      <a:pt x="2548292" y="2727907"/>
                      <a:pt x="2546017" y="2471784"/>
                    </a:cubicBezTo>
                    <a:lnTo>
                      <a:pt x="2541923" y="1999571"/>
                    </a:lnTo>
                    <a:cubicBezTo>
                      <a:pt x="2541468" y="1919505"/>
                      <a:pt x="2566489" y="1841257"/>
                      <a:pt x="2613346" y="1776203"/>
                    </a:cubicBezTo>
                    <a:lnTo>
                      <a:pt x="2890395" y="1393611"/>
                    </a:lnTo>
                    <a:cubicBezTo>
                      <a:pt x="3041430" y="1186165"/>
                      <a:pt x="2944076" y="892738"/>
                      <a:pt x="2699782" y="815401"/>
                    </a:cubicBezTo>
                    <a:close/>
                    <a:moveTo>
                      <a:pt x="2851271" y="1394976"/>
                    </a:moveTo>
                    <a:lnTo>
                      <a:pt x="2581956" y="1766650"/>
                    </a:lnTo>
                    <a:cubicBezTo>
                      <a:pt x="2536464" y="1829884"/>
                      <a:pt x="2511898" y="1905857"/>
                      <a:pt x="2512353" y="1983649"/>
                    </a:cubicBezTo>
                    <a:lnTo>
                      <a:pt x="2515992" y="2442669"/>
                    </a:lnTo>
                    <a:cubicBezTo>
                      <a:pt x="2518267" y="2691513"/>
                      <a:pt x="2275792" y="2869389"/>
                      <a:pt x="2038776" y="2792961"/>
                    </a:cubicBezTo>
                    <a:lnTo>
                      <a:pt x="1602049" y="2651935"/>
                    </a:lnTo>
                    <a:cubicBezTo>
                      <a:pt x="1527896" y="2627823"/>
                      <a:pt x="1447829" y="2628278"/>
                      <a:pt x="1374131" y="2652844"/>
                    </a:cubicBezTo>
                    <a:lnTo>
                      <a:pt x="938769" y="2798420"/>
                    </a:lnTo>
                    <a:cubicBezTo>
                      <a:pt x="702663" y="2877123"/>
                      <a:pt x="458368" y="2701976"/>
                      <a:pt x="458368" y="2452677"/>
                    </a:cubicBezTo>
                    <a:lnTo>
                      <a:pt x="457913" y="1993657"/>
                    </a:lnTo>
                    <a:cubicBezTo>
                      <a:pt x="457913" y="1915865"/>
                      <a:pt x="432893" y="1839893"/>
                      <a:pt x="386490" y="1777113"/>
                    </a:cubicBezTo>
                    <a:lnTo>
                      <a:pt x="113535" y="1408169"/>
                    </a:lnTo>
                    <a:cubicBezTo>
                      <a:pt x="-34315" y="1208001"/>
                      <a:pt x="57125" y="921398"/>
                      <a:pt x="293686" y="844516"/>
                    </a:cubicBezTo>
                    <a:lnTo>
                      <a:pt x="729958" y="702124"/>
                    </a:lnTo>
                    <a:cubicBezTo>
                      <a:pt x="804111" y="678013"/>
                      <a:pt x="868255" y="630701"/>
                      <a:pt x="913748" y="567466"/>
                    </a:cubicBezTo>
                    <a:lnTo>
                      <a:pt x="1180334" y="193973"/>
                    </a:lnTo>
                    <a:cubicBezTo>
                      <a:pt x="1325000" y="-8469"/>
                      <a:pt x="1625705" y="-10289"/>
                      <a:pt x="1772190" y="191243"/>
                    </a:cubicBezTo>
                    <a:lnTo>
                      <a:pt x="2042416" y="562007"/>
                    </a:lnTo>
                    <a:cubicBezTo>
                      <a:pt x="2088363" y="624787"/>
                      <a:pt x="2152962" y="671644"/>
                      <a:pt x="2227570" y="695300"/>
                    </a:cubicBezTo>
                    <a:lnTo>
                      <a:pt x="2665208" y="833598"/>
                    </a:lnTo>
                    <a:cubicBezTo>
                      <a:pt x="2902678" y="907751"/>
                      <a:pt x="2997302" y="1193444"/>
                      <a:pt x="2851271" y="1394976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68DA310-612D-45E8-B799-859082C2166D}"/>
                  </a:ext>
                </a:extLst>
              </p:cNvPr>
              <p:cNvSpPr/>
              <p:nvPr/>
            </p:nvSpPr>
            <p:spPr>
              <a:xfrm>
                <a:off x="4652555" y="1936101"/>
                <a:ext cx="2859624" cy="1266184"/>
              </a:xfrm>
              <a:custGeom>
                <a:avLst/>
                <a:gdLst>
                  <a:gd name="connsiteX0" fmla="*/ 2623064 w 2859624"/>
                  <a:gd name="connsiteY0" fmla="*/ 791858 h 1266184"/>
                  <a:gd name="connsiteX1" fmla="*/ 2185427 w 2859624"/>
                  <a:gd name="connsiteY1" fmla="*/ 653561 h 1266184"/>
                  <a:gd name="connsiteX2" fmla="*/ 2000272 w 2859624"/>
                  <a:gd name="connsiteY2" fmla="*/ 520268 h 1266184"/>
                  <a:gd name="connsiteX3" fmla="*/ 1730047 w 2859624"/>
                  <a:gd name="connsiteY3" fmla="*/ 149959 h 1266184"/>
                  <a:gd name="connsiteX4" fmla="*/ 1138190 w 2859624"/>
                  <a:gd name="connsiteY4" fmla="*/ 152688 h 1266184"/>
                  <a:gd name="connsiteX5" fmla="*/ 871605 w 2859624"/>
                  <a:gd name="connsiteY5" fmla="*/ 526182 h 1266184"/>
                  <a:gd name="connsiteX6" fmla="*/ 687815 w 2859624"/>
                  <a:gd name="connsiteY6" fmla="*/ 660840 h 1266184"/>
                  <a:gd name="connsiteX7" fmla="*/ 251542 w 2859624"/>
                  <a:gd name="connsiteY7" fmla="*/ 803232 h 1266184"/>
                  <a:gd name="connsiteX8" fmla="*/ 5883 w 2859624"/>
                  <a:gd name="connsiteY8" fmla="*/ 1215849 h 1266184"/>
                  <a:gd name="connsiteX9" fmla="*/ 814739 w 2859624"/>
                  <a:gd name="connsiteY9" fmla="*/ 1074822 h 1266184"/>
                  <a:gd name="connsiteX10" fmla="*/ 2294609 w 2859624"/>
                  <a:gd name="connsiteY10" fmla="*/ 1259067 h 1266184"/>
                  <a:gd name="connsiteX11" fmla="*/ 2859625 w 2859624"/>
                  <a:gd name="connsiteY11" fmla="*/ 1027055 h 1266184"/>
                  <a:gd name="connsiteX12" fmla="*/ 2623064 w 2859624"/>
                  <a:gd name="connsiteY12" fmla="*/ 791858 h 1266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59624" h="1266184">
                    <a:moveTo>
                      <a:pt x="2623064" y="791858"/>
                    </a:moveTo>
                    <a:lnTo>
                      <a:pt x="2185427" y="653561"/>
                    </a:lnTo>
                    <a:cubicBezTo>
                      <a:pt x="2111274" y="629905"/>
                      <a:pt x="2046220" y="583503"/>
                      <a:pt x="2000272" y="520268"/>
                    </a:cubicBezTo>
                    <a:lnTo>
                      <a:pt x="1730047" y="149959"/>
                    </a:lnTo>
                    <a:cubicBezTo>
                      <a:pt x="1583562" y="-51118"/>
                      <a:pt x="1282856" y="-49754"/>
                      <a:pt x="1138190" y="152688"/>
                    </a:cubicBezTo>
                    <a:lnTo>
                      <a:pt x="871605" y="526182"/>
                    </a:lnTo>
                    <a:cubicBezTo>
                      <a:pt x="826112" y="589417"/>
                      <a:pt x="761968" y="636729"/>
                      <a:pt x="687815" y="660840"/>
                    </a:cubicBezTo>
                    <a:lnTo>
                      <a:pt x="251542" y="803232"/>
                    </a:lnTo>
                    <a:cubicBezTo>
                      <a:pt x="70482" y="862372"/>
                      <a:pt x="-25507" y="1043887"/>
                      <a:pt x="5883" y="1215849"/>
                    </a:cubicBezTo>
                    <a:cubicBezTo>
                      <a:pt x="195587" y="1158073"/>
                      <a:pt x="433057" y="1074822"/>
                      <a:pt x="814739" y="1074822"/>
                    </a:cubicBezTo>
                    <a:cubicBezTo>
                      <a:pt x="1351095" y="1074822"/>
                      <a:pt x="1720039" y="1309563"/>
                      <a:pt x="2294609" y="1259067"/>
                    </a:cubicBezTo>
                    <a:cubicBezTo>
                      <a:pt x="2556645" y="1236321"/>
                      <a:pt x="2707680" y="1160803"/>
                      <a:pt x="2859625" y="1027055"/>
                    </a:cubicBezTo>
                    <a:cubicBezTo>
                      <a:pt x="2825051" y="920602"/>
                      <a:pt x="2742255" y="829617"/>
                      <a:pt x="2623064" y="79185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4902D25D-A743-4BB4-9FBA-1BE6584D0924}"/>
                  </a:ext>
                </a:extLst>
              </p:cNvPr>
              <p:cNvSpPr/>
              <p:nvPr/>
            </p:nvSpPr>
            <p:spPr>
              <a:xfrm>
                <a:off x="4885957" y="2080984"/>
                <a:ext cx="1239740" cy="982189"/>
              </a:xfrm>
              <a:custGeom>
                <a:avLst/>
                <a:gdLst>
                  <a:gd name="connsiteX0" fmla="*/ 183278 w 1239740"/>
                  <a:gd name="connsiteY0" fmla="*/ 975887 h 982189"/>
                  <a:gd name="connsiteX1" fmla="*/ 53170 w 1239740"/>
                  <a:gd name="connsiteY1" fmla="*/ 757977 h 982189"/>
                  <a:gd name="connsiteX2" fmla="*/ 480799 w 1239740"/>
                  <a:gd name="connsiteY2" fmla="*/ 644701 h 982189"/>
                  <a:gd name="connsiteX3" fmla="*/ 774225 w 1239740"/>
                  <a:gd name="connsiteY3" fmla="*/ 422697 h 982189"/>
                  <a:gd name="connsiteX4" fmla="*/ 1029893 w 1239740"/>
                  <a:gd name="connsiteY4" fmla="*/ 32826 h 982189"/>
                  <a:gd name="connsiteX5" fmla="*/ 1230969 w 1239740"/>
                  <a:gd name="connsiteY5" fmla="*/ 146103 h 982189"/>
                  <a:gd name="connsiteX6" fmla="*/ 992134 w 1239740"/>
                  <a:gd name="connsiteY6" fmla="*/ 552806 h 982189"/>
                  <a:gd name="connsiteX7" fmla="*/ 585431 w 1239740"/>
                  <a:gd name="connsiteY7" fmla="*/ 846233 h 982189"/>
                  <a:gd name="connsiteX8" fmla="*/ 183278 w 1239740"/>
                  <a:gd name="connsiteY8" fmla="*/ 975887 h 982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39740" h="982189">
                    <a:moveTo>
                      <a:pt x="183278" y="975887"/>
                    </a:moveTo>
                    <a:cubicBezTo>
                      <a:pt x="36792" y="1021834"/>
                      <a:pt x="-68295" y="803015"/>
                      <a:pt x="53170" y="757977"/>
                    </a:cubicBezTo>
                    <a:lnTo>
                      <a:pt x="480799" y="644701"/>
                    </a:lnTo>
                    <a:cubicBezTo>
                      <a:pt x="598624" y="601028"/>
                      <a:pt x="696433" y="526875"/>
                      <a:pt x="774225" y="422697"/>
                    </a:cubicBezTo>
                    <a:lnTo>
                      <a:pt x="1029893" y="32826"/>
                    </a:lnTo>
                    <a:cubicBezTo>
                      <a:pt x="1065377" y="-41327"/>
                      <a:pt x="1286015" y="15994"/>
                      <a:pt x="1230969" y="146103"/>
                    </a:cubicBezTo>
                    <a:lnTo>
                      <a:pt x="992134" y="552806"/>
                    </a:lnTo>
                    <a:cubicBezTo>
                      <a:pt x="898875" y="688829"/>
                      <a:pt x="766036" y="788912"/>
                      <a:pt x="585431" y="846233"/>
                    </a:cubicBezTo>
                    <a:lnTo>
                      <a:pt x="183278" y="97588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20E28916-362D-46F6-802A-72A4A3070FDF}"/>
                  </a:ext>
                </a:extLst>
              </p:cNvPr>
              <p:cNvSpPr/>
              <p:nvPr/>
            </p:nvSpPr>
            <p:spPr>
              <a:xfrm>
                <a:off x="4649637" y="1945200"/>
                <a:ext cx="2878594" cy="2776136"/>
              </a:xfrm>
              <a:custGeom>
                <a:avLst/>
                <a:gdLst>
                  <a:gd name="connsiteX0" fmla="*/ 2623252 w 2878594"/>
                  <a:gd name="connsiteY0" fmla="*/ 792313 h 2776136"/>
                  <a:gd name="connsiteX1" fmla="*/ 2185615 w 2878594"/>
                  <a:gd name="connsiteY1" fmla="*/ 654016 h 2776136"/>
                  <a:gd name="connsiteX2" fmla="*/ 2000460 w 2878594"/>
                  <a:gd name="connsiteY2" fmla="*/ 520723 h 2776136"/>
                  <a:gd name="connsiteX3" fmla="*/ 1730235 w 2878594"/>
                  <a:gd name="connsiteY3" fmla="*/ 149959 h 2776136"/>
                  <a:gd name="connsiteX4" fmla="*/ 1138378 w 2878594"/>
                  <a:gd name="connsiteY4" fmla="*/ 152688 h 2776136"/>
                  <a:gd name="connsiteX5" fmla="*/ 871793 w 2878594"/>
                  <a:gd name="connsiteY5" fmla="*/ 526182 h 2776136"/>
                  <a:gd name="connsiteX6" fmla="*/ 688003 w 2878594"/>
                  <a:gd name="connsiteY6" fmla="*/ 660840 h 2776136"/>
                  <a:gd name="connsiteX7" fmla="*/ 251730 w 2878594"/>
                  <a:gd name="connsiteY7" fmla="*/ 803232 h 2776136"/>
                  <a:gd name="connsiteX8" fmla="*/ 71580 w 2878594"/>
                  <a:gd name="connsiteY8" fmla="*/ 1366884 h 2776136"/>
                  <a:gd name="connsiteX9" fmla="*/ 344535 w 2878594"/>
                  <a:gd name="connsiteY9" fmla="*/ 1735829 h 2776136"/>
                  <a:gd name="connsiteX10" fmla="*/ 415958 w 2878594"/>
                  <a:gd name="connsiteY10" fmla="*/ 1952373 h 2776136"/>
                  <a:gd name="connsiteX11" fmla="*/ 416413 w 2878594"/>
                  <a:gd name="connsiteY11" fmla="*/ 2411393 h 2776136"/>
                  <a:gd name="connsiteX12" fmla="*/ 896813 w 2878594"/>
                  <a:gd name="connsiteY12" fmla="*/ 2757136 h 2776136"/>
                  <a:gd name="connsiteX13" fmla="*/ 1332176 w 2878594"/>
                  <a:gd name="connsiteY13" fmla="*/ 2611560 h 2776136"/>
                  <a:gd name="connsiteX14" fmla="*/ 1560093 w 2878594"/>
                  <a:gd name="connsiteY14" fmla="*/ 2610650 h 2776136"/>
                  <a:gd name="connsiteX15" fmla="*/ 1996821 w 2878594"/>
                  <a:gd name="connsiteY15" fmla="*/ 2751677 h 2776136"/>
                  <a:gd name="connsiteX16" fmla="*/ 2474037 w 2878594"/>
                  <a:gd name="connsiteY16" fmla="*/ 2401384 h 2776136"/>
                  <a:gd name="connsiteX17" fmla="*/ 2470398 w 2878594"/>
                  <a:gd name="connsiteY17" fmla="*/ 1942365 h 2776136"/>
                  <a:gd name="connsiteX18" fmla="*/ 2540001 w 2878594"/>
                  <a:gd name="connsiteY18" fmla="*/ 1725365 h 2776136"/>
                  <a:gd name="connsiteX19" fmla="*/ 2809316 w 2878594"/>
                  <a:gd name="connsiteY19" fmla="*/ 1353691 h 2776136"/>
                  <a:gd name="connsiteX20" fmla="*/ 2623252 w 2878594"/>
                  <a:gd name="connsiteY20" fmla="*/ 792313 h 2776136"/>
                  <a:gd name="connsiteX21" fmla="*/ 2698770 w 2878594"/>
                  <a:gd name="connsiteY21" fmla="*/ 1357331 h 2776136"/>
                  <a:gd name="connsiteX22" fmla="*/ 2451290 w 2878594"/>
                  <a:gd name="connsiteY22" fmla="*/ 1698980 h 2776136"/>
                  <a:gd name="connsiteX23" fmla="*/ 2387601 w 2878594"/>
                  <a:gd name="connsiteY23" fmla="*/ 1898692 h 2776136"/>
                  <a:gd name="connsiteX24" fmla="*/ 2391240 w 2878594"/>
                  <a:gd name="connsiteY24" fmla="*/ 2320408 h 2776136"/>
                  <a:gd name="connsiteX25" fmla="*/ 1952693 w 2878594"/>
                  <a:gd name="connsiteY25" fmla="*/ 2642495 h 2776136"/>
                  <a:gd name="connsiteX26" fmla="*/ 1551450 w 2878594"/>
                  <a:gd name="connsiteY26" fmla="*/ 2512841 h 2776136"/>
                  <a:gd name="connsiteX27" fmla="*/ 1341729 w 2878594"/>
                  <a:gd name="connsiteY27" fmla="*/ 2513751 h 2776136"/>
                  <a:gd name="connsiteX28" fmla="*/ 941396 w 2878594"/>
                  <a:gd name="connsiteY28" fmla="*/ 2647499 h 2776136"/>
                  <a:gd name="connsiteX29" fmla="*/ 499664 w 2878594"/>
                  <a:gd name="connsiteY29" fmla="*/ 2329506 h 2776136"/>
                  <a:gd name="connsiteX30" fmla="*/ 499209 w 2878594"/>
                  <a:gd name="connsiteY30" fmla="*/ 1907336 h 2776136"/>
                  <a:gd name="connsiteX31" fmla="*/ 433700 w 2878594"/>
                  <a:gd name="connsiteY31" fmla="*/ 1708533 h 2776136"/>
                  <a:gd name="connsiteX32" fmla="*/ 183037 w 2878594"/>
                  <a:gd name="connsiteY32" fmla="*/ 1369159 h 2776136"/>
                  <a:gd name="connsiteX33" fmla="*/ 348629 w 2878594"/>
                  <a:gd name="connsiteY33" fmla="*/ 850544 h 2776136"/>
                  <a:gd name="connsiteX34" fmla="*/ 749873 w 2878594"/>
                  <a:gd name="connsiteY34" fmla="*/ 719525 h 2776136"/>
                  <a:gd name="connsiteX35" fmla="*/ 918650 w 2878594"/>
                  <a:gd name="connsiteY35" fmla="*/ 595331 h 2776136"/>
                  <a:gd name="connsiteX36" fmla="*/ 1163854 w 2878594"/>
                  <a:gd name="connsiteY36" fmla="*/ 251862 h 2776136"/>
                  <a:gd name="connsiteX37" fmla="*/ 1707944 w 2878594"/>
                  <a:gd name="connsiteY37" fmla="*/ 249132 h 2776136"/>
                  <a:gd name="connsiteX38" fmla="*/ 1956333 w 2878594"/>
                  <a:gd name="connsiteY38" fmla="*/ 590326 h 2776136"/>
                  <a:gd name="connsiteX39" fmla="*/ 2126474 w 2878594"/>
                  <a:gd name="connsiteY39" fmla="*/ 712701 h 2776136"/>
                  <a:gd name="connsiteX40" fmla="*/ 2528628 w 2878594"/>
                  <a:gd name="connsiteY40" fmla="*/ 839626 h 2776136"/>
                  <a:gd name="connsiteX41" fmla="*/ 2698770 w 2878594"/>
                  <a:gd name="connsiteY41" fmla="*/ 1357331 h 27761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878594" h="2776136">
                    <a:moveTo>
                      <a:pt x="2623252" y="792313"/>
                    </a:moveTo>
                    <a:lnTo>
                      <a:pt x="2185615" y="654016"/>
                    </a:lnTo>
                    <a:cubicBezTo>
                      <a:pt x="2111462" y="630360"/>
                      <a:pt x="2046408" y="583958"/>
                      <a:pt x="2000460" y="520723"/>
                    </a:cubicBezTo>
                    <a:lnTo>
                      <a:pt x="1730235" y="149959"/>
                    </a:lnTo>
                    <a:cubicBezTo>
                      <a:pt x="1583749" y="-51118"/>
                      <a:pt x="1283044" y="-49754"/>
                      <a:pt x="1138378" y="152688"/>
                    </a:cubicBezTo>
                    <a:lnTo>
                      <a:pt x="871793" y="526182"/>
                    </a:lnTo>
                    <a:cubicBezTo>
                      <a:pt x="826300" y="589417"/>
                      <a:pt x="762156" y="636729"/>
                      <a:pt x="688003" y="660840"/>
                    </a:cubicBezTo>
                    <a:lnTo>
                      <a:pt x="251730" y="803232"/>
                    </a:lnTo>
                    <a:cubicBezTo>
                      <a:pt x="15170" y="880569"/>
                      <a:pt x="-76270" y="1166717"/>
                      <a:pt x="71580" y="1366884"/>
                    </a:cubicBezTo>
                    <a:lnTo>
                      <a:pt x="344535" y="1735829"/>
                    </a:lnTo>
                    <a:cubicBezTo>
                      <a:pt x="390937" y="1798608"/>
                      <a:pt x="415958" y="1874126"/>
                      <a:pt x="415958" y="1952373"/>
                    </a:cubicBezTo>
                    <a:lnTo>
                      <a:pt x="416413" y="2411393"/>
                    </a:lnTo>
                    <a:cubicBezTo>
                      <a:pt x="416868" y="2660237"/>
                      <a:pt x="660708" y="2835838"/>
                      <a:pt x="896813" y="2757136"/>
                    </a:cubicBezTo>
                    <a:lnTo>
                      <a:pt x="1332176" y="2611560"/>
                    </a:lnTo>
                    <a:cubicBezTo>
                      <a:pt x="1405874" y="2586994"/>
                      <a:pt x="1485941" y="2586539"/>
                      <a:pt x="1560093" y="2610650"/>
                    </a:cubicBezTo>
                    <a:lnTo>
                      <a:pt x="1996821" y="2751677"/>
                    </a:lnTo>
                    <a:cubicBezTo>
                      <a:pt x="2233837" y="2828104"/>
                      <a:pt x="2475856" y="2650229"/>
                      <a:pt x="2474037" y="2401384"/>
                    </a:cubicBezTo>
                    <a:lnTo>
                      <a:pt x="2470398" y="1942365"/>
                    </a:lnTo>
                    <a:cubicBezTo>
                      <a:pt x="2469943" y="1864572"/>
                      <a:pt x="2494053" y="1788600"/>
                      <a:pt x="2540001" y="1725365"/>
                    </a:cubicBezTo>
                    <a:lnTo>
                      <a:pt x="2809316" y="1353691"/>
                    </a:lnTo>
                    <a:cubicBezTo>
                      <a:pt x="2954892" y="1153069"/>
                      <a:pt x="2860723" y="867376"/>
                      <a:pt x="2623252" y="792313"/>
                    </a:cubicBezTo>
                    <a:close/>
                    <a:moveTo>
                      <a:pt x="2698770" y="1357331"/>
                    </a:moveTo>
                    <a:lnTo>
                      <a:pt x="2451290" y="1698980"/>
                    </a:lnTo>
                    <a:cubicBezTo>
                      <a:pt x="2409437" y="1757210"/>
                      <a:pt x="2386691" y="1826814"/>
                      <a:pt x="2387601" y="1898692"/>
                    </a:cubicBezTo>
                    <a:lnTo>
                      <a:pt x="2391240" y="2320408"/>
                    </a:lnTo>
                    <a:cubicBezTo>
                      <a:pt x="2393060" y="2549235"/>
                      <a:pt x="2170147" y="2713008"/>
                      <a:pt x="1952693" y="2642495"/>
                    </a:cubicBezTo>
                    <a:lnTo>
                      <a:pt x="1551450" y="2512841"/>
                    </a:lnTo>
                    <a:cubicBezTo>
                      <a:pt x="1483211" y="2491005"/>
                      <a:pt x="1409968" y="2491005"/>
                      <a:pt x="1341729" y="2513751"/>
                    </a:cubicBezTo>
                    <a:lnTo>
                      <a:pt x="941396" y="2647499"/>
                    </a:lnTo>
                    <a:cubicBezTo>
                      <a:pt x="724397" y="2719832"/>
                      <a:pt x="499664" y="2558789"/>
                      <a:pt x="499664" y="2329506"/>
                    </a:cubicBezTo>
                    <a:lnTo>
                      <a:pt x="499209" y="1907336"/>
                    </a:lnTo>
                    <a:cubicBezTo>
                      <a:pt x="499209" y="1835457"/>
                      <a:pt x="476008" y="1765854"/>
                      <a:pt x="433700" y="1708533"/>
                    </a:cubicBezTo>
                    <a:lnTo>
                      <a:pt x="183037" y="1369159"/>
                    </a:lnTo>
                    <a:cubicBezTo>
                      <a:pt x="47014" y="1184914"/>
                      <a:pt x="131175" y="921967"/>
                      <a:pt x="348629" y="850544"/>
                    </a:cubicBezTo>
                    <a:lnTo>
                      <a:pt x="749873" y="719525"/>
                    </a:lnTo>
                    <a:cubicBezTo>
                      <a:pt x="818111" y="697234"/>
                      <a:pt x="877251" y="654016"/>
                      <a:pt x="918650" y="595331"/>
                    </a:cubicBezTo>
                    <a:lnTo>
                      <a:pt x="1163854" y="251862"/>
                    </a:lnTo>
                    <a:cubicBezTo>
                      <a:pt x="1296692" y="65343"/>
                      <a:pt x="1573286" y="64433"/>
                      <a:pt x="1707944" y="249132"/>
                    </a:cubicBezTo>
                    <a:lnTo>
                      <a:pt x="1956333" y="590326"/>
                    </a:lnTo>
                    <a:cubicBezTo>
                      <a:pt x="1998641" y="648102"/>
                      <a:pt x="2058236" y="691320"/>
                      <a:pt x="2126474" y="712701"/>
                    </a:cubicBezTo>
                    <a:lnTo>
                      <a:pt x="2528628" y="839626"/>
                    </a:lnTo>
                    <a:cubicBezTo>
                      <a:pt x="2746537" y="909229"/>
                      <a:pt x="2832972" y="1171721"/>
                      <a:pt x="2698770" y="1357331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C6CD9EA3-E104-49E8-ADBF-4EA7C99DD39C}"/>
                  </a:ext>
                </a:extLst>
              </p:cNvPr>
              <p:cNvSpPr/>
              <p:nvPr/>
            </p:nvSpPr>
            <p:spPr>
              <a:xfrm>
                <a:off x="6777570" y="2734311"/>
                <a:ext cx="430172" cy="159257"/>
              </a:xfrm>
              <a:custGeom>
                <a:avLst/>
                <a:gdLst>
                  <a:gd name="connsiteX0" fmla="*/ 429811 w 430172"/>
                  <a:gd name="connsiteY0" fmla="*/ 117388 h 159257"/>
                  <a:gd name="connsiteX1" fmla="*/ 202803 w 430172"/>
                  <a:gd name="connsiteY1" fmla="*/ 149687 h 159257"/>
                  <a:gd name="connsiteX2" fmla="*/ 362 w 430172"/>
                  <a:gd name="connsiteY2" fmla="*/ 41870 h 159257"/>
                  <a:gd name="connsiteX3" fmla="*/ 227369 w 430172"/>
                  <a:gd name="connsiteY3" fmla="*/ 9570 h 159257"/>
                  <a:gd name="connsiteX4" fmla="*/ 429811 w 430172"/>
                  <a:gd name="connsiteY4" fmla="*/ 117388 h 159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0172" h="159257">
                    <a:moveTo>
                      <a:pt x="429811" y="117388"/>
                    </a:moveTo>
                    <a:cubicBezTo>
                      <a:pt x="422987" y="156056"/>
                      <a:pt x="321539" y="170614"/>
                      <a:pt x="202803" y="149687"/>
                    </a:cubicBezTo>
                    <a:cubicBezTo>
                      <a:pt x="84068" y="128761"/>
                      <a:pt x="-6462" y="80539"/>
                      <a:pt x="362" y="41870"/>
                    </a:cubicBezTo>
                    <a:cubicBezTo>
                      <a:pt x="7186" y="3201"/>
                      <a:pt x="108634" y="-11356"/>
                      <a:pt x="227369" y="9570"/>
                    </a:cubicBezTo>
                    <a:cubicBezTo>
                      <a:pt x="346104" y="30497"/>
                      <a:pt x="436635" y="78719"/>
                      <a:pt x="429811" y="117388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9E55A657-FEC9-4AF0-A612-A47728A5933B}"/>
                  </a:ext>
                </a:extLst>
              </p:cNvPr>
              <p:cNvSpPr/>
              <p:nvPr/>
            </p:nvSpPr>
            <p:spPr>
              <a:xfrm>
                <a:off x="5603771" y="4356137"/>
                <a:ext cx="98263" cy="98263"/>
              </a:xfrm>
              <a:custGeom>
                <a:avLst/>
                <a:gdLst>
                  <a:gd name="connsiteX0" fmla="*/ 98264 w 98263"/>
                  <a:gd name="connsiteY0" fmla="*/ 49132 h 98263"/>
                  <a:gd name="connsiteX1" fmla="*/ 49132 w 98263"/>
                  <a:gd name="connsiteY1" fmla="*/ 98264 h 98263"/>
                  <a:gd name="connsiteX2" fmla="*/ 0 w 98263"/>
                  <a:gd name="connsiteY2" fmla="*/ 49132 h 98263"/>
                  <a:gd name="connsiteX3" fmla="*/ 49132 w 98263"/>
                  <a:gd name="connsiteY3" fmla="*/ 0 h 98263"/>
                  <a:gd name="connsiteX4" fmla="*/ 98264 w 98263"/>
                  <a:gd name="connsiteY4" fmla="*/ 49132 h 98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63" h="98263">
                    <a:moveTo>
                      <a:pt x="98264" y="49132"/>
                    </a:moveTo>
                    <a:cubicBezTo>
                      <a:pt x="98264" y="76267"/>
                      <a:pt x="76266" y="98264"/>
                      <a:pt x="49132" y="98264"/>
                    </a:cubicBezTo>
                    <a:cubicBezTo>
                      <a:pt x="21997" y="98264"/>
                      <a:pt x="0" y="76267"/>
                      <a:pt x="0" y="49132"/>
                    </a:cubicBezTo>
                    <a:cubicBezTo>
                      <a:pt x="0" y="21997"/>
                      <a:pt x="21997" y="0"/>
                      <a:pt x="49132" y="0"/>
                    </a:cubicBezTo>
                    <a:cubicBezTo>
                      <a:pt x="76266" y="0"/>
                      <a:pt x="98264" y="21997"/>
                      <a:pt x="98264" y="4913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1A9A97-A43B-42F7-852E-D0122382B03E}"/>
                  </a:ext>
                </a:extLst>
              </p:cNvPr>
              <p:cNvSpPr/>
              <p:nvPr/>
            </p:nvSpPr>
            <p:spPr>
              <a:xfrm>
                <a:off x="5505962" y="4201008"/>
                <a:ext cx="72787" cy="46402"/>
              </a:xfrm>
              <a:custGeom>
                <a:avLst/>
                <a:gdLst>
                  <a:gd name="connsiteX0" fmla="*/ 72788 w 72787"/>
                  <a:gd name="connsiteY0" fmla="*/ 23201 h 46402"/>
                  <a:gd name="connsiteX1" fmla="*/ 36394 w 72787"/>
                  <a:gd name="connsiteY1" fmla="*/ 46402 h 46402"/>
                  <a:gd name="connsiteX2" fmla="*/ 0 w 72787"/>
                  <a:gd name="connsiteY2" fmla="*/ 23201 h 46402"/>
                  <a:gd name="connsiteX3" fmla="*/ 36394 w 72787"/>
                  <a:gd name="connsiteY3" fmla="*/ 0 h 46402"/>
                  <a:gd name="connsiteX4" fmla="*/ 72788 w 72787"/>
                  <a:gd name="connsiteY4" fmla="*/ 23201 h 46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787" h="46402">
                    <a:moveTo>
                      <a:pt x="72788" y="23201"/>
                    </a:moveTo>
                    <a:cubicBezTo>
                      <a:pt x="72788" y="35939"/>
                      <a:pt x="56411" y="46402"/>
                      <a:pt x="36394" y="46402"/>
                    </a:cubicBezTo>
                    <a:cubicBezTo>
                      <a:pt x="16377" y="46402"/>
                      <a:pt x="0" y="35939"/>
                      <a:pt x="0" y="23201"/>
                    </a:cubicBezTo>
                    <a:cubicBezTo>
                      <a:pt x="0" y="10463"/>
                      <a:pt x="16377" y="0"/>
                      <a:pt x="36394" y="0"/>
                    </a:cubicBezTo>
                    <a:cubicBezTo>
                      <a:pt x="56411" y="0"/>
                      <a:pt x="72788" y="10463"/>
                      <a:pt x="72788" y="23201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2000727" y="2557994"/>
              <a:ext cx="2394819" cy="2401148"/>
              <a:chOff x="2000727" y="2557994"/>
              <a:chExt cx="2394819" cy="2401148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CB08326-7EB7-4CC9-B17E-31D73E4F06E3}"/>
                  </a:ext>
                </a:extLst>
              </p:cNvPr>
              <p:cNvSpPr/>
              <p:nvPr/>
            </p:nvSpPr>
            <p:spPr>
              <a:xfrm>
                <a:off x="2001637" y="2558449"/>
                <a:ext cx="2393909" cy="2400693"/>
              </a:xfrm>
              <a:custGeom>
                <a:avLst/>
                <a:gdLst>
                  <a:gd name="connsiteX0" fmla="*/ 1882519 w 2393909"/>
                  <a:gd name="connsiteY0" fmla="*/ 2207121 h 2400693"/>
                  <a:gd name="connsiteX1" fmla="*/ 1500838 w 2393909"/>
                  <a:gd name="connsiteY1" fmla="*/ 2150711 h 2400693"/>
                  <a:gd name="connsiteX2" fmla="*/ 1312044 w 2393909"/>
                  <a:gd name="connsiteY2" fmla="*/ 2183465 h 2400693"/>
                  <a:gd name="connsiteX3" fmla="*/ 971305 w 2393909"/>
                  <a:gd name="connsiteY3" fmla="*/ 2364525 h 2400693"/>
                  <a:gd name="connsiteX4" fmla="*/ 525024 w 2393909"/>
                  <a:gd name="connsiteY4" fmla="*/ 2144797 h 2400693"/>
                  <a:gd name="connsiteX5" fmla="*/ 460425 w 2393909"/>
                  <a:gd name="connsiteY5" fmla="*/ 1764479 h 2400693"/>
                  <a:gd name="connsiteX6" fmla="*/ 371260 w 2393909"/>
                  <a:gd name="connsiteY6" fmla="*/ 1595247 h 2400693"/>
                  <a:gd name="connsiteX7" fmla="*/ 93756 w 2393909"/>
                  <a:gd name="connsiteY7" fmla="*/ 1327296 h 2400693"/>
                  <a:gd name="connsiteX8" fmla="*/ 164724 w 2393909"/>
                  <a:gd name="connsiteY8" fmla="*/ 835066 h 2400693"/>
                  <a:gd name="connsiteX9" fmla="*/ 506372 w 2393909"/>
                  <a:gd name="connsiteY9" fmla="*/ 656281 h 2400693"/>
                  <a:gd name="connsiteX10" fmla="*/ 640120 w 2393909"/>
                  <a:gd name="connsiteY10" fmla="*/ 518893 h 2400693"/>
                  <a:gd name="connsiteX11" fmla="*/ 809352 w 2393909"/>
                  <a:gd name="connsiteY11" fmla="*/ 172240 h 2400693"/>
                  <a:gd name="connsiteX12" fmla="*/ 1299761 w 2393909"/>
                  <a:gd name="connsiteY12" fmla="*/ 87624 h 2400693"/>
                  <a:gd name="connsiteX13" fmla="*/ 1575445 w 2393909"/>
                  <a:gd name="connsiteY13" fmla="*/ 357395 h 2400693"/>
                  <a:gd name="connsiteX14" fmla="*/ 1747407 w 2393909"/>
                  <a:gd name="connsiteY14" fmla="*/ 442011 h 2400693"/>
                  <a:gd name="connsiteX15" fmla="*/ 2129543 w 2393909"/>
                  <a:gd name="connsiteY15" fmla="*/ 495692 h 2400693"/>
                  <a:gd name="connsiteX16" fmla="*/ 2361555 w 2393909"/>
                  <a:gd name="connsiteY16" fmla="*/ 935605 h 2400693"/>
                  <a:gd name="connsiteX17" fmla="*/ 2190048 w 2393909"/>
                  <a:gd name="connsiteY17" fmla="*/ 1281348 h 2400693"/>
                  <a:gd name="connsiteX18" fmla="*/ 2162753 w 2393909"/>
                  <a:gd name="connsiteY18" fmla="*/ 1471052 h 2400693"/>
                  <a:gd name="connsiteX19" fmla="*/ 2229172 w 2393909"/>
                  <a:gd name="connsiteY19" fmla="*/ 1850460 h 2400693"/>
                  <a:gd name="connsiteX20" fmla="*/ 1882519 w 2393909"/>
                  <a:gd name="connsiteY20" fmla="*/ 2207121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93909" h="2400693">
                    <a:moveTo>
                      <a:pt x="1882519" y="2207121"/>
                    </a:moveTo>
                    <a:lnTo>
                      <a:pt x="1500838" y="2150711"/>
                    </a:lnTo>
                    <a:cubicBezTo>
                      <a:pt x="1436238" y="2141157"/>
                      <a:pt x="1369819" y="2152530"/>
                      <a:pt x="1312044" y="2183465"/>
                    </a:cubicBezTo>
                    <a:lnTo>
                      <a:pt x="971305" y="2364525"/>
                    </a:lnTo>
                    <a:cubicBezTo>
                      <a:pt x="786606" y="2462789"/>
                      <a:pt x="559599" y="2351333"/>
                      <a:pt x="525024" y="2144797"/>
                    </a:cubicBezTo>
                    <a:lnTo>
                      <a:pt x="460425" y="1764479"/>
                    </a:lnTo>
                    <a:cubicBezTo>
                      <a:pt x="449507" y="1699880"/>
                      <a:pt x="418117" y="1640739"/>
                      <a:pt x="371260" y="1595247"/>
                    </a:cubicBezTo>
                    <a:lnTo>
                      <a:pt x="93756" y="1327296"/>
                    </a:lnTo>
                    <a:cubicBezTo>
                      <a:pt x="-56824" y="1182174"/>
                      <a:pt x="-20885" y="931965"/>
                      <a:pt x="164724" y="835066"/>
                    </a:cubicBezTo>
                    <a:lnTo>
                      <a:pt x="506372" y="656281"/>
                    </a:lnTo>
                    <a:cubicBezTo>
                      <a:pt x="564603" y="625801"/>
                      <a:pt x="611005" y="577579"/>
                      <a:pt x="640120" y="518893"/>
                    </a:cubicBezTo>
                    <a:lnTo>
                      <a:pt x="809352" y="172240"/>
                    </a:lnTo>
                    <a:cubicBezTo>
                      <a:pt x="901247" y="-15644"/>
                      <a:pt x="1150091" y="-58862"/>
                      <a:pt x="1299761" y="87624"/>
                    </a:cubicBezTo>
                    <a:lnTo>
                      <a:pt x="1575445" y="357395"/>
                    </a:lnTo>
                    <a:cubicBezTo>
                      <a:pt x="1622302" y="403342"/>
                      <a:pt x="1682352" y="432912"/>
                      <a:pt x="1747407" y="442011"/>
                    </a:cubicBezTo>
                    <a:lnTo>
                      <a:pt x="2129543" y="495692"/>
                    </a:lnTo>
                    <a:cubicBezTo>
                      <a:pt x="2336989" y="524807"/>
                      <a:pt x="2454814" y="748176"/>
                      <a:pt x="2361555" y="935605"/>
                    </a:cubicBezTo>
                    <a:lnTo>
                      <a:pt x="2190048" y="1281348"/>
                    </a:lnTo>
                    <a:cubicBezTo>
                      <a:pt x="2160933" y="1340034"/>
                      <a:pt x="2151380" y="1406453"/>
                      <a:pt x="2162753" y="1471052"/>
                    </a:cubicBezTo>
                    <a:lnTo>
                      <a:pt x="2229172" y="1850460"/>
                    </a:lnTo>
                    <a:cubicBezTo>
                      <a:pt x="2265566" y="2056541"/>
                      <a:pt x="2089510" y="2237601"/>
                      <a:pt x="1882519" y="2207121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EC79579A-0424-4892-B1A1-6EAFF617DA28}"/>
                  </a:ext>
                </a:extLst>
              </p:cNvPr>
              <p:cNvSpPr/>
              <p:nvPr/>
            </p:nvSpPr>
            <p:spPr>
              <a:xfrm>
                <a:off x="2721117" y="4531072"/>
                <a:ext cx="207948" cy="230444"/>
              </a:xfrm>
              <a:custGeom>
                <a:avLst/>
                <a:gdLst>
                  <a:gd name="connsiteX0" fmla="*/ 173578 w 207948"/>
                  <a:gd name="connsiteY0" fmla="*/ 62536 h 230444"/>
                  <a:gd name="connsiteX1" fmla="*/ 181312 w 207948"/>
                  <a:gd name="connsiteY1" fmla="*/ 217666 h 230444"/>
                  <a:gd name="connsiteX2" fmla="*/ 34371 w 207948"/>
                  <a:gd name="connsiteY2" fmla="*/ 167624 h 230444"/>
                  <a:gd name="connsiteX3" fmla="*/ 26637 w 207948"/>
                  <a:gd name="connsiteY3" fmla="*/ 12494 h 230444"/>
                  <a:gd name="connsiteX4" fmla="*/ 173578 w 207948"/>
                  <a:gd name="connsiteY4" fmla="*/ 62536 h 230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948" h="230444">
                    <a:moveTo>
                      <a:pt x="173578" y="62536"/>
                    </a:moveTo>
                    <a:cubicBezTo>
                      <a:pt x="216341" y="118947"/>
                      <a:pt x="219525" y="188550"/>
                      <a:pt x="181312" y="217666"/>
                    </a:cubicBezTo>
                    <a:cubicBezTo>
                      <a:pt x="142643" y="246781"/>
                      <a:pt x="77134" y="224490"/>
                      <a:pt x="34371" y="167624"/>
                    </a:cubicBezTo>
                    <a:cubicBezTo>
                      <a:pt x="-8392" y="111213"/>
                      <a:pt x="-11576" y="41610"/>
                      <a:pt x="26637" y="12494"/>
                    </a:cubicBezTo>
                    <a:cubicBezTo>
                      <a:pt x="65306" y="-16166"/>
                      <a:pt x="131270" y="6125"/>
                      <a:pt x="173578" y="6253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354D661A-9E63-42D4-9C4B-35344F922FA7}"/>
                  </a:ext>
                </a:extLst>
              </p:cNvPr>
              <p:cNvSpPr/>
              <p:nvPr/>
            </p:nvSpPr>
            <p:spPr>
              <a:xfrm>
                <a:off x="2000727" y="2557994"/>
                <a:ext cx="2393708" cy="2400693"/>
              </a:xfrm>
              <a:custGeom>
                <a:avLst/>
                <a:gdLst>
                  <a:gd name="connsiteX0" fmla="*/ 2129543 w 2393708"/>
                  <a:gd name="connsiteY0" fmla="*/ 495692 h 2400693"/>
                  <a:gd name="connsiteX1" fmla="*/ 1747407 w 2393708"/>
                  <a:gd name="connsiteY1" fmla="*/ 442011 h 2400693"/>
                  <a:gd name="connsiteX2" fmla="*/ 1575445 w 2393708"/>
                  <a:gd name="connsiteY2" fmla="*/ 357395 h 2400693"/>
                  <a:gd name="connsiteX3" fmla="*/ 1299761 w 2393708"/>
                  <a:gd name="connsiteY3" fmla="*/ 87624 h 2400693"/>
                  <a:gd name="connsiteX4" fmla="*/ 809352 w 2393708"/>
                  <a:gd name="connsiteY4" fmla="*/ 172240 h 2400693"/>
                  <a:gd name="connsiteX5" fmla="*/ 640120 w 2393708"/>
                  <a:gd name="connsiteY5" fmla="*/ 518893 h 2400693"/>
                  <a:gd name="connsiteX6" fmla="*/ 506372 w 2393708"/>
                  <a:gd name="connsiteY6" fmla="*/ 656281 h 2400693"/>
                  <a:gd name="connsiteX7" fmla="*/ 164724 w 2393708"/>
                  <a:gd name="connsiteY7" fmla="*/ 835066 h 2400693"/>
                  <a:gd name="connsiteX8" fmla="*/ 93756 w 2393708"/>
                  <a:gd name="connsiteY8" fmla="*/ 1327296 h 2400693"/>
                  <a:gd name="connsiteX9" fmla="*/ 371260 w 2393708"/>
                  <a:gd name="connsiteY9" fmla="*/ 1595247 h 2400693"/>
                  <a:gd name="connsiteX10" fmla="*/ 460425 w 2393708"/>
                  <a:gd name="connsiteY10" fmla="*/ 1764479 h 2400693"/>
                  <a:gd name="connsiteX11" fmla="*/ 525024 w 2393708"/>
                  <a:gd name="connsiteY11" fmla="*/ 2144797 h 2400693"/>
                  <a:gd name="connsiteX12" fmla="*/ 971305 w 2393708"/>
                  <a:gd name="connsiteY12" fmla="*/ 2364526 h 2400693"/>
                  <a:gd name="connsiteX13" fmla="*/ 1312044 w 2393708"/>
                  <a:gd name="connsiteY13" fmla="*/ 2183465 h 2400693"/>
                  <a:gd name="connsiteX14" fmla="*/ 1500837 w 2393708"/>
                  <a:gd name="connsiteY14" fmla="*/ 2150711 h 2400693"/>
                  <a:gd name="connsiteX15" fmla="*/ 1882519 w 2393708"/>
                  <a:gd name="connsiteY15" fmla="*/ 2207121 h 2400693"/>
                  <a:gd name="connsiteX16" fmla="*/ 2229172 w 2393708"/>
                  <a:gd name="connsiteY16" fmla="*/ 1850460 h 2400693"/>
                  <a:gd name="connsiteX17" fmla="*/ 2162298 w 2393708"/>
                  <a:gd name="connsiteY17" fmla="*/ 1470597 h 2400693"/>
                  <a:gd name="connsiteX18" fmla="*/ 2189593 w 2393708"/>
                  <a:gd name="connsiteY18" fmla="*/ 1280893 h 2400693"/>
                  <a:gd name="connsiteX19" fmla="*/ 2361100 w 2393708"/>
                  <a:gd name="connsiteY19" fmla="*/ 935150 h 2400693"/>
                  <a:gd name="connsiteX20" fmla="*/ 2129543 w 2393708"/>
                  <a:gd name="connsiteY20" fmla="*/ 495692 h 2400693"/>
                  <a:gd name="connsiteX21" fmla="*/ 2329710 w 2393708"/>
                  <a:gd name="connsiteY21" fmla="*/ 941974 h 2400693"/>
                  <a:gd name="connsiteX22" fmla="*/ 2163208 w 2393708"/>
                  <a:gd name="connsiteY22" fmla="*/ 1277709 h 2400693"/>
                  <a:gd name="connsiteX23" fmla="*/ 2136822 w 2393708"/>
                  <a:gd name="connsiteY23" fmla="*/ 1461954 h 2400693"/>
                  <a:gd name="connsiteX24" fmla="*/ 2201876 w 2393708"/>
                  <a:gd name="connsiteY24" fmla="*/ 1830898 h 2400693"/>
                  <a:gd name="connsiteX25" fmla="*/ 1864777 w 2393708"/>
                  <a:gd name="connsiteY25" fmla="*/ 2177551 h 2400693"/>
                  <a:gd name="connsiteX26" fmla="*/ 1494014 w 2393708"/>
                  <a:gd name="connsiteY26" fmla="*/ 2122960 h 2400693"/>
                  <a:gd name="connsiteX27" fmla="*/ 1310679 w 2393708"/>
                  <a:gd name="connsiteY27" fmla="*/ 2154805 h 2400693"/>
                  <a:gd name="connsiteX28" fmla="*/ 979949 w 2393708"/>
                  <a:gd name="connsiteY28" fmla="*/ 2330861 h 2400693"/>
                  <a:gd name="connsiteX29" fmla="*/ 545951 w 2393708"/>
                  <a:gd name="connsiteY29" fmla="*/ 2117501 h 2400693"/>
                  <a:gd name="connsiteX30" fmla="*/ 483171 w 2393708"/>
                  <a:gd name="connsiteY30" fmla="*/ 1748102 h 2400693"/>
                  <a:gd name="connsiteX31" fmla="*/ 396281 w 2393708"/>
                  <a:gd name="connsiteY31" fmla="*/ 1583419 h 2400693"/>
                  <a:gd name="connsiteX32" fmla="*/ 126510 w 2393708"/>
                  <a:gd name="connsiteY32" fmla="*/ 1323201 h 2400693"/>
                  <a:gd name="connsiteX33" fmla="*/ 195204 w 2393708"/>
                  <a:gd name="connsiteY33" fmla="*/ 844620 h 2400693"/>
                  <a:gd name="connsiteX34" fmla="*/ 527299 w 2393708"/>
                  <a:gd name="connsiteY34" fmla="*/ 670838 h 2400693"/>
                  <a:gd name="connsiteX35" fmla="*/ 656952 w 2393708"/>
                  <a:gd name="connsiteY35" fmla="*/ 537545 h 2400693"/>
                  <a:gd name="connsiteX36" fmla="*/ 821180 w 2393708"/>
                  <a:gd name="connsiteY36" fmla="*/ 200445 h 2400693"/>
                  <a:gd name="connsiteX37" fmla="*/ 1297486 w 2393708"/>
                  <a:gd name="connsiteY37" fmla="*/ 118104 h 2400693"/>
                  <a:gd name="connsiteX38" fmla="*/ 1565437 w 2393708"/>
                  <a:gd name="connsiteY38" fmla="*/ 380141 h 2400693"/>
                  <a:gd name="connsiteX39" fmla="*/ 1732394 w 2393708"/>
                  <a:gd name="connsiteY39" fmla="*/ 462482 h 2400693"/>
                  <a:gd name="connsiteX40" fmla="*/ 2103613 w 2393708"/>
                  <a:gd name="connsiteY40" fmla="*/ 514799 h 2400693"/>
                  <a:gd name="connsiteX41" fmla="*/ 2329710 w 2393708"/>
                  <a:gd name="connsiteY41" fmla="*/ 941974 h 2400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93708" h="2400693">
                    <a:moveTo>
                      <a:pt x="2129543" y="495692"/>
                    </a:moveTo>
                    <a:lnTo>
                      <a:pt x="1747407" y="442011"/>
                    </a:lnTo>
                    <a:cubicBezTo>
                      <a:pt x="1682352" y="432912"/>
                      <a:pt x="1622302" y="403342"/>
                      <a:pt x="1575445" y="357395"/>
                    </a:cubicBezTo>
                    <a:lnTo>
                      <a:pt x="1299761" y="87624"/>
                    </a:lnTo>
                    <a:cubicBezTo>
                      <a:pt x="1150091" y="-58862"/>
                      <a:pt x="901247" y="-15644"/>
                      <a:pt x="809352" y="172240"/>
                    </a:cubicBezTo>
                    <a:lnTo>
                      <a:pt x="640120" y="518893"/>
                    </a:lnTo>
                    <a:cubicBezTo>
                      <a:pt x="611460" y="577579"/>
                      <a:pt x="564603" y="625801"/>
                      <a:pt x="506372" y="656281"/>
                    </a:cubicBezTo>
                    <a:lnTo>
                      <a:pt x="164724" y="835066"/>
                    </a:lnTo>
                    <a:cubicBezTo>
                      <a:pt x="-20885" y="931965"/>
                      <a:pt x="-56824" y="1182174"/>
                      <a:pt x="93756" y="1327296"/>
                    </a:cubicBezTo>
                    <a:lnTo>
                      <a:pt x="371260" y="1595247"/>
                    </a:lnTo>
                    <a:cubicBezTo>
                      <a:pt x="418572" y="1640739"/>
                      <a:pt x="449507" y="1700334"/>
                      <a:pt x="460425" y="1764479"/>
                    </a:cubicBezTo>
                    <a:lnTo>
                      <a:pt x="525024" y="2144797"/>
                    </a:lnTo>
                    <a:cubicBezTo>
                      <a:pt x="560053" y="2351333"/>
                      <a:pt x="786606" y="2462789"/>
                      <a:pt x="971305" y="2364526"/>
                    </a:cubicBezTo>
                    <a:lnTo>
                      <a:pt x="1312044" y="2183465"/>
                    </a:lnTo>
                    <a:cubicBezTo>
                      <a:pt x="1369819" y="2152530"/>
                      <a:pt x="1436238" y="2141157"/>
                      <a:pt x="1500837" y="2150711"/>
                    </a:cubicBezTo>
                    <a:lnTo>
                      <a:pt x="1882519" y="2207121"/>
                    </a:lnTo>
                    <a:cubicBezTo>
                      <a:pt x="2089510" y="2237601"/>
                      <a:pt x="2265566" y="2056541"/>
                      <a:pt x="2229172" y="1850460"/>
                    </a:cubicBezTo>
                    <a:lnTo>
                      <a:pt x="2162298" y="1470597"/>
                    </a:lnTo>
                    <a:cubicBezTo>
                      <a:pt x="2150925" y="1405998"/>
                      <a:pt x="2160478" y="1339579"/>
                      <a:pt x="2189593" y="1280893"/>
                    </a:cubicBezTo>
                    <a:lnTo>
                      <a:pt x="2361100" y="935150"/>
                    </a:lnTo>
                    <a:cubicBezTo>
                      <a:pt x="2454814" y="748631"/>
                      <a:pt x="2336989" y="524807"/>
                      <a:pt x="2129543" y="495692"/>
                    </a:cubicBezTo>
                    <a:close/>
                    <a:moveTo>
                      <a:pt x="2329710" y="941974"/>
                    </a:moveTo>
                    <a:lnTo>
                      <a:pt x="2163208" y="1277709"/>
                    </a:lnTo>
                    <a:cubicBezTo>
                      <a:pt x="2135002" y="1334574"/>
                      <a:pt x="2125449" y="1399174"/>
                      <a:pt x="2136822" y="1461954"/>
                    </a:cubicBezTo>
                    <a:lnTo>
                      <a:pt x="2201876" y="1830898"/>
                    </a:lnTo>
                    <a:cubicBezTo>
                      <a:pt x="2237360" y="2031065"/>
                      <a:pt x="2065854" y="2207121"/>
                      <a:pt x="1864777" y="2177551"/>
                    </a:cubicBezTo>
                    <a:lnTo>
                      <a:pt x="1494014" y="2122960"/>
                    </a:lnTo>
                    <a:cubicBezTo>
                      <a:pt x="1431234" y="2113862"/>
                      <a:pt x="1366635" y="2124780"/>
                      <a:pt x="1310679" y="2154805"/>
                    </a:cubicBezTo>
                    <a:lnTo>
                      <a:pt x="979949" y="2330861"/>
                    </a:lnTo>
                    <a:cubicBezTo>
                      <a:pt x="800254" y="2426396"/>
                      <a:pt x="580070" y="2318123"/>
                      <a:pt x="545951" y="2117501"/>
                    </a:cubicBezTo>
                    <a:lnTo>
                      <a:pt x="483171" y="1748102"/>
                    </a:lnTo>
                    <a:cubicBezTo>
                      <a:pt x="472708" y="1685322"/>
                      <a:pt x="442228" y="1627546"/>
                      <a:pt x="396281" y="1583419"/>
                    </a:cubicBezTo>
                    <a:lnTo>
                      <a:pt x="126510" y="1323201"/>
                    </a:lnTo>
                    <a:cubicBezTo>
                      <a:pt x="-19975" y="1182174"/>
                      <a:pt x="15054" y="938789"/>
                      <a:pt x="195204" y="844620"/>
                    </a:cubicBezTo>
                    <a:lnTo>
                      <a:pt x="527299" y="670838"/>
                    </a:lnTo>
                    <a:cubicBezTo>
                      <a:pt x="583710" y="641268"/>
                      <a:pt x="629202" y="594411"/>
                      <a:pt x="656952" y="537545"/>
                    </a:cubicBezTo>
                    <a:lnTo>
                      <a:pt x="821180" y="200445"/>
                    </a:lnTo>
                    <a:cubicBezTo>
                      <a:pt x="910345" y="17565"/>
                      <a:pt x="1152365" y="-24288"/>
                      <a:pt x="1297486" y="118104"/>
                    </a:cubicBezTo>
                    <a:lnTo>
                      <a:pt x="1565437" y="380141"/>
                    </a:lnTo>
                    <a:cubicBezTo>
                      <a:pt x="1610929" y="424724"/>
                      <a:pt x="1669614" y="453384"/>
                      <a:pt x="1732394" y="462482"/>
                    </a:cubicBezTo>
                    <a:lnTo>
                      <a:pt x="2103613" y="514799"/>
                    </a:lnTo>
                    <a:cubicBezTo>
                      <a:pt x="2305599" y="542549"/>
                      <a:pt x="2420240" y="760004"/>
                      <a:pt x="2329710" y="941974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F73C41C-E91D-4BD1-9E55-3BB3B521D7C7}"/>
                  </a:ext>
                </a:extLst>
              </p:cNvPr>
              <p:cNvSpPr/>
              <p:nvPr/>
            </p:nvSpPr>
            <p:spPr>
              <a:xfrm>
                <a:off x="2037609" y="2582695"/>
                <a:ext cx="2290553" cy="1177490"/>
              </a:xfrm>
              <a:custGeom>
                <a:avLst/>
                <a:gdLst>
                  <a:gd name="connsiteX0" fmla="*/ 2068095 w 2290553"/>
                  <a:gd name="connsiteY0" fmla="*/ 481910 h 1177490"/>
                  <a:gd name="connsiteX1" fmla="*/ 1696877 w 2290553"/>
                  <a:gd name="connsiteY1" fmla="*/ 429593 h 1177490"/>
                  <a:gd name="connsiteX2" fmla="*/ 1529919 w 2290553"/>
                  <a:gd name="connsiteY2" fmla="*/ 347252 h 1177490"/>
                  <a:gd name="connsiteX3" fmla="*/ 1261969 w 2290553"/>
                  <a:gd name="connsiteY3" fmla="*/ 85215 h 1177490"/>
                  <a:gd name="connsiteX4" fmla="*/ 785663 w 2290553"/>
                  <a:gd name="connsiteY4" fmla="*/ 167556 h 1177490"/>
                  <a:gd name="connsiteX5" fmla="*/ 621435 w 2290553"/>
                  <a:gd name="connsiteY5" fmla="*/ 504656 h 1177490"/>
                  <a:gd name="connsiteX6" fmla="*/ 491782 w 2290553"/>
                  <a:gd name="connsiteY6" fmla="*/ 637949 h 1177490"/>
                  <a:gd name="connsiteX7" fmla="*/ 159687 w 2290553"/>
                  <a:gd name="connsiteY7" fmla="*/ 811731 h 1177490"/>
                  <a:gd name="connsiteX8" fmla="*/ 17750 w 2290553"/>
                  <a:gd name="connsiteY8" fmla="*/ 1177491 h 1177490"/>
                  <a:gd name="connsiteX9" fmla="*/ 650095 w 2290553"/>
                  <a:gd name="connsiteY9" fmla="*/ 954122 h 1177490"/>
                  <a:gd name="connsiteX10" fmla="*/ 1867019 w 2290553"/>
                  <a:gd name="connsiteY10" fmla="*/ 902261 h 1177490"/>
                  <a:gd name="connsiteX11" fmla="*/ 2290553 w 2290553"/>
                  <a:gd name="connsiteY11" fmla="*/ 638859 h 1177490"/>
                  <a:gd name="connsiteX12" fmla="*/ 2068095 w 2290553"/>
                  <a:gd name="connsiteY12" fmla="*/ 481910 h 1177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290553" h="1177490">
                    <a:moveTo>
                      <a:pt x="2068095" y="481910"/>
                    </a:moveTo>
                    <a:lnTo>
                      <a:pt x="1696877" y="429593"/>
                    </a:lnTo>
                    <a:cubicBezTo>
                      <a:pt x="1633642" y="420950"/>
                      <a:pt x="1575412" y="391835"/>
                      <a:pt x="1529919" y="347252"/>
                    </a:cubicBezTo>
                    <a:lnTo>
                      <a:pt x="1261969" y="85215"/>
                    </a:lnTo>
                    <a:cubicBezTo>
                      <a:pt x="1116848" y="-57177"/>
                      <a:pt x="874828" y="-15324"/>
                      <a:pt x="785663" y="167556"/>
                    </a:cubicBezTo>
                    <a:lnTo>
                      <a:pt x="621435" y="504656"/>
                    </a:lnTo>
                    <a:cubicBezTo>
                      <a:pt x="593685" y="561977"/>
                      <a:pt x="548192" y="608834"/>
                      <a:pt x="491782" y="637949"/>
                    </a:cubicBezTo>
                    <a:lnTo>
                      <a:pt x="159687" y="811731"/>
                    </a:lnTo>
                    <a:cubicBezTo>
                      <a:pt x="21844" y="884064"/>
                      <a:pt x="-30927" y="1043288"/>
                      <a:pt x="17750" y="1177491"/>
                    </a:cubicBezTo>
                    <a:cubicBezTo>
                      <a:pt x="162871" y="1105158"/>
                      <a:pt x="342566" y="1005984"/>
                      <a:pt x="650095" y="954122"/>
                    </a:cubicBezTo>
                    <a:cubicBezTo>
                      <a:pt x="1082274" y="881334"/>
                      <a:pt x="1410729" y="1020541"/>
                      <a:pt x="1867019" y="902261"/>
                    </a:cubicBezTo>
                    <a:cubicBezTo>
                      <a:pt x="2074919" y="848125"/>
                      <a:pt x="2186376" y="767148"/>
                      <a:pt x="2290553" y="638859"/>
                    </a:cubicBezTo>
                    <a:cubicBezTo>
                      <a:pt x="2248245" y="557882"/>
                      <a:pt x="2169089" y="496012"/>
                      <a:pt x="2068095" y="481910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66B336EC-BE9C-44E1-A8C1-6D0F520B9808}"/>
                  </a:ext>
                </a:extLst>
              </p:cNvPr>
              <p:cNvSpPr/>
              <p:nvPr/>
            </p:nvSpPr>
            <p:spPr>
              <a:xfrm>
                <a:off x="2205595" y="2716598"/>
                <a:ext cx="901923" cy="923138"/>
              </a:xfrm>
              <a:custGeom>
                <a:avLst/>
                <a:gdLst>
                  <a:gd name="connsiteX0" fmla="*/ 167756 w 901923"/>
                  <a:gd name="connsiteY0" fmla="*/ 911204 h 923138"/>
                  <a:gd name="connsiteX1" fmla="*/ 33554 w 901923"/>
                  <a:gd name="connsiteY1" fmla="*/ 753345 h 923138"/>
                  <a:gd name="connsiteX2" fmla="*/ 362464 w 901923"/>
                  <a:gd name="connsiteY2" fmla="*/ 604584 h 923138"/>
                  <a:gd name="connsiteX3" fmla="*/ 568545 w 901923"/>
                  <a:gd name="connsiteY3" fmla="*/ 386220 h 923138"/>
                  <a:gd name="connsiteX4" fmla="*/ 721855 w 901923"/>
                  <a:gd name="connsiteY4" fmla="*/ 37747 h 923138"/>
                  <a:gd name="connsiteX5" fmla="*/ 899275 w 901923"/>
                  <a:gd name="connsiteY5" fmla="*/ 101892 h 923138"/>
                  <a:gd name="connsiteX6" fmla="*/ 761888 w 901923"/>
                  <a:gd name="connsiteY6" fmla="*/ 461738 h 923138"/>
                  <a:gd name="connsiteX7" fmla="*/ 474376 w 901923"/>
                  <a:gd name="connsiteY7" fmla="*/ 752890 h 923138"/>
                  <a:gd name="connsiteX8" fmla="*/ 167756 w 901923"/>
                  <a:gd name="connsiteY8" fmla="*/ 911204 h 923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01923" h="923138">
                    <a:moveTo>
                      <a:pt x="167756" y="911204"/>
                    </a:moveTo>
                    <a:cubicBezTo>
                      <a:pt x="55845" y="968070"/>
                      <a:pt x="-58341" y="806116"/>
                      <a:pt x="33554" y="753345"/>
                    </a:cubicBezTo>
                    <a:lnTo>
                      <a:pt x="362464" y="604584"/>
                    </a:lnTo>
                    <a:cubicBezTo>
                      <a:pt x="451174" y="553633"/>
                      <a:pt x="519868" y="480845"/>
                      <a:pt x="568545" y="386220"/>
                    </a:cubicBezTo>
                    <a:lnTo>
                      <a:pt x="721855" y="37747"/>
                    </a:lnTo>
                    <a:cubicBezTo>
                      <a:pt x="740506" y="-26852"/>
                      <a:pt x="926116" y="-10475"/>
                      <a:pt x="899275" y="101892"/>
                    </a:cubicBezTo>
                    <a:lnTo>
                      <a:pt x="761888" y="461738"/>
                    </a:lnTo>
                    <a:cubicBezTo>
                      <a:pt x="705477" y="584113"/>
                      <a:pt x="611763" y="682377"/>
                      <a:pt x="474376" y="752890"/>
                    </a:cubicBezTo>
                    <a:lnTo>
                      <a:pt x="167756" y="911204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9E0B18EC-4933-4AFE-92A9-4515ECBC31BE}"/>
                  </a:ext>
                </a:extLst>
              </p:cNvPr>
              <p:cNvSpPr/>
              <p:nvPr/>
            </p:nvSpPr>
            <p:spPr>
              <a:xfrm>
                <a:off x="2036481" y="2590428"/>
                <a:ext cx="2325136" cy="2332696"/>
              </a:xfrm>
              <a:custGeom>
                <a:avLst/>
                <a:gdLst>
                  <a:gd name="connsiteX0" fmla="*/ 2068314 w 2325136"/>
                  <a:gd name="connsiteY0" fmla="*/ 481910 h 2332696"/>
                  <a:gd name="connsiteX1" fmla="*/ 1697095 w 2325136"/>
                  <a:gd name="connsiteY1" fmla="*/ 429593 h 2332696"/>
                  <a:gd name="connsiteX2" fmla="*/ 1530138 w 2325136"/>
                  <a:gd name="connsiteY2" fmla="*/ 347252 h 2332696"/>
                  <a:gd name="connsiteX3" fmla="*/ 1262187 w 2325136"/>
                  <a:gd name="connsiteY3" fmla="*/ 85215 h 2332696"/>
                  <a:gd name="connsiteX4" fmla="*/ 785881 w 2325136"/>
                  <a:gd name="connsiteY4" fmla="*/ 167556 h 2332696"/>
                  <a:gd name="connsiteX5" fmla="*/ 621654 w 2325136"/>
                  <a:gd name="connsiteY5" fmla="*/ 504201 h 2332696"/>
                  <a:gd name="connsiteX6" fmla="*/ 492000 w 2325136"/>
                  <a:gd name="connsiteY6" fmla="*/ 637494 h 2332696"/>
                  <a:gd name="connsiteX7" fmla="*/ 159905 w 2325136"/>
                  <a:gd name="connsiteY7" fmla="*/ 811276 h 2332696"/>
                  <a:gd name="connsiteX8" fmla="*/ 91212 w 2325136"/>
                  <a:gd name="connsiteY8" fmla="*/ 1289857 h 2332696"/>
                  <a:gd name="connsiteX9" fmla="*/ 360982 w 2325136"/>
                  <a:gd name="connsiteY9" fmla="*/ 1550075 h 2332696"/>
                  <a:gd name="connsiteX10" fmla="*/ 447872 w 2325136"/>
                  <a:gd name="connsiteY10" fmla="*/ 1714757 h 2332696"/>
                  <a:gd name="connsiteX11" fmla="*/ 510652 w 2325136"/>
                  <a:gd name="connsiteY11" fmla="*/ 2084157 h 2332696"/>
                  <a:gd name="connsiteX12" fmla="*/ 944195 w 2325136"/>
                  <a:gd name="connsiteY12" fmla="*/ 2297517 h 2332696"/>
                  <a:gd name="connsiteX13" fmla="*/ 1274925 w 2325136"/>
                  <a:gd name="connsiteY13" fmla="*/ 2121461 h 2332696"/>
                  <a:gd name="connsiteX14" fmla="*/ 1458260 w 2325136"/>
                  <a:gd name="connsiteY14" fmla="*/ 2089616 h 2332696"/>
                  <a:gd name="connsiteX15" fmla="*/ 1829023 w 2325136"/>
                  <a:gd name="connsiteY15" fmla="*/ 2144207 h 2332696"/>
                  <a:gd name="connsiteX16" fmla="*/ 2166123 w 2325136"/>
                  <a:gd name="connsiteY16" fmla="*/ 1797554 h 2332696"/>
                  <a:gd name="connsiteX17" fmla="*/ 2101068 w 2325136"/>
                  <a:gd name="connsiteY17" fmla="*/ 1428610 h 2332696"/>
                  <a:gd name="connsiteX18" fmla="*/ 2127454 w 2325136"/>
                  <a:gd name="connsiteY18" fmla="*/ 1244365 h 2332696"/>
                  <a:gd name="connsiteX19" fmla="*/ 2293956 w 2325136"/>
                  <a:gd name="connsiteY19" fmla="*/ 908630 h 2332696"/>
                  <a:gd name="connsiteX20" fmla="*/ 2068314 w 2325136"/>
                  <a:gd name="connsiteY20" fmla="*/ 481910 h 2332696"/>
                  <a:gd name="connsiteX21" fmla="*/ 2205701 w 2325136"/>
                  <a:gd name="connsiteY21" fmla="*/ 926827 h 2332696"/>
                  <a:gd name="connsiteX22" fmla="*/ 2052391 w 2325136"/>
                  <a:gd name="connsiteY22" fmla="*/ 1235721 h 2332696"/>
                  <a:gd name="connsiteX23" fmla="*/ 2027825 w 2325136"/>
                  <a:gd name="connsiteY23" fmla="*/ 1404953 h 2332696"/>
                  <a:gd name="connsiteX24" fmla="*/ 2087875 w 2325136"/>
                  <a:gd name="connsiteY24" fmla="*/ 1744328 h 2332696"/>
                  <a:gd name="connsiteX25" fmla="*/ 1778072 w 2325136"/>
                  <a:gd name="connsiteY25" fmla="*/ 2063230 h 2332696"/>
                  <a:gd name="connsiteX26" fmla="*/ 1437333 w 2325136"/>
                  <a:gd name="connsiteY26" fmla="*/ 2012734 h 2332696"/>
                  <a:gd name="connsiteX27" fmla="*/ 1268556 w 2325136"/>
                  <a:gd name="connsiteY27" fmla="*/ 2041849 h 2332696"/>
                  <a:gd name="connsiteX28" fmla="*/ 964212 w 2325136"/>
                  <a:gd name="connsiteY28" fmla="*/ 2203802 h 2332696"/>
                  <a:gd name="connsiteX29" fmla="*/ 565243 w 2325136"/>
                  <a:gd name="connsiteY29" fmla="*/ 2007730 h 2332696"/>
                  <a:gd name="connsiteX30" fmla="*/ 507922 w 2325136"/>
                  <a:gd name="connsiteY30" fmla="*/ 1667900 h 2332696"/>
                  <a:gd name="connsiteX31" fmla="*/ 427856 w 2325136"/>
                  <a:gd name="connsiteY31" fmla="*/ 1516410 h 2332696"/>
                  <a:gd name="connsiteX32" fmla="*/ 179922 w 2325136"/>
                  <a:gd name="connsiteY32" fmla="*/ 1277119 h 2332696"/>
                  <a:gd name="connsiteX33" fmla="*/ 243156 w 2325136"/>
                  <a:gd name="connsiteY33" fmla="*/ 837207 h 2332696"/>
                  <a:gd name="connsiteX34" fmla="*/ 548411 w 2325136"/>
                  <a:gd name="connsiteY34" fmla="*/ 677528 h 2332696"/>
                  <a:gd name="connsiteX35" fmla="*/ 667601 w 2325136"/>
                  <a:gd name="connsiteY35" fmla="*/ 554698 h 2332696"/>
                  <a:gd name="connsiteX36" fmla="*/ 818636 w 2325136"/>
                  <a:gd name="connsiteY36" fmla="*/ 244894 h 2332696"/>
                  <a:gd name="connsiteX37" fmla="*/ 1256728 w 2325136"/>
                  <a:gd name="connsiteY37" fmla="*/ 169376 h 2332696"/>
                  <a:gd name="connsiteX38" fmla="*/ 1502842 w 2325136"/>
                  <a:gd name="connsiteY38" fmla="*/ 410486 h 2332696"/>
                  <a:gd name="connsiteX39" fmla="*/ 1656607 w 2325136"/>
                  <a:gd name="connsiteY39" fmla="*/ 486004 h 2332696"/>
                  <a:gd name="connsiteX40" fmla="*/ 1997800 w 2325136"/>
                  <a:gd name="connsiteY40" fmla="*/ 533771 h 2332696"/>
                  <a:gd name="connsiteX41" fmla="*/ 2205701 w 2325136"/>
                  <a:gd name="connsiteY41" fmla="*/ 926827 h 2332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5136" h="2332696">
                    <a:moveTo>
                      <a:pt x="2068314" y="481910"/>
                    </a:moveTo>
                    <a:lnTo>
                      <a:pt x="1697095" y="429593"/>
                    </a:lnTo>
                    <a:cubicBezTo>
                      <a:pt x="1633861" y="420950"/>
                      <a:pt x="1575630" y="391835"/>
                      <a:pt x="1530138" y="347252"/>
                    </a:cubicBezTo>
                    <a:lnTo>
                      <a:pt x="1262187" y="85215"/>
                    </a:lnTo>
                    <a:cubicBezTo>
                      <a:pt x="1117066" y="-57177"/>
                      <a:pt x="875047" y="-15324"/>
                      <a:pt x="785881" y="167556"/>
                    </a:cubicBezTo>
                    <a:lnTo>
                      <a:pt x="621654" y="504201"/>
                    </a:lnTo>
                    <a:cubicBezTo>
                      <a:pt x="593903" y="561522"/>
                      <a:pt x="548411" y="608379"/>
                      <a:pt x="492000" y="637494"/>
                    </a:cubicBezTo>
                    <a:lnTo>
                      <a:pt x="159905" y="811276"/>
                    </a:lnTo>
                    <a:cubicBezTo>
                      <a:pt x="-20245" y="905445"/>
                      <a:pt x="-55274" y="1148376"/>
                      <a:pt x="91212" y="1289857"/>
                    </a:cubicBezTo>
                    <a:lnTo>
                      <a:pt x="360982" y="1550075"/>
                    </a:lnTo>
                    <a:cubicBezTo>
                      <a:pt x="406929" y="1594202"/>
                      <a:pt x="437409" y="1651978"/>
                      <a:pt x="447872" y="1714757"/>
                    </a:cubicBezTo>
                    <a:lnTo>
                      <a:pt x="510652" y="2084157"/>
                    </a:lnTo>
                    <a:cubicBezTo>
                      <a:pt x="544771" y="2284779"/>
                      <a:pt x="764955" y="2393051"/>
                      <a:pt x="944195" y="2297517"/>
                    </a:cubicBezTo>
                    <a:lnTo>
                      <a:pt x="1274925" y="2121461"/>
                    </a:lnTo>
                    <a:cubicBezTo>
                      <a:pt x="1331336" y="2091436"/>
                      <a:pt x="1395480" y="2080518"/>
                      <a:pt x="1458260" y="2089616"/>
                    </a:cubicBezTo>
                    <a:lnTo>
                      <a:pt x="1829023" y="2144207"/>
                    </a:lnTo>
                    <a:cubicBezTo>
                      <a:pt x="2030100" y="2173777"/>
                      <a:pt x="2201152" y="1997721"/>
                      <a:pt x="2166123" y="1797554"/>
                    </a:cubicBezTo>
                    <a:lnTo>
                      <a:pt x="2101068" y="1428610"/>
                    </a:lnTo>
                    <a:cubicBezTo>
                      <a:pt x="2090150" y="1365830"/>
                      <a:pt x="2099249" y="1301230"/>
                      <a:pt x="2127454" y="1244365"/>
                    </a:cubicBezTo>
                    <a:lnTo>
                      <a:pt x="2293956" y="908630"/>
                    </a:lnTo>
                    <a:cubicBezTo>
                      <a:pt x="2384031" y="727569"/>
                      <a:pt x="2269845" y="510570"/>
                      <a:pt x="2068314" y="481910"/>
                    </a:cubicBezTo>
                    <a:close/>
                    <a:moveTo>
                      <a:pt x="2205701" y="926827"/>
                    </a:moveTo>
                    <a:lnTo>
                      <a:pt x="2052391" y="1235721"/>
                    </a:lnTo>
                    <a:cubicBezTo>
                      <a:pt x="2026461" y="1288038"/>
                      <a:pt x="2017817" y="1347633"/>
                      <a:pt x="2027825" y="1404953"/>
                    </a:cubicBezTo>
                    <a:lnTo>
                      <a:pt x="2087875" y="1744328"/>
                    </a:lnTo>
                    <a:cubicBezTo>
                      <a:pt x="2120175" y="1928572"/>
                      <a:pt x="1963226" y="2090526"/>
                      <a:pt x="1778072" y="2063230"/>
                    </a:cubicBezTo>
                    <a:lnTo>
                      <a:pt x="1437333" y="2012734"/>
                    </a:lnTo>
                    <a:cubicBezTo>
                      <a:pt x="1379558" y="2004090"/>
                      <a:pt x="1320418" y="2014553"/>
                      <a:pt x="1268556" y="2041849"/>
                    </a:cubicBezTo>
                    <a:lnTo>
                      <a:pt x="964212" y="2203802"/>
                    </a:lnTo>
                    <a:cubicBezTo>
                      <a:pt x="799074" y="2291603"/>
                      <a:pt x="596633" y="2191974"/>
                      <a:pt x="565243" y="2007730"/>
                    </a:cubicBezTo>
                    <a:lnTo>
                      <a:pt x="507922" y="1667900"/>
                    </a:lnTo>
                    <a:cubicBezTo>
                      <a:pt x="498369" y="1610125"/>
                      <a:pt x="470164" y="1557353"/>
                      <a:pt x="427856" y="1516410"/>
                    </a:cubicBezTo>
                    <a:lnTo>
                      <a:pt x="179922" y="1277119"/>
                    </a:lnTo>
                    <a:cubicBezTo>
                      <a:pt x="45264" y="1147466"/>
                      <a:pt x="77564" y="923642"/>
                      <a:pt x="243156" y="837207"/>
                    </a:cubicBezTo>
                    <a:lnTo>
                      <a:pt x="548411" y="677528"/>
                    </a:lnTo>
                    <a:cubicBezTo>
                      <a:pt x="600272" y="650232"/>
                      <a:pt x="642125" y="607469"/>
                      <a:pt x="667601" y="554698"/>
                    </a:cubicBezTo>
                    <a:lnTo>
                      <a:pt x="818636" y="244894"/>
                    </a:lnTo>
                    <a:cubicBezTo>
                      <a:pt x="900522" y="77026"/>
                      <a:pt x="1122980" y="38358"/>
                      <a:pt x="1256728" y="169376"/>
                    </a:cubicBezTo>
                    <a:lnTo>
                      <a:pt x="1502842" y="410486"/>
                    </a:lnTo>
                    <a:cubicBezTo>
                      <a:pt x="1544696" y="451430"/>
                      <a:pt x="1598377" y="477815"/>
                      <a:pt x="1656607" y="486004"/>
                    </a:cubicBezTo>
                    <a:lnTo>
                      <a:pt x="1997800" y="533771"/>
                    </a:lnTo>
                    <a:cubicBezTo>
                      <a:pt x="2183410" y="559702"/>
                      <a:pt x="2288497" y="759414"/>
                      <a:pt x="2205701" y="92682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2877FBEB-8D5A-4051-ABE1-1604AEDE9B24}"/>
                  </a:ext>
                </a:extLst>
              </p:cNvPr>
              <p:cNvSpPr/>
              <p:nvPr/>
            </p:nvSpPr>
            <p:spPr>
              <a:xfrm>
                <a:off x="3711738" y="3113713"/>
                <a:ext cx="355754" cy="116508"/>
              </a:xfrm>
              <a:custGeom>
                <a:avLst/>
                <a:gdLst>
                  <a:gd name="connsiteX0" fmla="*/ 355753 w 355754"/>
                  <a:gd name="connsiteY0" fmla="*/ 59619 h 116508"/>
                  <a:gd name="connsiteX1" fmla="*/ 177423 w 355754"/>
                  <a:gd name="connsiteY1" fmla="*/ 116485 h 116508"/>
                  <a:gd name="connsiteX2" fmla="*/ 2 w 355754"/>
                  <a:gd name="connsiteY2" fmla="*/ 56889 h 116508"/>
                  <a:gd name="connsiteX3" fmla="*/ 178332 w 355754"/>
                  <a:gd name="connsiteY3" fmla="*/ 24 h 116508"/>
                  <a:gd name="connsiteX4" fmla="*/ 355753 w 355754"/>
                  <a:gd name="connsiteY4" fmla="*/ 59619 h 1165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5754" h="116508">
                    <a:moveTo>
                      <a:pt x="355753" y="59619"/>
                    </a:moveTo>
                    <a:cubicBezTo>
                      <a:pt x="355298" y="91919"/>
                      <a:pt x="275686" y="117394"/>
                      <a:pt x="177423" y="116485"/>
                    </a:cubicBezTo>
                    <a:cubicBezTo>
                      <a:pt x="79159" y="115575"/>
                      <a:pt x="-453" y="89189"/>
                      <a:pt x="2" y="56889"/>
                    </a:cubicBezTo>
                    <a:cubicBezTo>
                      <a:pt x="457" y="24590"/>
                      <a:pt x="80069" y="-886"/>
                      <a:pt x="178332" y="24"/>
                    </a:cubicBezTo>
                    <a:cubicBezTo>
                      <a:pt x="276596" y="934"/>
                      <a:pt x="356208" y="27319"/>
                      <a:pt x="355753" y="59619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C2C1934-8B02-4A5E-BADA-4D463813688F}"/>
                  </a:ext>
                </a:extLst>
              </p:cNvPr>
              <p:cNvSpPr/>
              <p:nvPr/>
            </p:nvSpPr>
            <p:spPr>
              <a:xfrm>
                <a:off x="2985123" y="4594537"/>
                <a:ext cx="80725" cy="80605"/>
              </a:xfrm>
              <a:custGeom>
                <a:avLst/>
                <a:gdLst>
                  <a:gd name="connsiteX0" fmla="*/ 80169 w 80725"/>
                  <a:gd name="connsiteY0" fmla="*/ 33646 h 80605"/>
                  <a:gd name="connsiteX1" fmla="*/ 46959 w 80725"/>
                  <a:gd name="connsiteY1" fmla="*/ 80049 h 80605"/>
                  <a:gd name="connsiteX2" fmla="*/ 557 w 80725"/>
                  <a:gd name="connsiteY2" fmla="*/ 46839 h 80605"/>
                  <a:gd name="connsiteX3" fmla="*/ 33766 w 80725"/>
                  <a:gd name="connsiteY3" fmla="*/ 437 h 80605"/>
                  <a:gd name="connsiteX4" fmla="*/ 80169 w 80725"/>
                  <a:gd name="connsiteY4" fmla="*/ 33646 h 80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725" h="80605">
                    <a:moveTo>
                      <a:pt x="80169" y="33646"/>
                    </a:moveTo>
                    <a:cubicBezTo>
                      <a:pt x="83808" y="55482"/>
                      <a:pt x="69250" y="76409"/>
                      <a:pt x="46959" y="80049"/>
                    </a:cubicBezTo>
                    <a:cubicBezTo>
                      <a:pt x="25123" y="83688"/>
                      <a:pt x="4196" y="69130"/>
                      <a:pt x="557" y="46839"/>
                    </a:cubicBezTo>
                    <a:cubicBezTo>
                      <a:pt x="-3083" y="25002"/>
                      <a:pt x="11475" y="4076"/>
                      <a:pt x="33766" y="437"/>
                    </a:cubicBezTo>
                    <a:cubicBezTo>
                      <a:pt x="55603" y="-2748"/>
                      <a:pt x="76529" y="11810"/>
                      <a:pt x="80169" y="3364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075A0D49-7823-4962-A6DD-5C96365A9FFF}"/>
                  </a:ext>
                </a:extLst>
              </p:cNvPr>
              <p:cNvSpPr/>
              <p:nvPr/>
            </p:nvSpPr>
            <p:spPr>
              <a:xfrm>
                <a:off x="2882682" y="4484702"/>
                <a:ext cx="58600" cy="38601"/>
              </a:xfrm>
              <a:custGeom>
                <a:avLst/>
                <a:gdLst>
                  <a:gd name="connsiteX0" fmla="*/ 58415 w 58600"/>
                  <a:gd name="connsiteY0" fmla="*/ 14282 h 38601"/>
                  <a:gd name="connsiteX1" fmla="*/ 32485 w 58600"/>
                  <a:gd name="connsiteY1" fmla="*/ 37938 h 38601"/>
                  <a:gd name="connsiteX2" fmla="*/ 185 w 58600"/>
                  <a:gd name="connsiteY2" fmla="*/ 24290 h 38601"/>
                  <a:gd name="connsiteX3" fmla="*/ 26116 w 58600"/>
                  <a:gd name="connsiteY3" fmla="*/ 634 h 38601"/>
                  <a:gd name="connsiteX4" fmla="*/ 58415 w 58600"/>
                  <a:gd name="connsiteY4" fmla="*/ 14282 h 38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0" h="38601">
                    <a:moveTo>
                      <a:pt x="58415" y="14282"/>
                    </a:moveTo>
                    <a:cubicBezTo>
                      <a:pt x="60235" y="24745"/>
                      <a:pt x="48407" y="35208"/>
                      <a:pt x="32485" y="37938"/>
                    </a:cubicBezTo>
                    <a:cubicBezTo>
                      <a:pt x="16562" y="40667"/>
                      <a:pt x="2005" y="34753"/>
                      <a:pt x="185" y="24290"/>
                    </a:cubicBezTo>
                    <a:cubicBezTo>
                      <a:pt x="-1635" y="13827"/>
                      <a:pt x="10193" y="3363"/>
                      <a:pt x="26116" y="634"/>
                    </a:cubicBezTo>
                    <a:cubicBezTo>
                      <a:pt x="42493" y="-2096"/>
                      <a:pt x="56596" y="4273"/>
                      <a:pt x="58415" y="14282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raphic 3">
              <a:extLst>
                <a:ext uri="{FF2B5EF4-FFF2-40B4-BE49-F238E27FC236}">
                  <a16:creationId xmlns:a16="http://schemas.microsoft.com/office/drawing/2014/main" id="{02993569-6859-4A40-9727-B41288755FF5}"/>
                </a:ext>
              </a:extLst>
            </p:cNvPr>
            <p:cNvGrpSpPr/>
            <p:nvPr/>
          </p:nvGrpSpPr>
          <p:grpSpPr>
            <a:xfrm>
              <a:off x="7823264" y="2537076"/>
              <a:ext cx="2388238" cy="2405364"/>
              <a:chOff x="7823264" y="2537076"/>
              <a:chExt cx="2388238" cy="2405364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8DCCB576-DBEB-432C-BFAB-F126D37A5A7A}"/>
                  </a:ext>
                </a:extLst>
              </p:cNvPr>
              <p:cNvSpPr/>
              <p:nvPr/>
            </p:nvSpPr>
            <p:spPr>
              <a:xfrm>
                <a:off x="7823264" y="2537206"/>
                <a:ext cx="2388238" cy="2405234"/>
              </a:xfrm>
              <a:custGeom>
                <a:avLst/>
                <a:gdLst>
                  <a:gd name="connsiteX0" fmla="*/ 1397157 w 2388238"/>
                  <a:gd name="connsiteY0" fmla="*/ 2366662 h 2405234"/>
                  <a:gd name="connsiteX1" fmla="*/ 1059603 w 2388238"/>
                  <a:gd name="connsiteY1" fmla="*/ 2180142 h 2405234"/>
                  <a:gd name="connsiteX2" fmla="*/ 871265 w 2388238"/>
                  <a:gd name="connsiteY2" fmla="*/ 2144658 h 2405234"/>
                  <a:gd name="connsiteX3" fmla="*/ 488674 w 2388238"/>
                  <a:gd name="connsiteY3" fmla="*/ 2195155 h 2405234"/>
                  <a:gd name="connsiteX4" fmla="*/ 147480 w 2388238"/>
                  <a:gd name="connsiteY4" fmla="*/ 1833034 h 2405234"/>
                  <a:gd name="connsiteX5" fmla="*/ 220268 w 2388238"/>
                  <a:gd name="connsiteY5" fmla="*/ 1454081 h 2405234"/>
                  <a:gd name="connsiteX6" fmla="*/ 196157 w 2388238"/>
                  <a:gd name="connsiteY6" fmla="*/ 1263922 h 2405234"/>
                  <a:gd name="connsiteX7" fmla="*/ 30110 w 2388238"/>
                  <a:gd name="connsiteY7" fmla="*/ 915904 h 2405234"/>
                  <a:gd name="connsiteX8" fmla="*/ 268945 w 2388238"/>
                  <a:gd name="connsiteY8" fmla="*/ 479631 h 2405234"/>
                  <a:gd name="connsiteX9" fmla="*/ 651536 w 2388238"/>
                  <a:gd name="connsiteY9" fmla="*/ 431864 h 2405234"/>
                  <a:gd name="connsiteX10" fmla="*/ 824863 w 2388238"/>
                  <a:gd name="connsiteY10" fmla="*/ 349977 h 2405234"/>
                  <a:gd name="connsiteX11" fmla="*/ 1104641 w 2388238"/>
                  <a:gd name="connsiteY11" fmla="*/ 84301 h 2405234"/>
                  <a:gd name="connsiteX12" fmla="*/ 1593685 w 2388238"/>
                  <a:gd name="connsiteY12" fmla="*/ 176651 h 2405234"/>
                  <a:gd name="connsiteX13" fmla="*/ 1757458 w 2388238"/>
                  <a:gd name="connsiteY13" fmla="*/ 526033 h 2405234"/>
                  <a:gd name="connsiteX14" fmla="*/ 1888931 w 2388238"/>
                  <a:gd name="connsiteY14" fmla="*/ 665696 h 2405234"/>
                  <a:gd name="connsiteX15" fmla="*/ 2227850 w 2388238"/>
                  <a:gd name="connsiteY15" fmla="*/ 849940 h 2405234"/>
                  <a:gd name="connsiteX16" fmla="*/ 2291085 w 2388238"/>
                  <a:gd name="connsiteY16" fmla="*/ 1343534 h 2405234"/>
                  <a:gd name="connsiteX17" fmla="*/ 2009486 w 2388238"/>
                  <a:gd name="connsiteY17" fmla="*/ 1606936 h 2405234"/>
                  <a:gd name="connsiteX18" fmla="*/ 1917591 w 2388238"/>
                  <a:gd name="connsiteY18" fmla="*/ 1774804 h 2405234"/>
                  <a:gd name="connsiteX19" fmla="*/ 1847078 w 2388238"/>
                  <a:gd name="connsiteY19" fmla="*/ 2154211 h 2405234"/>
                  <a:gd name="connsiteX20" fmla="*/ 1397157 w 2388238"/>
                  <a:gd name="connsiteY20" fmla="*/ 2366662 h 2405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388238" h="2405234">
                    <a:moveTo>
                      <a:pt x="1397157" y="2366662"/>
                    </a:moveTo>
                    <a:lnTo>
                      <a:pt x="1059603" y="2180142"/>
                    </a:lnTo>
                    <a:cubicBezTo>
                      <a:pt x="1002283" y="2148297"/>
                      <a:pt x="936319" y="2136014"/>
                      <a:pt x="871265" y="2144658"/>
                    </a:cubicBezTo>
                    <a:lnTo>
                      <a:pt x="488674" y="2195155"/>
                    </a:lnTo>
                    <a:cubicBezTo>
                      <a:pt x="281227" y="2222450"/>
                      <a:pt x="107901" y="2038660"/>
                      <a:pt x="147480" y="1833034"/>
                    </a:cubicBezTo>
                    <a:lnTo>
                      <a:pt x="220268" y="1454081"/>
                    </a:lnTo>
                    <a:cubicBezTo>
                      <a:pt x="232551" y="1389937"/>
                      <a:pt x="223907" y="1323063"/>
                      <a:pt x="196157" y="1263922"/>
                    </a:cubicBezTo>
                    <a:lnTo>
                      <a:pt x="30110" y="915904"/>
                    </a:lnTo>
                    <a:cubicBezTo>
                      <a:pt x="-59966" y="727110"/>
                      <a:pt x="61499" y="505562"/>
                      <a:pt x="268945" y="479631"/>
                    </a:cubicBezTo>
                    <a:lnTo>
                      <a:pt x="651536" y="431864"/>
                    </a:lnTo>
                    <a:cubicBezTo>
                      <a:pt x="716591" y="423675"/>
                      <a:pt x="777096" y="395015"/>
                      <a:pt x="824863" y="349977"/>
                    </a:cubicBezTo>
                    <a:lnTo>
                      <a:pt x="1104641" y="84301"/>
                    </a:lnTo>
                    <a:cubicBezTo>
                      <a:pt x="1256586" y="-59910"/>
                      <a:pt x="1504520" y="-12598"/>
                      <a:pt x="1593685" y="176651"/>
                    </a:cubicBezTo>
                    <a:lnTo>
                      <a:pt x="1757458" y="526033"/>
                    </a:lnTo>
                    <a:cubicBezTo>
                      <a:pt x="1785209" y="585174"/>
                      <a:pt x="1831156" y="634306"/>
                      <a:pt x="1888931" y="665696"/>
                    </a:cubicBezTo>
                    <a:lnTo>
                      <a:pt x="2227850" y="849940"/>
                    </a:lnTo>
                    <a:cubicBezTo>
                      <a:pt x="2411639" y="950024"/>
                      <a:pt x="2443939" y="1200233"/>
                      <a:pt x="2291085" y="1343534"/>
                    </a:cubicBezTo>
                    <a:lnTo>
                      <a:pt x="2009486" y="1606936"/>
                    </a:lnTo>
                    <a:cubicBezTo>
                      <a:pt x="1961719" y="1651519"/>
                      <a:pt x="1929420" y="1710659"/>
                      <a:pt x="1917591" y="1774804"/>
                    </a:cubicBezTo>
                    <a:lnTo>
                      <a:pt x="1847078" y="2154211"/>
                    </a:lnTo>
                    <a:cubicBezTo>
                      <a:pt x="1808864" y="2359838"/>
                      <a:pt x="1580493" y="2468110"/>
                      <a:pt x="1397157" y="2366662"/>
                    </a:cubicBezTo>
                    <a:close/>
                  </a:path>
                </a:pathLst>
              </a:custGeom>
              <a:solidFill>
                <a:srgbClr val="BBDEFF">
                  <a:alpha val="2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094D05A-AFFB-4FA7-B39B-A0275817DB91}"/>
                  </a:ext>
                </a:extLst>
              </p:cNvPr>
              <p:cNvSpPr/>
              <p:nvPr/>
            </p:nvSpPr>
            <p:spPr>
              <a:xfrm>
                <a:off x="8179250" y="4295867"/>
                <a:ext cx="182577" cy="251087"/>
              </a:xfrm>
              <a:custGeom>
                <a:avLst/>
                <a:gdLst>
                  <a:gd name="connsiteX0" fmla="*/ 174995 w 182577"/>
                  <a:gd name="connsiteY0" fmla="*/ 100759 h 251087"/>
                  <a:gd name="connsiteX1" fmla="*/ 127683 w 182577"/>
                  <a:gd name="connsiteY1" fmla="*/ 248610 h 251087"/>
                  <a:gd name="connsiteX2" fmla="*/ 7583 w 182577"/>
                  <a:gd name="connsiteY2" fmla="*/ 150346 h 251087"/>
                  <a:gd name="connsiteX3" fmla="*/ 54895 w 182577"/>
                  <a:gd name="connsiteY3" fmla="*/ 2495 h 251087"/>
                  <a:gd name="connsiteX4" fmla="*/ 174995 w 182577"/>
                  <a:gd name="connsiteY4" fmla="*/ 100759 h 251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577" h="251087">
                    <a:moveTo>
                      <a:pt x="174995" y="100759"/>
                    </a:moveTo>
                    <a:cubicBezTo>
                      <a:pt x="195011" y="168543"/>
                      <a:pt x="174085" y="234962"/>
                      <a:pt x="127683" y="248610"/>
                    </a:cubicBezTo>
                    <a:cubicBezTo>
                      <a:pt x="81280" y="262258"/>
                      <a:pt x="27599" y="218130"/>
                      <a:pt x="7583" y="150346"/>
                    </a:cubicBezTo>
                    <a:cubicBezTo>
                      <a:pt x="-12434" y="82562"/>
                      <a:pt x="8492" y="16143"/>
                      <a:pt x="54895" y="2495"/>
                    </a:cubicBezTo>
                    <a:cubicBezTo>
                      <a:pt x="101297" y="-11152"/>
                      <a:pt x="154978" y="32520"/>
                      <a:pt x="174995" y="10075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25B59C3-21C3-4DF8-A731-9EE57B8570BB}"/>
                  </a:ext>
                </a:extLst>
              </p:cNvPr>
              <p:cNvSpPr/>
              <p:nvPr/>
            </p:nvSpPr>
            <p:spPr>
              <a:xfrm>
                <a:off x="7823264" y="2537076"/>
                <a:ext cx="2388238" cy="2405170"/>
              </a:xfrm>
              <a:custGeom>
                <a:avLst/>
                <a:gdLst>
                  <a:gd name="connsiteX0" fmla="*/ 2227850 w 2388238"/>
                  <a:gd name="connsiteY0" fmla="*/ 850070 h 2405170"/>
                  <a:gd name="connsiteX1" fmla="*/ 1888931 w 2388238"/>
                  <a:gd name="connsiteY1" fmla="*/ 665825 h 2405170"/>
                  <a:gd name="connsiteX2" fmla="*/ 1757458 w 2388238"/>
                  <a:gd name="connsiteY2" fmla="*/ 526163 h 2405170"/>
                  <a:gd name="connsiteX3" fmla="*/ 1593685 w 2388238"/>
                  <a:gd name="connsiteY3" fmla="*/ 176781 h 2405170"/>
                  <a:gd name="connsiteX4" fmla="*/ 1104641 w 2388238"/>
                  <a:gd name="connsiteY4" fmla="*/ 84431 h 2405170"/>
                  <a:gd name="connsiteX5" fmla="*/ 824863 w 2388238"/>
                  <a:gd name="connsiteY5" fmla="*/ 350107 h 2405170"/>
                  <a:gd name="connsiteX6" fmla="*/ 651536 w 2388238"/>
                  <a:gd name="connsiteY6" fmla="*/ 431994 h 2405170"/>
                  <a:gd name="connsiteX7" fmla="*/ 268945 w 2388238"/>
                  <a:gd name="connsiteY7" fmla="*/ 479761 h 2405170"/>
                  <a:gd name="connsiteX8" fmla="*/ 30110 w 2388238"/>
                  <a:gd name="connsiteY8" fmla="*/ 916034 h 2405170"/>
                  <a:gd name="connsiteX9" fmla="*/ 196157 w 2388238"/>
                  <a:gd name="connsiteY9" fmla="*/ 1264052 h 2405170"/>
                  <a:gd name="connsiteX10" fmla="*/ 220268 w 2388238"/>
                  <a:gd name="connsiteY10" fmla="*/ 1454211 h 2405170"/>
                  <a:gd name="connsiteX11" fmla="*/ 147480 w 2388238"/>
                  <a:gd name="connsiteY11" fmla="*/ 1833164 h 2405170"/>
                  <a:gd name="connsiteX12" fmla="*/ 488674 w 2388238"/>
                  <a:gd name="connsiteY12" fmla="*/ 2195285 h 2405170"/>
                  <a:gd name="connsiteX13" fmla="*/ 871265 w 2388238"/>
                  <a:gd name="connsiteY13" fmla="*/ 2144788 h 2405170"/>
                  <a:gd name="connsiteX14" fmla="*/ 1059603 w 2388238"/>
                  <a:gd name="connsiteY14" fmla="*/ 2180272 h 2405170"/>
                  <a:gd name="connsiteX15" fmla="*/ 1397157 w 2388238"/>
                  <a:gd name="connsiteY15" fmla="*/ 2366791 h 2405170"/>
                  <a:gd name="connsiteX16" fmla="*/ 1847078 w 2388238"/>
                  <a:gd name="connsiteY16" fmla="*/ 2154341 h 2405170"/>
                  <a:gd name="connsiteX17" fmla="*/ 1917591 w 2388238"/>
                  <a:gd name="connsiteY17" fmla="*/ 1774933 h 2405170"/>
                  <a:gd name="connsiteX18" fmla="*/ 2009486 w 2388238"/>
                  <a:gd name="connsiteY18" fmla="*/ 1607066 h 2405170"/>
                  <a:gd name="connsiteX19" fmla="*/ 2291085 w 2388238"/>
                  <a:gd name="connsiteY19" fmla="*/ 1343664 h 2405170"/>
                  <a:gd name="connsiteX20" fmla="*/ 2227850 w 2388238"/>
                  <a:gd name="connsiteY20" fmla="*/ 850070 h 2405170"/>
                  <a:gd name="connsiteX21" fmla="*/ 2258785 w 2388238"/>
                  <a:gd name="connsiteY21" fmla="*/ 1338205 h 2405170"/>
                  <a:gd name="connsiteX22" fmla="*/ 1984921 w 2388238"/>
                  <a:gd name="connsiteY22" fmla="*/ 1594328 h 2405170"/>
                  <a:gd name="connsiteX23" fmla="*/ 1895300 w 2388238"/>
                  <a:gd name="connsiteY23" fmla="*/ 1757646 h 2405170"/>
                  <a:gd name="connsiteX24" fmla="*/ 1827062 w 2388238"/>
                  <a:gd name="connsiteY24" fmla="*/ 2126136 h 2405170"/>
                  <a:gd name="connsiteX25" fmla="*/ 1389879 w 2388238"/>
                  <a:gd name="connsiteY25" fmla="*/ 2332672 h 2405170"/>
                  <a:gd name="connsiteX26" fmla="*/ 1061878 w 2388238"/>
                  <a:gd name="connsiteY26" fmla="*/ 2151612 h 2405170"/>
                  <a:gd name="connsiteX27" fmla="*/ 878998 w 2388238"/>
                  <a:gd name="connsiteY27" fmla="*/ 2117037 h 2405170"/>
                  <a:gd name="connsiteX28" fmla="*/ 507325 w 2388238"/>
                  <a:gd name="connsiteY28" fmla="*/ 2165714 h 2405170"/>
                  <a:gd name="connsiteX29" fmla="*/ 175685 w 2388238"/>
                  <a:gd name="connsiteY29" fmla="*/ 1814057 h 2405170"/>
                  <a:gd name="connsiteX30" fmla="*/ 246653 w 2388238"/>
                  <a:gd name="connsiteY30" fmla="*/ 1446022 h 2405170"/>
                  <a:gd name="connsiteX31" fmla="*/ 222997 w 2388238"/>
                  <a:gd name="connsiteY31" fmla="*/ 1261323 h 2405170"/>
                  <a:gd name="connsiteX32" fmla="*/ 61499 w 2388238"/>
                  <a:gd name="connsiteY32" fmla="*/ 922858 h 2405170"/>
                  <a:gd name="connsiteX33" fmla="*/ 293511 w 2388238"/>
                  <a:gd name="connsiteY33" fmla="*/ 498868 h 2405170"/>
                  <a:gd name="connsiteX34" fmla="*/ 665639 w 2388238"/>
                  <a:gd name="connsiteY34" fmla="*/ 452465 h 2405170"/>
                  <a:gd name="connsiteX35" fmla="*/ 833961 w 2388238"/>
                  <a:gd name="connsiteY35" fmla="*/ 372853 h 2405170"/>
                  <a:gd name="connsiteX36" fmla="*/ 1106006 w 2388238"/>
                  <a:gd name="connsiteY36" fmla="*/ 114911 h 2405170"/>
                  <a:gd name="connsiteX37" fmla="*/ 1580947 w 2388238"/>
                  <a:gd name="connsiteY37" fmla="*/ 204531 h 2405170"/>
                  <a:gd name="connsiteX38" fmla="*/ 1739716 w 2388238"/>
                  <a:gd name="connsiteY38" fmla="*/ 543905 h 2405170"/>
                  <a:gd name="connsiteX39" fmla="*/ 1867550 w 2388238"/>
                  <a:gd name="connsiteY39" fmla="*/ 679473 h 2405170"/>
                  <a:gd name="connsiteX40" fmla="*/ 2196915 w 2388238"/>
                  <a:gd name="connsiteY40" fmla="*/ 858259 h 2405170"/>
                  <a:gd name="connsiteX41" fmla="*/ 2258785 w 2388238"/>
                  <a:gd name="connsiteY41" fmla="*/ 1338205 h 2405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88238" h="2405170">
                    <a:moveTo>
                      <a:pt x="2227850" y="850070"/>
                    </a:moveTo>
                    <a:lnTo>
                      <a:pt x="1888931" y="665825"/>
                    </a:lnTo>
                    <a:cubicBezTo>
                      <a:pt x="1831156" y="634435"/>
                      <a:pt x="1785209" y="585758"/>
                      <a:pt x="1757458" y="526163"/>
                    </a:cubicBezTo>
                    <a:lnTo>
                      <a:pt x="1593685" y="176781"/>
                    </a:lnTo>
                    <a:cubicBezTo>
                      <a:pt x="1504975" y="-12923"/>
                      <a:pt x="1256586" y="-59781"/>
                      <a:pt x="1104641" y="84431"/>
                    </a:cubicBezTo>
                    <a:lnTo>
                      <a:pt x="824863" y="350107"/>
                    </a:lnTo>
                    <a:cubicBezTo>
                      <a:pt x="777550" y="395145"/>
                      <a:pt x="716591" y="423805"/>
                      <a:pt x="651536" y="431994"/>
                    </a:cubicBezTo>
                    <a:lnTo>
                      <a:pt x="268945" y="479761"/>
                    </a:lnTo>
                    <a:cubicBezTo>
                      <a:pt x="61499" y="505692"/>
                      <a:pt x="-59966" y="727240"/>
                      <a:pt x="30110" y="916034"/>
                    </a:cubicBezTo>
                    <a:lnTo>
                      <a:pt x="196157" y="1264052"/>
                    </a:lnTo>
                    <a:cubicBezTo>
                      <a:pt x="224362" y="1323192"/>
                      <a:pt x="233006" y="1389612"/>
                      <a:pt x="220268" y="1454211"/>
                    </a:cubicBezTo>
                    <a:lnTo>
                      <a:pt x="147480" y="1833164"/>
                    </a:lnTo>
                    <a:cubicBezTo>
                      <a:pt x="107901" y="2038790"/>
                      <a:pt x="281227" y="2222580"/>
                      <a:pt x="488674" y="2195285"/>
                    </a:cubicBezTo>
                    <a:lnTo>
                      <a:pt x="871265" y="2144788"/>
                    </a:lnTo>
                    <a:cubicBezTo>
                      <a:pt x="936319" y="2136144"/>
                      <a:pt x="1002283" y="2148882"/>
                      <a:pt x="1059603" y="2180272"/>
                    </a:cubicBezTo>
                    <a:lnTo>
                      <a:pt x="1397157" y="2366791"/>
                    </a:lnTo>
                    <a:cubicBezTo>
                      <a:pt x="1580493" y="2467785"/>
                      <a:pt x="1808864" y="2359967"/>
                      <a:pt x="1847078" y="2154341"/>
                    </a:cubicBezTo>
                    <a:lnTo>
                      <a:pt x="1917591" y="1774933"/>
                    </a:lnTo>
                    <a:cubicBezTo>
                      <a:pt x="1929420" y="1710334"/>
                      <a:pt x="1961719" y="1651649"/>
                      <a:pt x="2009486" y="1607066"/>
                    </a:cubicBezTo>
                    <a:lnTo>
                      <a:pt x="2291085" y="1343664"/>
                    </a:lnTo>
                    <a:cubicBezTo>
                      <a:pt x="2443939" y="1200818"/>
                      <a:pt x="2411639" y="950154"/>
                      <a:pt x="2227850" y="850070"/>
                    </a:cubicBezTo>
                    <a:close/>
                    <a:moveTo>
                      <a:pt x="2258785" y="1338205"/>
                    </a:moveTo>
                    <a:lnTo>
                      <a:pt x="1984921" y="1594328"/>
                    </a:lnTo>
                    <a:cubicBezTo>
                      <a:pt x="1938518" y="1638001"/>
                      <a:pt x="1907128" y="1694867"/>
                      <a:pt x="1895300" y="1757646"/>
                    </a:cubicBezTo>
                    <a:lnTo>
                      <a:pt x="1827062" y="2126136"/>
                    </a:lnTo>
                    <a:cubicBezTo>
                      <a:pt x="1789757" y="2325848"/>
                      <a:pt x="1568209" y="2430936"/>
                      <a:pt x="1389879" y="2332672"/>
                    </a:cubicBezTo>
                    <a:lnTo>
                      <a:pt x="1061878" y="2151612"/>
                    </a:lnTo>
                    <a:cubicBezTo>
                      <a:pt x="1006377" y="2120677"/>
                      <a:pt x="942233" y="2108849"/>
                      <a:pt x="878998" y="2117037"/>
                    </a:cubicBezTo>
                    <a:lnTo>
                      <a:pt x="507325" y="2165714"/>
                    </a:lnTo>
                    <a:cubicBezTo>
                      <a:pt x="305794" y="2192100"/>
                      <a:pt x="137472" y="2013314"/>
                      <a:pt x="175685" y="1814057"/>
                    </a:cubicBezTo>
                    <a:lnTo>
                      <a:pt x="246653" y="1446022"/>
                    </a:lnTo>
                    <a:cubicBezTo>
                      <a:pt x="258481" y="1383698"/>
                      <a:pt x="250293" y="1318643"/>
                      <a:pt x="222997" y="1261323"/>
                    </a:cubicBezTo>
                    <a:lnTo>
                      <a:pt x="61499" y="922858"/>
                    </a:lnTo>
                    <a:cubicBezTo>
                      <a:pt x="-25846" y="739523"/>
                      <a:pt x="91979" y="523889"/>
                      <a:pt x="293511" y="498868"/>
                    </a:cubicBezTo>
                    <a:lnTo>
                      <a:pt x="665639" y="452465"/>
                    </a:lnTo>
                    <a:cubicBezTo>
                      <a:pt x="728874" y="444732"/>
                      <a:pt x="787559" y="416526"/>
                      <a:pt x="833961" y="372853"/>
                    </a:cubicBezTo>
                    <a:lnTo>
                      <a:pt x="1106006" y="114911"/>
                    </a:lnTo>
                    <a:cubicBezTo>
                      <a:pt x="1253402" y="-25206"/>
                      <a:pt x="1494967" y="20741"/>
                      <a:pt x="1580947" y="204531"/>
                    </a:cubicBezTo>
                    <a:lnTo>
                      <a:pt x="1739716" y="543905"/>
                    </a:lnTo>
                    <a:cubicBezTo>
                      <a:pt x="1766557" y="601681"/>
                      <a:pt x="1811594" y="648993"/>
                      <a:pt x="1867550" y="679473"/>
                    </a:cubicBezTo>
                    <a:lnTo>
                      <a:pt x="2196915" y="858259"/>
                    </a:lnTo>
                    <a:cubicBezTo>
                      <a:pt x="2376155" y="955613"/>
                      <a:pt x="2407545" y="1199453"/>
                      <a:pt x="2258785" y="1338205"/>
                    </a:cubicBezTo>
                    <a:close/>
                  </a:path>
                </a:pathLst>
              </a:custGeom>
              <a:solidFill>
                <a:srgbClr val="BBEEFF">
                  <a:alpha val="4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6C6CAD7B-7383-40A4-A7E3-272E75C1AB2C}"/>
                  </a:ext>
                </a:extLst>
              </p:cNvPr>
              <p:cNvSpPr/>
              <p:nvPr/>
            </p:nvSpPr>
            <p:spPr>
              <a:xfrm>
                <a:off x="7859742" y="2563113"/>
                <a:ext cx="2317840" cy="1155691"/>
              </a:xfrm>
              <a:custGeom>
                <a:avLst/>
                <a:gdLst>
                  <a:gd name="connsiteX0" fmla="*/ 2164531 w 2317840"/>
                  <a:gd name="connsiteY0" fmla="*/ 825398 h 1155691"/>
                  <a:gd name="connsiteX1" fmla="*/ 1835166 w 2317840"/>
                  <a:gd name="connsiteY1" fmla="*/ 646613 h 1155691"/>
                  <a:gd name="connsiteX2" fmla="*/ 1707332 w 2317840"/>
                  <a:gd name="connsiteY2" fmla="*/ 511045 h 1155691"/>
                  <a:gd name="connsiteX3" fmla="*/ 1548563 w 2317840"/>
                  <a:gd name="connsiteY3" fmla="*/ 171670 h 1155691"/>
                  <a:gd name="connsiteX4" fmla="*/ 1073622 w 2317840"/>
                  <a:gd name="connsiteY4" fmla="*/ 82050 h 1155691"/>
                  <a:gd name="connsiteX5" fmla="*/ 801577 w 2317840"/>
                  <a:gd name="connsiteY5" fmla="*/ 339993 h 1155691"/>
                  <a:gd name="connsiteX6" fmla="*/ 633255 w 2317840"/>
                  <a:gd name="connsiteY6" fmla="*/ 419605 h 1155691"/>
                  <a:gd name="connsiteX7" fmla="*/ 261126 w 2317840"/>
                  <a:gd name="connsiteY7" fmla="*/ 466007 h 1155691"/>
                  <a:gd name="connsiteX8" fmla="*/ 0 w 2317840"/>
                  <a:gd name="connsiteY8" fmla="*/ 758524 h 1155691"/>
                  <a:gd name="connsiteX9" fmla="*/ 670558 w 2317840"/>
                  <a:gd name="connsiteY9" fmla="*/ 771262 h 1155691"/>
                  <a:gd name="connsiteX10" fmla="*/ 1828797 w 2317840"/>
                  <a:gd name="connsiteY10" fmla="*/ 1149305 h 1155691"/>
                  <a:gd name="connsiteX11" fmla="*/ 2317841 w 2317840"/>
                  <a:gd name="connsiteY11" fmla="*/ 1051041 h 1155691"/>
                  <a:gd name="connsiteX12" fmla="*/ 2164531 w 2317840"/>
                  <a:gd name="connsiteY12" fmla="*/ 825398 h 1155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17840" h="1155691">
                    <a:moveTo>
                      <a:pt x="2164531" y="825398"/>
                    </a:moveTo>
                    <a:lnTo>
                      <a:pt x="1835166" y="646613"/>
                    </a:lnTo>
                    <a:cubicBezTo>
                      <a:pt x="1779210" y="616133"/>
                      <a:pt x="1734627" y="568820"/>
                      <a:pt x="1707332" y="511045"/>
                    </a:cubicBezTo>
                    <a:lnTo>
                      <a:pt x="1548563" y="171670"/>
                    </a:lnTo>
                    <a:cubicBezTo>
                      <a:pt x="1462128" y="-12574"/>
                      <a:pt x="1221017" y="-58067"/>
                      <a:pt x="1073622" y="82050"/>
                    </a:cubicBezTo>
                    <a:lnTo>
                      <a:pt x="801577" y="339993"/>
                    </a:lnTo>
                    <a:cubicBezTo>
                      <a:pt x="755630" y="383666"/>
                      <a:pt x="696489" y="411871"/>
                      <a:pt x="633255" y="419605"/>
                    </a:cubicBezTo>
                    <a:lnTo>
                      <a:pt x="261126" y="466007"/>
                    </a:lnTo>
                    <a:cubicBezTo>
                      <a:pt x="106452" y="485114"/>
                      <a:pt x="1819" y="616133"/>
                      <a:pt x="0" y="758524"/>
                    </a:cubicBezTo>
                    <a:cubicBezTo>
                      <a:pt x="161043" y="741692"/>
                      <a:pt x="364394" y="711667"/>
                      <a:pt x="670558" y="771262"/>
                    </a:cubicBezTo>
                    <a:cubicBezTo>
                      <a:pt x="1100463" y="854513"/>
                      <a:pt x="1359770" y="1100173"/>
                      <a:pt x="1828797" y="1149305"/>
                    </a:cubicBezTo>
                    <a:cubicBezTo>
                      <a:pt x="2042611" y="1171597"/>
                      <a:pt x="2175449" y="1134748"/>
                      <a:pt x="2317841" y="1051041"/>
                    </a:cubicBezTo>
                    <a:cubicBezTo>
                      <a:pt x="2306467" y="960056"/>
                      <a:pt x="2254151" y="874075"/>
                      <a:pt x="2164531" y="825398"/>
                    </a:cubicBezTo>
                    <a:close/>
                  </a:path>
                </a:pathLst>
              </a:custGeom>
              <a:solidFill>
                <a:srgbClr val="FFFF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EB168935-8A2C-4332-AC02-2F2D7E7C7547}"/>
                  </a:ext>
                </a:extLst>
              </p:cNvPr>
              <p:cNvSpPr/>
              <p:nvPr/>
            </p:nvSpPr>
            <p:spPr>
              <a:xfrm>
                <a:off x="8077381" y="2667742"/>
                <a:ext cx="1110631" cy="641897"/>
              </a:xfrm>
              <a:custGeom>
                <a:avLst/>
                <a:gdLst>
                  <a:gd name="connsiteX0" fmla="*/ 126739 w 1110631"/>
                  <a:gd name="connsiteY0" fmla="*/ 641157 h 641897"/>
                  <a:gd name="connsiteX1" fmla="*/ 56681 w 1110631"/>
                  <a:gd name="connsiteY1" fmla="*/ 446449 h 641897"/>
                  <a:gd name="connsiteX2" fmla="*/ 416981 w 1110631"/>
                  <a:gd name="connsiteY2" fmla="*/ 422338 h 641897"/>
                  <a:gd name="connsiteX3" fmla="*/ 686751 w 1110631"/>
                  <a:gd name="connsiteY3" fmla="*/ 289955 h 641897"/>
                  <a:gd name="connsiteX4" fmla="*/ 952427 w 1110631"/>
                  <a:gd name="connsiteY4" fmla="*/ 17455 h 641897"/>
                  <a:gd name="connsiteX5" fmla="*/ 1096183 w 1110631"/>
                  <a:gd name="connsiteY5" fmla="*/ 139375 h 641897"/>
                  <a:gd name="connsiteX6" fmla="*/ 841426 w 1110631"/>
                  <a:gd name="connsiteY6" fmla="*/ 428252 h 641897"/>
                  <a:gd name="connsiteX7" fmla="*/ 469752 w 1110631"/>
                  <a:gd name="connsiteY7" fmla="*/ 600214 h 641897"/>
                  <a:gd name="connsiteX8" fmla="*/ 126739 w 1110631"/>
                  <a:gd name="connsiteY8" fmla="*/ 641157 h 641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0631" h="641897">
                    <a:moveTo>
                      <a:pt x="126739" y="641157"/>
                    </a:moveTo>
                    <a:cubicBezTo>
                      <a:pt x="2090" y="655260"/>
                      <a:pt x="-47952" y="463282"/>
                      <a:pt x="56681" y="446449"/>
                    </a:cubicBezTo>
                    <a:lnTo>
                      <a:pt x="416981" y="422338"/>
                    </a:lnTo>
                    <a:cubicBezTo>
                      <a:pt x="517974" y="405961"/>
                      <a:pt x="608049" y="361378"/>
                      <a:pt x="686751" y="289955"/>
                    </a:cubicBezTo>
                    <a:lnTo>
                      <a:pt x="952427" y="17455"/>
                    </a:lnTo>
                    <a:cubicBezTo>
                      <a:pt x="992460" y="-36681"/>
                      <a:pt x="1160328" y="43840"/>
                      <a:pt x="1096183" y="139375"/>
                    </a:cubicBezTo>
                    <a:lnTo>
                      <a:pt x="841426" y="428252"/>
                    </a:lnTo>
                    <a:cubicBezTo>
                      <a:pt x="745437" y="522877"/>
                      <a:pt x="623062" y="582472"/>
                      <a:pt x="469752" y="600214"/>
                    </a:cubicBezTo>
                    <a:lnTo>
                      <a:pt x="126739" y="641157"/>
                    </a:lnTo>
                    <a:close/>
                  </a:path>
                </a:pathLst>
              </a:custGeom>
              <a:solidFill>
                <a:srgbClr val="FFFFFF">
                  <a:alpha val="5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DA63247-172E-43CD-8A3C-62A6117CCA82}"/>
                  </a:ext>
                </a:extLst>
              </p:cNvPr>
              <p:cNvSpPr/>
              <p:nvPr/>
            </p:nvSpPr>
            <p:spPr>
              <a:xfrm>
                <a:off x="7856300" y="2570392"/>
                <a:ext cx="2320302" cy="2337128"/>
              </a:xfrm>
              <a:custGeom>
                <a:avLst/>
                <a:gdLst>
                  <a:gd name="connsiteX0" fmla="*/ 2164334 w 2320302"/>
                  <a:gd name="connsiteY0" fmla="*/ 825398 h 2337128"/>
                  <a:gd name="connsiteX1" fmla="*/ 1834968 w 2320302"/>
                  <a:gd name="connsiteY1" fmla="*/ 646613 h 2337128"/>
                  <a:gd name="connsiteX2" fmla="*/ 1707135 w 2320302"/>
                  <a:gd name="connsiteY2" fmla="*/ 511045 h 2337128"/>
                  <a:gd name="connsiteX3" fmla="*/ 1548366 w 2320302"/>
                  <a:gd name="connsiteY3" fmla="*/ 171670 h 2337128"/>
                  <a:gd name="connsiteX4" fmla="*/ 1073424 w 2320302"/>
                  <a:gd name="connsiteY4" fmla="*/ 82050 h 2337128"/>
                  <a:gd name="connsiteX5" fmla="*/ 801380 w 2320302"/>
                  <a:gd name="connsiteY5" fmla="*/ 339993 h 2337128"/>
                  <a:gd name="connsiteX6" fmla="*/ 633058 w 2320302"/>
                  <a:gd name="connsiteY6" fmla="*/ 419605 h 2337128"/>
                  <a:gd name="connsiteX7" fmla="*/ 261384 w 2320302"/>
                  <a:gd name="connsiteY7" fmla="*/ 466007 h 2337128"/>
                  <a:gd name="connsiteX8" fmla="*/ 29373 w 2320302"/>
                  <a:gd name="connsiteY8" fmla="*/ 889998 h 2337128"/>
                  <a:gd name="connsiteX9" fmla="*/ 190871 w 2320302"/>
                  <a:gd name="connsiteY9" fmla="*/ 1228462 h 2337128"/>
                  <a:gd name="connsiteX10" fmla="*/ 214527 w 2320302"/>
                  <a:gd name="connsiteY10" fmla="*/ 1413162 h 2337128"/>
                  <a:gd name="connsiteX11" fmla="*/ 143559 w 2320302"/>
                  <a:gd name="connsiteY11" fmla="*/ 1781196 h 2337128"/>
                  <a:gd name="connsiteX12" fmla="*/ 475199 w 2320302"/>
                  <a:gd name="connsiteY12" fmla="*/ 2132854 h 2337128"/>
                  <a:gd name="connsiteX13" fmla="*/ 846872 w 2320302"/>
                  <a:gd name="connsiteY13" fmla="*/ 2084177 h 2337128"/>
                  <a:gd name="connsiteX14" fmla="*/ 1029752 w 2320302"/>
                  <a:gd name="connsiteY14" fmla="*/ 2118751 h 2337128"/>
                  <a:gd name="connsiteX15" fmla="*/ 1357752 w 2320302"/>
                  <a:gd name="connsiteY15" fmla="*/ 2299811 h 2337128"/>
                  <a:gd name="connsiteX16" fmla="*/ 1794935 w 2320302"/>
                  <a:gd name="connsiteY16" fmla="*/ 2093275 h 2337128"/>
                  <a:gd name="connsiteX17" fmla="*/ 1863174 w 2320302"/>
                  <a:gd name="connsiteY17" fmla="*/ 1724786 h 2337128"/>
                  <a:gd name="connsiteX18" fmla="*/ 1952794 w 2320302"/>
                  <a:gd name="connsiteY18" fmla="*/ 1561468 h 2337128"/>
                  <a:gd name="connsiteX19" fmla="*/ 2226659 w 2320302"/>
                  <a:gd name="connsiteY19" fmla="*/ 1305344 h 2337128"/>
                  <a:gd name="connsiteX20" fmla="*/ 2164334 w 2320302"/>
                  <a:gd name="connsiteY20" fmla="*/ 825398 h 2337128"/>
                  <a:gd name="connsiteX21" fmla="*/ 2137038 w 2320302"/>
                  <a:gd name="connsiteY21" fmla="*/ 1289877 h 2337128"/>
                  <a:gd name="connsiteX22" fmla="*/ 1885465 w 2320302"/>
                  <a:gd name="connsiteY22" fmla="*/ 1525528 h 2337128"/>
                  <a:gd name="connsiteX23" fmla="*/ 1803124 w 2320302"/>
                  <a:gd name="connsiteY23" fmla="*/ 1675654 h 2337128"/>
                  <a:gd name="connsiteX24" fmla="*/ 1740344 w 2320302"/>
                  <a:gd name="connsiteY24" fmla="*/ 2014573 h 2337128"/>
                  <a:gd name="connsiteX25" fmla="*/ 1338646 w 2320302"/>
                  <a:gd name="connsiteY25" fmla="*/ 2204277 h 2337128"/>
                  <a:gd name="connsiteX26" fmla="*/ 1037031 w 2320302"/>
                  <a:gd name="connsiteY26" fmla="*/ 2037774 h 2337128"/>
                  <a:gd name="connsiteX27" fmla="*/ 868708 w 2320302"/>
                  <a:gd name="connsiteY27" fmla="*/ 2005930 h 2337128"/>
                  <a:gd name="connsiteX28" fmla="*/ 527060 w 2320302"/>
                  <a:gd name="connsiteY28" fmla="*/ 2050967 h 2337128"/>
                  <a:gd name="connsiteX29" fmla="*/ 222261 w 2320302"/>
                  <a:gd name="connsiteY29" fmla="*/ 1727515 h 2337128"/>
                  <a:gd name="connsiteX30" fmla="*/ 287315 w 2320302"/>
                  <a:gd name="connsiteY30" fmla="*/ 1389051 h 2337128"/>
                  <a:gd name="connsiteX31" fmla="*/ 265479 w 2320302"/>
                  <a:gd name="connsiteY31" fmla="*/ 1219364 h 2337128"/>
                  <a:gd name="connsiteX32" fmla="*/ 117173 w 2320302"/>
                  <a:gd name="connsiteY32" fmla="*/ 908195 h 2337128"/>
                  <a:gd name="connsiteX33" fmla="*/ 330533 w 2320302"/>
                  <a:gd name="connsiteY33" fmla="*/ 518324 h 2337128"/>
                  <a:gd name="connsiteX34" fmla="*/ 672636 w 2320302"/>
                  <a:gd name="connsiteY34" fmla="*/ 475561 h 2337128"/>
                  <a:gd name="connsiteX35" fmla="*/ 827311 w 2320302"/>
                  <a:gd name="connsiteY35" fmla="*/ 402318 h 2337128"/>
                  <a:gd name="connsiteX36" fmla="*/ 1077519 w 2320302"/>
                  <a:gd name="connsiteY36" fmla="*/ 165301 h 2337128"/>
                  <a:gd name="connsiteX37" fmla="*/ 1514246 w 2320302"/>
                  <a:gd name="connsiteY37" fmla="*/ 248098 h 2337128"/>
                  <a:gd name="connsiteX38" fmla="*/ 1660278 w 2320302"/>
                  <a:gd name="connsiteY38" fmla="*/ 560177 h 2337128"/>
                  <a:gd name="connsiteX39" fmla="*/ 1777648 w 2320302"/>
                  <a:gd name="connsiteY39" fmla="*/ 684826 h 2337128"/>
                  <a:gd name="connsiteX40" fmla="*/ 2080627 w 2320302"/>
                  <a:gd name="connsiteY40" fmla="*/ 849509 h 2337128"/>
                  <a:gd name="connsiteX41" fmla="*/ 2137038 w 2320302"/>
                  <a:gd name="connsiteY41" fmla="*/ 1289877 h 2337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2320302" h="2337128">
                    <a:moveTo>
                      <a:pt x="2164334" y="825398"/>
                    </a:moveTo>
                    <a:lnTo>
                      <a:pt x="1834968" y="646613"/>
                    </a:lnTo>
                    <a:cubicBezTo>
                      <a:pt x="1779013" y="616133"/>
                      <a:pt x="1734430" y="568820"/>
                      <a:pt x="1707135" y="511045"/>
                    </a:cubicBezTo>
                    <a:lnTo>
                      <a:pt x="1548366" y="171670"/>
                    </a:lnTo>
                    <a:cubicBezTo>
                      <a:pt x="1461930" y="-12574"/>
                      <a:pt x="1220820" y="-58067"/>
                      <a:pt x="1073424" y="82050"/>
                    </a:cubicBezTo>
                    <a:lnTo>
                      <a:pt x="801380" y="339993"/>
                    </a:lnTo>
                    <a:cubicBezTo>
                      <a:pt x="755433" y="383666"/>
                      <a:pt x="696292" y="411871"/>
                      <a:pt x="633058" y="419605"/>
                    </a:cubicBezTo>
                    <a:lnTo>
                      <a:pt x="261384" y="466007"/>
                    </a:lnTo>
                    <a:cubicBezTo>
                      <a:pt x="59853" y="491028"/>
                      <a:pt x="-58427" y="706663"/>
                      <a:pt x="29373" y="889998"/>
                    </a:cubicBezTo>
                    <a:lnTo>
                      <a:pt x="190871" y="1228462"/>
                    </a:lnTo>
                    <a:cubicBezTo>
                      <a:pt x="218167" y="1285783"/>
                      <a:pt x="226355" y="1350382"/>
                      <a:pt x="214527" y="1413162"/>
                    </a:cubicBezTo>
                    <a:lnTo>
                      <a:pt x="143559" y="1781196"/>
                    </a:lnTo>
                    <a:cubicBezTo>
                      <a:pt x="104890" y="1980909"/>
                      <a:pt x="273668" y="2159694"/>
                      <a:pt x="475199" y="2132854"/>
                    </a:cubicBezTo>
                    <a:lnTo>
                      <a:pt x="846872" y="2084177"/>
                    </a:lnTo>
                    <a:cubicBezTo>
                      <a:pt x="910107" y="2075988"/>
                      <a:pt x="974251" y="2087816"/>
                      <a:pt x="1029752" y="2118751"/>
                    </a:cubicBezTo>
                    <a:lnTo>
                      <a:pt x="1357752" y="2299811"/>
                    </a:lnTo>
                    <a:cubicBezTo>
                      <a:pt x="1535628" y="2398075"/>
                      <a:pt x="1757631" y="2292987"/>
                      <a:pt x="1794935" y="2093275"/>
                    </a:cubicBezTo>
                    <a:lnTo>
                      <a:pt x="1863174" y="1724786"/>
                    </a:lnTo>
                    <a:cubicBezTo>
                      <a:pt x="1875002" y="1662006"/>
                      <a:pt x="1905937" y="1605140"/>
                      <a:pt x="1952794" y="1561468"/>
                    </a:cubicBezTo>
                    <a:lnTo>
                      <a:pt x="2226659" y="1305344"/>
                    </a:lnTo>
                    <a:cubicBezTo>
                      <a:pt x="2374054" y="1166137"/>
                      <a:pt x="2343119" y="922297"/>
                      <a:pt x="2164334" y="825398"/>
                    </a:cubicBezTo>
                    <a:close/>
                    <a:moveTo>
                      <a:pt x="2137038" y="1289877"/>
                    </a:moveTo>
                    <a:lnTo>
                      <a:pt x="1885465" y="1525528"/>
                    </a:lnTo>
                    <a:cubicBezTo>
                      <a:pt x="1842702" y="1565562"/>
                      <a:pt x="1814042" y="1618333"/>
                      <a:pt x="1803124" y="1675654"/>
                    </a:cubicBezTo>
                    <a:lnTo>
                      <a:pt x="1740344" y="2014573"/>
                    </a:lnTo>
                    <a:cubicBezTo>
                      <a:pt x="1706225" y="2198363"/>
                      <a:pt x="1501964" y="2294807"/>
                      <a:pt x="1338646" y="2204277"/>
                    </a:cubicBezTo>
                    <a:lnTo>
                      <a:pt x="1037031" y="2037774"/>
                    </a:lnTo>
                    <a:cubicBezTo>
                      <a:pt x="985624" y="2009569"/>
                      <a:pt x="926939" y="1998196"/>
                      <a:pt x="868708" y="2005930"/>
                    </a:cubicBezTo>
                    <a:lnTo>
                      <a:pt x="527060" y="2050967"/>
                    </a:lnTo>
                    <a:cubicBezTo>
                      <a:pt x="341906" y="2075533"/>
                      <a:pt x="186777" y="1910850"/>
                      <a:pt x="222261" y="1727515"/>
                    </a:cubicBezTo>
                    <a:lnTo>
                      <a:pt x="287315" y="1389051"/>
                    </a:lnTo>
                    <a:cubicBezTo>
                      <a:pt x="298233" y="1331730"/>
                      <a:pt x="290954" y="1272135"/>
                      <a:pt x="265479" y="1219364"/>
                    </a:cubicBezTo>
                    <a:lnTo>
                      <a:pt x="117173" y="908195"/>
                    </a:lnTo>
                    <a:cubicBezTo>
                      <a:pt x="36652" y="739417"/>
                      <a:pt x="144924" y="541525"/>
                      <a:pt x="330533" y="518324"/>
                    </a:cubicBezTo>
                    <a:lnTo>
                      <a:pt x="672636" y="475561"/>
                    </a:lnTo>
                    <a:cubicBezTo>
                      <a:pt x="730866" y="468282"/>
                      <a:pt x="785002" y="442806"/>
                      <a:pt x="827311" y="402318"/>
                    </a:cubicBezTo>
                    <a:lnTo>
                      <a:pt x="1077519" y="165301"/>
                    </a:lnTo>
                    <a:cubicBezTo>
                      <a:pt x="1213087" y="36558"/>
                      <a:pt x="1435090" y="78411"/>
                      <a:pt x="1514246" y="248098"/>
                    </a:cubicBezTo>
                    <a:lnTo>
                      <a:pt x="1660278" y="560177"/>
                    </a:lnTo>
                    <a:cubicBezTo>
                      <a:pt x="1685299" y="612948"/>
                      <a:pt x="1726241" y="656621"/>
                      <a:pt x="1777648" y="684826"/>
                    </a:cubicBezTo>
                    <a:lnTo>
                      <a:pt x="2080627" y="849509"/>
                    </a:lnTo>
                    <a:cubicBezTo>
                      <a:pt x="2244855" y="938220"/>
                      <a:pt x="2273516" y="1162043"/>
                      <a:pt x="2137038" y="1289877"/>
                    </a:cubicBezTo>
                    <a:close/>
                  </a:path>
                </a:pathLst>
              </a:custGeom>
              <a:solidFill>
                <a:srgbClr val="CEF1FF">
                  <a:alpha val="5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5AFC69EC-CEA7-44D8-87B3-269B9C42CE80}"/>
                  </a:ext>
                </a:extLst>
              </p:cNvPr>
              <p:cNvSpPr/>
              <p:nvPr/>
            </p:nvSpPr>
            <p:spPr>
              <a:xfrm>
                <a:off x="9616735" y="3330201"/>
                <a:ext cx="335130" cy="167117"/>
              </a:xfrm>
              <a:custGeom>
                <a:avLst/>
                <a:gdLst>
                  <a:gd name="connsiteX0" fmla="*/ 333840 w 335130"/>
                  <a:gd name="connsiteY0" fmla="*/ 147021 h 167117"/>
                  <a:gd name="connsiteX1" fmla="*/ 146866 w 335130"/>
                  <a:gd name="connsiteY1" fmla="*/ 137922 h 167117"/>
                  <a:gd name="connsiteX2" fmla="*/ 1291 w 335130"/>
                  <a:gd name="connsiteY2" fmla="*/ 20097 h 167117"/>
                  <a:gd name="connsiteX3" fmla="*/ 188265 w 335130"/>
                  <a:gd name="connsiteY3" fmla="*/ 29195 h 167117"/>
                  <a:gd name="connsiteX4" fmla="*/ 333840 w 335130"/>
                  <a:gd name="connsiteY4" fmla="*/ 147021 h 167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130" h="167117">
                    <a:moveTo>
                      <a:pt x="333840" y="147021"/>
                    </a:moveTo>
                    <a:cubicBezTo>
                      <a:pt x="322467" y="177046"/>
                      <a:pt x="238761" y="172951"/>
                      <a:pt x="146866" y="137922"/>
                    </a:cubicBezTo>
                    <a:cubicBezTo>
                      <a:pt x="54972" y="102893"/>
                      <a:pt x="-10083" y="50122"/>
                      <a:pt x="1291" y="20097"/>
                    </a:cubicBezTo>
                    <a:cubicBezTo>
                      <a:pt x="12664" y="-9929"/>
                      <a:pt x="96370" y="-5834"/>
                      <a:pt x="188265" y="29195"/>
                    </a:cubicBezTo>
                    <a:cubicBezTo>
                      <a:pt x="280160" y="64224"/>
                      <a:pt x="345213" y="116996"/>
                      <a:pt x="333840" y="147021"/>
                    </a:cubicBez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2181E4-8103-4CF3-8B2B-9415BE8E7A1A}"/>
                  </a:ext>
                </a:extLst>
              </p:cNvPr>
              <p:cNvSpPr/>
              <p:nvPr/>
            </p:nvSpPr>
            <p:spPr>
              <a:xfrm>
                <a:off x="8421777" y="4440502"/>
                <a:ext cx="80697" cy="80570"/>
              </a:xfrm>
              <a:custGeom>
                <a:avLst/>
                <a:gdLst>
                  <a:gd name="connsiteX0" fmla="*/ 79864 w 80697"/>
                  <a:gd name="connsiteY0" fmla="*/ 48019 h 80570"/>
                  <a:gd name="connsiteX1" fmla="*/ 32551 w 80697"/>
                  <a:gd name="connsiteY1" fmla="*/ 79864 h 80570"/>
                  <a:gd name="connsiteX2" fmla="*/ 707 w 80697"/>
                  <a:gd name="connsiteY2" fmla="*/ 32551 h 80570"/>
                  <a:gd name="connsiteX3" fmla="*/ 48018 w 80697"/>
                  <a:gd name="connsiteY3" fmla="*/ 707 h 80570"/>
                  <a:gd name="connsiteX4" fmla="*/ 79864 w 80697"/>
                  <a:gd name="connsiteY4" fmla="*/ 48019 h 80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7" h="80570">
                    <a:moveTo>
                      <a:pt x="79864" y="48019"/>
                    </a:moveTo>
                    <a:cubicBezTo>
                      <a:pt x="75769" y="69855"/>
                      <a:pt x="54388" y="83958"/>
                      <a:pt x="32551" y="79864"/>
                    </a:cubicBezTo>
                    <a:cubicBezTo>
                      <a:pt x="10715" y="75769"/>
                      <a:pt x="-3388" y="54388"/>
                      <a:pt x="707" y="32551"/>
                    </a:cubicBezTo>
                    <a:cubicBezTo>
                      <a:pt x="4801" y="10715"/>
                      <a:pt x="26182" y="-3388"/>
                      <a:pt x="48018" y="707"/>
                    </a:cubicBezTo>
                    <a:cubicBezTo>
                      <a:pt x="69855" y="5256"/>
                      <a:pt x="84412" y="26182"/>
                      <a:pt x="79864" y="48019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C579EC0E-FE5E-4B9D-8691-814580AA282D}"/>
                  </a:ext>
                </a:extLst>
              </p:cNvPr>
              <p:cNvSpPr/>
              <p:nvPr/>
            </p:nvSpPr>
            <p:spPr>
              <a:xfrm>
                <a:off x="8372251" y="4298862"/>
                <a:ext cx="58711" cy="38578"/>
              </a:xfrm>
              <a:custGeom>
                <a:avLst/>
                <a:gdLst>
                  <a:gd name="connsiteX0" fmla="*/ 58422 w 58711"/>
                  <a:gd name="connsiteY0" fmla="*/ 24976 h 38578"/>
                  <a:gd name="connsiteX1" fmla="*/ 25667 w 58711"/>
                  <a:gd name="connsiteY1" fmla="*/ 37714 h 38578"/>
                  <a:gd name="connsiteX2" fmla="*/ 191 w 58711"/>
                  <a:gd name="connsiteY2" fmla="*/ 13603 h 38578"/>
                  <a:gd name="connsiteX3" fmla="*/ 32946 w 58711"/>
                  <a:gd name="connsiteY3" fmla="*/ 865 h 38578"/>
                  <a:gd name="connsiteX4" fmla="*/ 58422 w 58711"/>
                  <a:gd name="connsiteY4" fmla="*/ 24976 h 3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11" h="38578">
                    <a:moveTo>
                      <a:pt x="58422" y="24976"/>
                    </a:moveTo>
                    <a:cubicBezTo>
                      <a:pt x="56602" y="34984"/>
                      <a:pt x="41589" y="40898"/>
                      <a:pt x="25667" y="37714"/>
                    </a:cubicBezTo>
                    <a:cubicBezTo>
                      <a:pt x="9745" y="34529"/>
                      <a:pt x="-1628" y="23611"/>
                      <a:pt x="191" y="13603"/>
                    </a:cubicBezTo>
                    <a:cubicBezTo>
                      <a:pt x="2011" y="3594"/>
                      <a:pt x="17024" y="-2320"/>
                      <a:pt x="32946" y="865"/>
                    </a:cubicBezTo>
                    <a:cubicBezTo>
                      <a:pt x="49323" y="4049"/>
                      <a:pt x="60696" y="14968"/>
                      <a:pt x="58422" y="24976"/>
                    </a:cubicBez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 w="4545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219170">
                  <a:buClr>
                    <a:srgbClr val="000000"/>
                  </a:buClr>
                </a:pPr>
                <a:endParaRPr lang="en-US"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6931B8EC-ABFB-46D2-B845-5219E0DD4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0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117814" y="703952"/>
            <a:ext cx="11029836" cy="1224281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3200" b="1" i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1812" y="684308"/>
            <a:ext cx="1084096" cy="10840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768404"/>
            <a:ext cx="668223" cy="4387240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8" y="1767251"/>
            <a:ext cx="668603" cy="4389733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8425" y="5505619"/>
            <a:ext cx="1417324" cy="1015228"/>
          </a:xfrm>
          <a:prstGeom prst="rect">
            <a:avLst/>
          </a:prstGeom>
        </p:spPr>
      </p:pic>
      <p:sp>
        <p:nvSpPr>
          <p:cNvPr id="17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1117814" y="5736979"/>
            <a:ext cx="10757383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6698" y="5648998"/>
            <a:ext cx="1105927" cy="991249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9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7817" y="2452713"/>
            <a:ext cx="10757380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.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lăm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4203" y="2293017"/>
            <a:ext cx="1017467" cy="991249"/>
          </a:xfrm>
          <a:prstGeom prst="rect">
            <a:avLst/>
          </a:prstGeom>
        </p:spPr>
      </p:pic>
      <p:sp>
        <p:nvSpPr>
          <p:cNvPr id="12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1137469" y="3551645"/>
            <a:ext cx="1072096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57729" y="3471836"/>
            <a:ext cx="1017467" cy="991249"/>
          </a:xfrm>
          <a:prstGeom prst="rect">
            <a:avLst/>
          </a:prstGeom>
        </p:spPr>
      </p:pic>
      <p:sp>
        <p:nvSpPr>
          <p:cNvPr id="18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19261" y="4657749"/>
            <a:ext cx="1073917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C.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bảy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nghìn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ba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mươi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467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lăm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  <a:endParaRPr lang="vi-VN" sz="3467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20928" y="4618412"/>
            <a:ext cx="1017467" cy="99124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7851" y="988574"/>
            <a:ext cx="10961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47 535 </a:t>
            </a: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đọc</a:t>
            </a:r>
            <a:r>
              <a:rPr lang="en-US" sz="3200" b="1" kern="0" dirty="0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endParaRPr lang="vi-VN" sz="3200" b="1" i="1" kern="0" dirty="0">
              <a:solidFill>
                <a:srgbClr val="E65000"/>
              </a:solidFill>
              <a:latin typeface="Arial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7035479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3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-1.85185E-6 L -2.77778E-6 -0.60154 " pathEditMode="relative" rAng="0" ptsTypes="AA">
                                          <p:cBhvr>
                                            <p:cTn id="44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49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1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9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2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84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5" fill="hold">
                          <p:stCondLst>
                            <p:cond delay="0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1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4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5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seq concurrent="1" nextAc="seek">
                  <p:cTn id="99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0" fill="hold">
                          <p:stCondLst>
                            <p:cond delay="0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9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7" grpId="0" animBg="1"/>
          <p:bldP spid="19" grpId="0" animBg="1"/>
          <p:bldP spid="12" grpId="0" animBg="1"/>
          <p:bldP spid="18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8F432CE-EE1C-4D61-B1E2-202E7CD1A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134" y="1889627"/>
            <a:ext cx="8193735" cy="30482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555" y="1878195"/>
            <a:ext cx="8266892" cy="3078747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9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1.5227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2D1759-950B-4696-9447-CEA7823C04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nip Diagonal Corner Rectangle 3">
            <a:extLst>
              <a:ext uri="{FF2B5EF4-FFF2-40B4-BE49-F238E27FC236}">
                <a16:creationId xmlns:a16="http://schemas.microsoft.com/office/drawing/2014/main" id="{0BEB7791-20AB-4543-B399-7279E390E3E2}"/>
              </a:ext>
            </a:extLst>
          </p:cNvPr>
          <p:cNvSpPr/>
          <p:nvPr/>
        </p:nvSpPr>
        <p:spPr>
          <a:xfrm>
            <a:off x="1317331" y="719546"/>
            <a:ext cx="10716756" cy="1813233"/>
          </a:xfrm>
          <a:prstGeom prst="round2DiagRect">
            <a:avLst>
              <a:gd name="adj1" fmla="val 39572"/>
              <a:gd name="adj2" fmla="val 0"/>
            </a:avLst>
          </a:prstGeom>
          <a:solidFill>
            <a:schemeClr val="bg1"/>
          </a:solidFill>
          <a:ln w="5715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Dựa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vào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bảng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số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viết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lang="en-US" sz="3200" b="1" kern="0" dirty="0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E65000"/>
                </a:solidFill>
                <a:latin typeface="Arial" panose="020B060402020202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endParaRPr lang="vi-VN" sz="3200" b="1" kern="0" dirty="0">
              <a:solidFill>
                <a:srgbClr val="E65000"/>
              </a:solidFill>
              <a:latin typeface="Arial" panose="020B060402020202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0936A0-B094-4C58-AB3F-1DA17E023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355" y="412874"/>
            <a:ext cx="1332372" cy="133237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C484AF-79E3-41AE-A433-F54C3A7BCA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86" y="1625602"/>
            <a:ext cx="612825" cy="4211421"/>
          </a:xfrm>
          <a:prstGeom prst="rect">
            <a:avLst/>
          </a:prstGeom>
        </p:spPr>
      </p:pic>
      <p:pic>
        <p:nvPicPr>
          <p:cNvPr id="27" name="Thoi Gian - 9Slide.vn">
            <a:extLst>
              <a:ext uri="{FF2B5EF4-FFF2-40B4-BE49-F238E27FC236}">
                <a16:creationId xmlns:a16="http://schemas.microsoft.com/office/drawing/2014/main" id="{201F5575-422E-4FC8-BD3B-78F09E8437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" y="1624542"/>
            <a:ext cx="613175" cy="4213820"/>
          </a:xfrm>
          <a:prstGeom prst="rect">
            <a:avLst/>
          </a:prstGeom>
        </p:spPr>
      </p:pic>
      <p:pic>
        <p:nvPicPr>
          <p:cNvPr id="13" name="Content Placeholder 12">
            <a:hlinkClick r:id="rId10" action="ppaction://hlinksldjump"/>
            <a:extLst>
              <a:ext uri="{FF2B5EF4-FFF2-40B4-BE49-F238E27FC236}">
                <a16:creationId xmlns:a16="http://schemas.microsoft.com/office/drawing/2014/main" id="{ED80E900-1749-4BC8-9668-6BC593C919E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7081" y="5371488"/>
            <a:ext cx="1299825" cy="931064"/>
          </a:xfrm>
          <a:prstGeom prst="rect">
            <a:avLst/>
          </a:prstGeom>
        </p:spPr>
      </p:pic>
      <p:pic>
        <p:nvPicPr>
          <p:cNvPr id="15" name="Content Placeholder 121">
            <a:extLst>
              <a:ext uri="{FF2B5EF4-FFF2-40B4-BE49-F238E27FC236}">
                <a16:creationId xmlns:a16="http://schemas.microsoft.com/office/drawing/2014/main" id="{708732F1-9D41-4539-8E15-67376D6517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0099">
            <a:off x="11465054" y="-4611994"/>
            <a:ext cx="7310041" cy="5236265"/>
          </a:xfrm>
          <a:prstGeom prst="rect">
            <a:avLst/>
          </a:prstGeom>
        </p:spPr>
      </p:pic>
      <p:sp>
        <p:nvSpPr>
          <p:cNvPr id="12" name="Dap An A - 9Slide.vn">
            <a:extLst>
              <a:ext uri="{FF2B5EF4-FFF2-40B4-BE49-F238E27FC236}">
                <a16:creationId xmlns:a16="http://schemas.microsoft.com/office/drawing/2014/main" id="{4EE3E23B-2B49-4C98-890B-AE91113638C6}"/>
              </a:ext>
            </a:extLst>
          </p:cNvPr>
          <p:cNvSpPr/>
          <p:nvPr/>
        </p:nvSpPr>
        <p:spPr>
          <a:xfrm>
            <a:off x="6675709" y="5082945"/>
            <a:ext cx="5351001" cy="855208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63 721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4F30A8C-DA76-44F8-BC6D-CF1DB15124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7734" y="4963957"/>
            <a:ext cx="1105927" cy="991249"/>
          </a:xfrm>
          <a:prstGeom prst="rect">
            <a:avLst/>
          </a:prstGeom>
        </p:spPr>
      </p:pic>
      <p:sp>
        <p:nvSpPr>
          <p:cNvPr id="17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76705" y="3967066"/>
            <a:ext cx="5261719" cy="842927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12 736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9873" y="3850358"/>
            <a:ext cx="1017467" cy="991249"/>
          </a:xfrm>
          <a:prstGeom prst="rect">
            <a:avLst/>
          </a:prstGeom>
        </p:spPr>
      </p:pic>
      <p:sp>
        <p:nvSpPr>
          <p:cNvPr id="19" name="Dap An B - 9Slide.vn">
            <a:extLst>
              <a:ext uri="{FF2B5EF4-FFF2-40B4-BE49-F238E27FC236}">
                <a16:creationId xmlns:a16="http://schemas.microsoft.com/office/drawing/2014/main" id="{6176446E-A115-45F0-AB68-C5D364CE22F9}"/>
              </a:ext>
            </a:extLst>
          </p:cNvPr>
          <p:cNvSpPr/>
          <p:nvPr/>
        </p:nvSpPr>
        <p:spPr>
          <a:xfrm>
            <a:off x="6675709" y="3912275"/>
            <a:ext cx="5396743" cy="867416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B. </a:t>
            </a:r>
            <a:r>
              <a:rPr lang="en-US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63 271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B4B253C-DB4D-4558-BB38-4785FFA12FB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09244" y="3785761"/>
            <a:ext cx="1017467" cy="991249"/>
          </a:xfrm>
          <a:prstGeom prst="rect">
            <a:avLst/>
          </a:prstGeom>
        </p:spPr>
      </p:pic>
      <p:sp>
        <p:nvSpPr>
          <p:cNvPr id="21" name="Dap An C - 9Slide.vn">
            <a:extLst>
              <a:ext uri="{FF2B5EF4-FFF2-40B4-BE49-F238E27FC236}">
                <a16:creationId xmlns:a16="http://schemas.microsoft.com/office/drawing/2014/main" id="{9F682473-4D95-4501-9320-21A6D26E96CC}"/>
              </a:ext>
            </a:extLst>
          </p:cNvPr>
          <p:cNvSpPr/>
          <p:nvPr/>
        </p:nvSpPr>
        <p:spPr>
          <a:xfrm>
            <a:off x="1185611" y="5082946"/>
            <a:ext cx="5252812" cy="872260"/>
          </a:xfrm>
          <a:prstGeom prst="roundRect">
            <a:avLst>
              <a:gd name="adj" fmla="val 43919"/>
            </a:avLst>
          </a:prstGeom>
          <a:solidFill>
            <a:schemeClr val="bg1"/>
          </a:solidFill>
          <a:ln w="38100">
            <a:solidFill>
              <a:srgbClr val="E65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  <a:defRPr/>
            </a:pPr>
            <a:r>
              <a:rPr lang="en-US" sz="3467" kern="0" dirty="0">
                <a:solidFill>
                  <a:srgbClr val="002060"/>
                </a:solidFill>
                <a:latin typeface="Arial"/>
                <a:cs typeface="Arial" panose="020B0604020202020204" pitchFamily="34" charset="0"/>
                <a:sym typeface="Arial"/>
              </a:rPr>
              <a:t>C. 603 721</a:t>
            </a:r>
            <a:r>
              <a:rPr lang="vi-VN" sz="3467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0AE0D7F-A524-4513-AB5F-8A0A788B51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5608" y="5023450"/>
            <a:ext cx="1017467" cy="991249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0156867"/>
              </p:ext>
            </p:extLst>
          </p:nvPr>
        </p:nvGraphicFramePr>
        <p:xfrm>
          <a:off x="2032000" y="1556454"/>
          <a:ext cx="8128000" cy="751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87874920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76003535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3352691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0746331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010582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Chục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nghìn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Nghìn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Trăm</a:t>
                      </a:r>
                      <a:r>
                        <a:rPr lang="en-US" baseline="0" dirty="0"/>
                        <a:t> 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Chục</a:t>
                      </a:r>
                      <a:r>
                        <a:rPr lang="en-US" dirty="0"/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Đơn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803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5590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305052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2" presetID="64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7778E-7 -4.5679E-6 L 2.77778E-7 -0.60154 " pathEditMode="relative" rAng="0" ptsTypes="AA">
                                          <p:cBhvr>
                                            <p:cTn id="43" dur="1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00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150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7000"/>
                                </p:stCondLst>
                                <p:childTnLst>
                                  <p:par>
                                    <p:cTn id="48" presetID="26" presetClass="emph" presetSubtype="0" repeatCount="5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0" dur="25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 vol="8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0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5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5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5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4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65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6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6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68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9" fill="hold">
                          <p:stCondLst>
                            <p:cond delay="0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7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76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A0D468"/>
                                          </p:to>
                                        </p:animClr>
                                        <p:set>
                                          <p:cBhvr>
                                            <p:cTn id="77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78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83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4" fill="hold">
                          <p:stCondLst>
                            <p:cond delay="0"/>
                          </p:stCondLst>
                          <p:childTnLst>
                            <p:par>
                              <p:cTn id="8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6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8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8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8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91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92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93" dur="25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4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2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seq concurrent="1" nextAc="seek">
                  <p:cTn id="98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9" fill="hold">
                          <p:stCondLst>
                            <p:cond delay="0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mph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FCECD0"/>
                                          </p:to>
                                        </p:animClr>
                                        <p:set>
                                          <p:cBhvr>
                                            <p:cTn id="10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5" presetID="1" presetClass="emph" presetSubtype="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Clr clrSpc="rgb" dir="cw">
                                          <p:cBhvr>
                                            <p:cTn id="106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rgbClr val="ED5565"/>
                                          </p:to>
                                        </p:animClr>
                                        <p:set>
                                          <p:cBhvr>
                                            <p:cTn id="107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08" dur="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9" presetID="23" presetClass="entr" presetSubtype="32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Wrong Buzz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12" grpId="0" animBg="1"/>
          <p:bldP spid="17" grpId="0" animBg="1"/>
          <p:bldP spid="19" grpId="0" animBg="1"/>
          <p:bldP spid="2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6A7650-52DF-48E4-A77E-DEB342DD0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C3C508A-3906-4859-8A28-2D78E6B04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55" y="1889625"/>
            <a:ext cx="8266892" cy="307874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B9161B-2CBC-4349-B2BC-C985A9555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4728" y="1891247"/>
            <a:ext cx="8262544" cy="3075508"/>
          </a:xfrm>
          <a:prstGeom prst="rect">
            <a:avLst/>
          </a:prstGeom>
        </p:spPr>
      </p:pic>
      <p:pic>
        <p:nvPicPr>
          <p:cNvPr id="5" name="Content Placeholder 12">
            <a:extLst>
              <a:ext uri="{FF2B5EF4-FFF2-40B4-BE49-F238E27FC236}">
                <a16:creationId xmlns:a16="http://schemas.microsoft.com/office/drawing/2014/main" id="{9390FB25-280A-4914-9D65-42B810082B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1637" y="1046679"/>
            <a:ext cx="6651637" cy="47646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D57DB2-24A5-46B0-AAF9-AA1F1C1F3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1275" y="3748275"/>
            <a:ext cx="7389451" cy="2063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10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0 L 1.52279 0 " pathEditMode="relative" rAng="0" ptsTypes="AA">
                                          <p:cBhvr>
                                            <p:cTn id="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133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 -0.18889 " pathEditMode="relative" rAng="0" ptsTypes="AA">
                                          <p:cBhvr>
                                            <p:cTn id="18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94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Kawaii Scrapbook for College by Slidesgo">
  <a:themeElements>
    <a:clrScheme name="Simple Light">
      <a:dk1>
        <a:srgbClr val="383838"/>
      </a:dk1>
      <a:lt1>
        <a:srgbClr val="FFFFFF"/>
      </a:lt1>
      <a:dk2>
        <a:srgbClr val="E7597C"/>
      </a:dk2>
      <a:lt2>
        <a:srgbClr val="FDBB45"/>
      </a:lt2>
      <a:accent1>
        <a:srgbClr val="F998B0"/>
      </a:accent1>
      <a:accent2>
        <a:srgbClr val="B7FCF6"/>
      </a:accent2>
      <a:accent3>
        <a:srgbClr val="DBBCFF"/>
      </a:accent3>
      <a:accent4>
        <a:srgbClr val="67C7D0"/>
      </a:accent4>
      <a:accent5>
        <a:srgbClr val="96FF9B"/>
      </a:accent5>
      <a:accent6>
        <a:srgbClr val="FEE567"/>
      </a:accent6>
      <a:hlink>
        <a:srgbClr val="3838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FDAAE9B0125D644B7F58EE6BF1D0FC2" ma:contentTypeVersion="7" ma:contentTypeDescription="Tạo tài liệu mới." ma:contentTypeScope="" ma:versionID="187c717d593334c8e710119d2301a49f">
  <xsd:schema xmlns:xsd="http://www.w3.org/2001/XMLSchema" xmlns:xs="http://www.w3.org/2001/XMLSchema" xmlns:p="http://schemas.microsoft.com/office/2006/metadata/properties" xmlns:ns2="117084a5-40ce-44a9-aa97-9561c111c68a" xmlns:ns3="9f958c3a-144a-4219-afab-0ea9b7b8b61f" targetNamespace="http://schemas.microsoft.com/office/2006/metadata/properties" ma:root="true" ma:fieldsID="1ea5e4fc3a2616dc12c714c5ca916216" ns2:_="" ns3:_="">
    <xsd:import namespace="117084a5-40ce-44a9-aa97-9561c111c68a"/>
    <xsd:import namespace="9f958c3a-144a-4219-afab-0ea9b7b8b61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7084a5-40ce-44a9-aa97-9561c111c6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958c3a-144a-4219-afab-0ea9b7b8b61f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437E02-6E4B-4A98-915B-10FE59ED0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7084a5-40ce-44a9-aa97-9561c111c68a"/>
    <ds:schemaRef ds:uri="9f958c3a-144a-4219-afab-0ea9b7b8b6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3F79FA-70D4-4A8D-9901-F3CB68EE0B46}">
  <ds:schemaRefs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9f958c3a-144a-4219-afab-0ea9b7b8b61f"/>
    <ds:schemaRef ds:uri="http://schemas.microsoft.com/office/infopath/2007/PartnerControls"/>
    <ds:schemaRef ds:uri="http://schemas.openxmlformats.org/package/2006/metadata/core-properties"/>
    <ds:schemaRef ds:uri="117084a5-40ce-44a9-aa97-9561c111c68a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013B195-B1D5-435F-AEFE-2BEAE3AA01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613</Words>
  <Application>Microsoft Office PowerPoint</Application>
  <PresentationFormat>Widescreen</PresentationFormat>
  <Paragraphs>73</Paragraphs>
  <Slides>14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#9Slide07 Cadena</vt:lpstr>
      <vt:lpstr>Anaheim</vt:lpstr>
      <vt:lpstr>Arial</vt:lpstr>
      <vt:lpstr>Artis</vt:lpstr>
      <vt:lpstr>Calibri</vt:lpstr>
      <vt:lpstr>HP001 4 hàng</vt:lpstr>
      <vt:lpstr>iCiel Cadena</vt:lpstr>
      <vt:lpstr>Londrina Solid</vt:lpstr>
      <vt:lpstr>Times New Roman</vt:lpstr>
      <vt:lpstr>Kawaii Scrapbook for College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PowerPoint Presentation</vt:lpstr>
      <vt:lpstr>Thank!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TẬP</dc:title>
  <dc:creator>Admin</dc:creator>
  <cp:lastModifiedBy>binh nguyen</cp:lastModifiedBy>
  <cp:revision>71</cp:revision>
  <dcterms:created xsi:type="dcterms:W3CDTF">2022-03-01T03:13:17Z</dcterms:created>
  <dcterms:modified xsi:type="dcterms:W3CDTF">2022-03-20T13:07:54Z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0x010100DFDAAE9B0125D644B7F58EE6BF1D0FC2</vt:lpwstr>
  </property>
</Properties>
</file>