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9"/>
  </p:notesMasterIdLst>
  <p:sldIdLst>
    <p:sldId id="256" r:id="rId2"/>
    <p:sldId id="258" r:id="rId3"/>
    <p:sldId id="260" r:id="rId4"/>
    <p:sldId id="267" r:id="rId5"/>
    <p:sldId id="312" r:id="rId6"/>
    <p:sldId id="313" r:id="rId7"/>
    <p:sldId id="290" r:id="rId8"/>
  </p:sldIdLst>
  <p:sldSz cx="9144000" cy="5143500" type="screen16x9"/>
  <p:notesSz cx="6858000" cy="9144000"/>
  <p:embeddedFontLst>
    <p:embeddedFont>
      <p:font typeface="Jua" panose="020B0604020202020204" charset="-127"/>
      <p:regular r:id="rId10"/>
    </p:embeddedFont>
    <p:embeddedFont>
      <p:font typeface="Bebas Neue" panose="020B0604020202020204" charset="0"/>
      <p:regular r:id="rId11"/>
    </p:embeddedFont>
    <p:embeddedFont>
      <p:font typeface="Quicksand" panose="020B0604020202020204" charset="0"/>
      <p:regular r:id="rId12"/>
      <p:bold r:id="rId13"/>
    </p:embeddedFont>
    <p:embeddedFont>
      <p:font typeface="Quicksand Medium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E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461DFB-90B3-481A-B00C-5FBF70DE62E0}">
  <a:tblStyle styleId="{8F461DFB-90B3-481A-B00C-5FBF70DE62E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6BDFC28-9F7C-4261-92AA-1CEF757FB81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106bfee995c_0_27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106bfee995c_0_27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g54dda1946d_4_2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3" name="Google Shape;1123;g54dda1946d_4_2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1475" y="7100"/>
            <a:ext cx="9433400" cy="5136401"/>
            <a:chOff x="-51475" y="7100"/>
            <a:chExt cx="9433400" cy="5136401"/>
          </a:xfrm>
        </p:grpSpPr>
        <p:pic>
          <p:nvPicPr>
            <p:cNvPr id="10" name="Google Shape;10;p2"/>
            <p:cNvPicPr preferRelativeResize="0"/>
            <p:nvPr/>
          </p:nvPicPr>
          <p:blipFill rotWithShape="1">
            <a:blip r:embed="rId2">
              <a:alphaModFix/>
            </a:blip>
            <a:srcRect l="31982" b="40726"/>
            <a:stretch/>
          </p:blipFill>
          <p:spPr>
            <a:xfrm>
              <a:off x="3195541" y="1723525"/>
              <a:ext cx="5939174" cy="3419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2"/>
            <p:cNvPicPr preferRelativeResize="0"/>
            <p:nvPr/>
          </p:nvPicPr>
          <p:blipFill rotWithShape="1">
            <a:blip r:embed="rId3">
              <a:alphaModFix/>
            </a:blip>
            <a:srcRect t="-3820" r="21935"/>
            <a:stretch/>
          </p:blipFill>
          <p:spPr>
            <a:xfrm flipH="1">
              <a:off x="0" y="7100"/>
              <a:ext cx="2509350" cy="2336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2"/>
            <p:cNvPicPr preferRelativeResize="0"/>
            <p:nvPr/>
          </p:nvPicPr>
          <p:blipFill rotWithShape="1">
            <a:blip r:embed="rId4">
              <a:alphaModFix/>
            </a:blip>
            <a:srcRect l="19620" b="21795"/>
            <a:stretch/>
          </p:blipFill>
          <p:spPr>
            <a:xfrm>
              <a:off x="-51475" y="2706900"/>
              <a:ext cx="4113014" cy="2436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7883350" y="2468950"/>
              <a:ext cx="1498575" cy="826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811800" y="1086100"/>
            <a:ext cx="5520300" cy="24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205575" y="3369025"/>
            <a:ext cx="51726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0"/>
          <p:cNvPicPr preferRelativeResize="0"/>
          <p:nvPr/>
        </p:nvPicPr>
        <p:blipFill rotWithShape="1">
          <a:blip r:embed="rId2">
            <a:alphaModFix/>
          </a:blip>
          <a:srcRect l="36098" t="24685" b="20916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30"/>
          <p:cNvGrpSpPr/>
          <p:nvPr/>
        </p:nvGrpSpPr>
        <p:grpSpPr>
          <a:xfrm>
            <a:off x="0" y="4522825"/>
            <a:ext cx="9144001" cy="665400"/>
            <a:chOff x="0" y="4522825"/>
            <a:chExt cx="9144001" cy="665400"/>
          </a:xfrm>
        </p:grpSpPr>
        <p:pic>
          <p:nvPicPr>
            <p:cNvPr id="221" name="Google Shape;221;p30"/>
            <p:cNvPicPr preferRelativeResize="0"/>
            <p:nvPr/>
          </p:nvPicPr>
          <p:blipFill rotWithShape="1">
            <a:blip r:embed="rId3">
              <a:alphaModFix/>
            </a:blip>
            <a:srcRect l="5761" r="7994" b="75124"/>
            <a:stretch/>
          </p:blipFill>
          <p:spPr>
            <a:xfrm>
              <a:off x="0" y="4522825"/>
              <a:ext cx="4572001" cy="665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30"/>
            <p:cNvPicPr preferRelativeResize="0"/>
            <p:nvPr/>
          </p:nvPicPr>
          <p:blipFill rotWithShape="1">
            <a:blip r:embed="rId3">
              <a:alphaModFix/>
            </a:blip>
            <a:srcRect l="5761" r="7994" b="75124"/>
            <a:stretch/>
          </p:blipFill>
          <p:spPr>
            <a:xfrm flipH="1">
              <a:off x="4572000" y="4522825"/>
              <a:ext cx="4572001" cy="665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2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1"/>
          <p:cNvPicPr preferRelativeResize="0"/>
          <p:nvPr/>
        </p:nvPicPr>
        <p:blipFill rotWithShape="1">
          <a:blip r:embed="rId2">
            <a:alphaModFix/>
          </a:blip>
          <a:srcRect l="7097" b="20917"/>
          <a:stretch/>
        </p:blipFill>
        <p:spPr>
          <a:xfrm flipH="1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1"/>
          <p:cNvPicPr preferRelativeResize="0"/>
          <p:nvPr/>
        </p:nvPicPr>
        <p:blipFill rotWithShape="1">
          <a:blip r:embed="rId3">
            <a:alphaModFix/>
          </a:blip>
          <a:srcRect l="13577" b="69268"/>
          <a:stretch/>
        </p:blipFill>
        <p:spPr>
          <a:xfrm>
            <a:off x="-47550" y="4211850"/>
            <a:ext cx="7902848" cy="931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666DD-206E-4FE2-9A4E-C7907A439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9FEB0-A31D-4B5E-979C-22BD8FB3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A747D-31EE-468C-911D-7A158B026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918A2-156C-4398-A66A-7A344AA494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350076"/>
      </p:ext>
    </p:extLst>
  </p:cSld>
  <p:clrMapOvr>
    <a:masterClrMapping/>
  </p:clrMapOvr>
  <p:transition spd="slow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l="7097" b="20917"/>
          <a:stretch/>
        </p:blipFill>
        <p:spPr>
          <a:xfrm flipH="1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 rotWithShape="1">
          <a:blip r:embed="rId3">
            <a:alphaModFix/>
          </a:blip>
          <a:srcRect l="13577" b="69268"/>
          <a:stretch/>
        </p:blipFill>
        <p:spPr>
          <a:xfrm>
            <a:off x="-47550" y="4211850"/>
            <a:ext cx="7902848" cy="93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4">
            <a:alphaModFix/>
          </a:blip>
          <a:srcRect r="40387"/>
          <a:stretch/>
        </p:blipFill>
        <p:spPr>
          <a:xfrm>
            <a:off x="6925300" y="2507825"/>
            <a:ext cx="2218701" cy="14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1862225" y="2150850"/>
            <a:ext cx="541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518001" y="1033025"/>
            <a:ext cx="1407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2038200" y="2903575"/>
            <a:ext cx="5067600" cy="4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3"/>
          <p:cNvPicPr preferRelativeResize="0"/>
          <p:nvPr/>
        </p:nvPicPr>
        <p:blipFill rotWithShape="1">
          <a:blip r:embed="rId2">
            <a:alphaModFix/>
          </a:blip>
          <a:srcRect l="22221" b="33932"/>
          <a:stretch/>
        </p:blipFill>
        <p:spPr>
          <a:xfrm rot="10800000">
            <a:off x="-1" y="1"/>
            <a:ext cx="9160276" cy="514184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2"/>
          </p:nvPr>
        </p:nvSpPr>
        <p:spPr>
          <a:xfrm>
            <a:off x="720000" y="1924575"/>
            <a:ext cx="23055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"/>
          </p:nvPr>
        </p:nvSpPr>
        <p:spPr>
          <a:xfrm>
            <a:off x="720000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3"/>
          </p:nvPr>
        </p:nvSpPr>
        <p:spPr>
          <a:xfrm>
            <a:off x="3419271" y="1924575"/>
            <a:ext cx="23055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3419269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5"/>
          </p:nvPr>
        </p:nvSpPr>
        <p:spPr>
          <a:xfrm>
            <a:off x="720000" y="3738900"/>
            <a:ext cx="23055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720000" y="4083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7"/>
          </p:nvPr>
        </p:nvSpPr>
        <p:spPr>
          <a:xfrm>
            <a:off x="3419271" y="3738900"/>
            <a:ext cx="23055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3419269" y="4083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/>
          </p:nvPr>
        </p:nvSpPr>
        <p:spPr>
          <a:xfrm>
            <a:off x="6118549" y="1924575"/>
            <a:ext cx="23055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3"/>
          </p:nvPr>
        </p:nvSpPr>
        <p:spPr>
          <a:xfrm>
            <a:off x="6118545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/>
          </p:nvPr>
        </p:nvSpPr>
        <p:spPr>
          <a:xfrm>
            <a:off x="6118550" y="3738900"/>
            <a:ext cx="23055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5"/>
          </p:nvPr>
        </p:nvSpPr>
        <p:spPr>
          <a:xfrm>
            <a:off x="6118545" y="4083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16" hasCustomPrompt="1"/>
          </p:nvPr>
        </p:nvSpPr>
        <p:spPr>
          <a:xfrm>
            <a:off x="1505400" y="142098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17" hasCustomPrompt="1"/>
          </p:nvPr>
        </p:nvSpPr>
        <p:spPr>
          <a:xfrm>
            <a:off x="1505400" y="323539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18" hasCustomPrompt="1"/>
          </p:nvPr>
        </p:nvSpPr>
        <p:spPr>
          <a:xfrm>
            <a:off x="4204669" y="142098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9" hasCustomPrompt="1"/>
          </p:nvPr>
        </p:nvSpPr>
        <p:spPr>
          <a:xfrm>
            <a:off x="4204669" y="323539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20" hasCustomPrompt="1"/>
          </p:nvPr>
        </p:nvSpPr>
        <p:spPr>
          <a:xfrm>
            <a:off x="6903945" y="142098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21" hasCustomPrompt="1"/>
          </p:nvPr>
        </p:nvSpPr>
        <p:spPr>
          <a:xfrm>
            <a:off x="6903945" y="323539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 rotWithShape="1">
          <a:blip r:embed="rId2">
            <a:alphaModFix/>
          </a:blip>
          <a:srcRect l="7097" b="20917"/>
          <a:stretch/>
        </p:blipFill>
        <p:spPr>
          <a:xfrm flipH="1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7"/>
          <p:cNvGrpSpPr/>
          <p:nvPr/>
        </p:nvGrpSpPr>
        <p:grpSpPr>
          <a:xfrm>
            <a:off x="0" y="0"/>
            <a:ext cx="9144000" cy="5166675"/>
            <a:chOff x="0" y="0"/>
            <a:chExt cx="9144000" cy="5166675"/>
          </a:xfrm>
        </p:grpSpPr>
        <p:pic>
          <p:nvPicPr>
            <p:cNvPr id="111" name="Google Shape;111;p17"/>
            <p:cNvPicPr preferRelativeResize="0"/>
            <p:nvPr/>
          </p:nvPicPr>
          <p:blipFill rotWithShape="1">
            <a:blip r:embed="rId2">
              <a:alphaModFix/>
            </a:blip>
            <a:srcRect l="7097" b="20917"/>
            <a:stretch/>
          </p:blipFill>
          <p:spPr>
            <a:xfrm flipH="1">
              <a:off x="0" y="0"/>
              <a:ext cx="9144000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7"/>
            <p:cNvPicPr preferRelativeResize="0"/>
            <p:nvPr/>
          </p:nvPicPr>
          <p:blipFill rotWithShape="1">
            <a:blip r:embed="rId3">
              <a:alphaModFix/>
            </a:blip>
            <a:srcRect l="34925" b="37031"/>
            <a:stretch/>
          </p:blipFill>
          <p:spPr>
            <a:xfrm flipH="1">
              <a:off x="5013200" y="3841425"/>
              <a:ext cx="4130801" cy="1325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732550" y="2707700"/>
            <a:ext cx="541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title" idx="2" hasCustomPrompt="1"/>
          </p:nvPr>
        </p:nvSpPr>
        <p:spPr>
          <a:xfrm>
            <a:off x="1062325" y="1589875"/>
            <a:ext cx="1407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1"/>
          </p:nvPr>
        </p:nvSpPr>
        <p:spPr>
          <a:xfrm>
            <a:off x="908525" y="3460425"/>
            <a:ext cx="5067600" cy="4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1"/>
          <p:cNvPicPr preferRelativeResize="0"/>
          <p:nvPr/>
        </p:nvPicPr>
        <p:blipFill rotWithShape="1">
          <a:blip r:embed="rId2">
            <a:alphaModFix/>
          </a:blip>
          <a:srcRect l="7097" b="20917"/>
          <a:stretch/>
        </p:blipFill>
        <p:spPr>
          <a:xfrm flipH="1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5553850" y="1745250"/>
            <a:ext cx="263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1"/>
          </p:nvPr>
        </p:nvSpPr>
        <p:spPr>
          <a:xfrm>
            <a:off x="5553975" y="2317950"/>
            <a:ext cx="26304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8"/>
          <p:cNvPicPr preferRelativeResize="0"/>
          <p:nvPr/>
        </p:nvPicPr>
        <p:blipFill rotWithShape="1">
          <a:blip r:embed="rId2">
            <a:alphaModFix/>
          </a:blip>
          <a:srcRect l="7097" t="2708" b="45001"/>
          <a:stretch/>
        </p:blipFill>
        <p:spPr>
          <a:xfrm>
            <a:off x="1244675" y="2205475"/>
            <a:ext cx="7899326" cy="293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8"/>
          <p:cNvPicPr preferRelativeResize="0"/>
          <p:nvPr/>
        </p:nvPicPr>
        <p:blipFill rotWithShape="1">
          <a:blip r:embed="rId3">
            <a:alphaModFix/>
          </a:blip>
          <a:srcRect l="41110"/>
          <a:stretch/>
        </p:blipFill>
        <p:spPr>
          <a:xfrm>
            <a:off x="4" y="713825"/>
            <a:ext cx="1935925" cy="127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8"/>
          <p:cNvPicPr preferRelativeResize="0"/>
          <p:nvPr/>
        </p:nvPicPr>
        <p:blipFill rotWithShape="1">
          <a:blip r:embed="rId4">
            <a:alphaModFix/>
          </a:blip>
          <a:srcRect b="24023"/>
          <a:stretch/>
        </p:blipFill>
        <p:spPr>
          <a:xfrm flipH="1">
            <a:off x="-446413" y="-168650"/>
            <a:ext cx="3339750" cy="177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5931" y="3774089"/>
            <a:ext cx="2849674" cy="110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8"/>
          <p:cNvSpPr txBox="1">
            <a:spLocks noGrp="1"/>
          </p:cNvSpPr>
          <p:nvPr>
            <p:ph type="title"/>
          </p:nvPr>
        </p:nvSpPr>
        <p:spPr>
          <a:xfrm>
            <a:off x="1024800" y="631037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7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subTitle" idx="1"/>
          </p:nvPr>
        </p:nvSpPr>
        <p:spPr>
          <a:xfrm>
            <a:off x="1177200" y="1661750"/>
            <a:ext cx="3434700" cy="14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8"/>
          <p:cNvSpPr txBox="1"/>
          <p:nvPr/>
        </p:nvSpPr>
        <p:spPr>
          <a:xfrm>
            <a:off x="1177200" y="3818050"/>
            <a:ext cx="4582500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CREDITS: This presentation template was created </a:t>
            </a:r>
            <a:r>
              <a:rPr lang="en" sz="1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, and includes icons </a:t>
            </a:r>
            <a:r>
              <a:rPr lang="en" sz="1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, and infographics &amp; images</a:t>
            </a:r>
            <a:r>
              <a:rPr lang="en" sz="1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9"/>
          <p:cNvPicPr preferRelativeResize="0"/>
          <p:nvPr/>
        </p:nvPicPr>
        <p:blipFill rotWithShape="1">
          <a:blip r:embed="rId2">
            <a:alphaModFix/>
          </a:blip>
          <a:srcRect l="7097" b="20917"/>
          <a:stretch/>
        </p:blipFill>
        <p:spPr>
          <a:xfrm flipH="1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B4F5FC"/>
            </a:gs>
            <a:gs pos="100000">
              <a:srgbClr val="4DE5F4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  <p:sldLayoutId id="2147483660" r:id="rId5"/>
    <p:sldLayoutId id="2147483663" r:id="rId6"/>
    <p:sldLayoutId id="2147483667" r:id="rId7"/>
    <p:sldLayoutId id="2147483674" r:id="rId8"/>
    <p:sldLayoutId id="2147483675" r:id="rId9"/>
    <p:sldLayoutId id="2147483676" r:id="rId10"/>
    <p:sldLayoutId id="2147483677" r:id="rId11"/>
    <p:sldLayoutId id="214748368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4F5FC"/>
            </a:gs>
            <a:gs pos="100000">
              <a:srgbClr val="4DE5F4"/>
            </a:gs>
          </a:gsLst>
          <a:lin ang="5400012" scaled="0"/>
        </a:gra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 txBox="1">
            <a:spLocks noGrp="1"/>
          </p:cNvSpPr>
          <p:nvPr>
            <p:ph type="ctrTitle"/>
          </p:nvPr>
        </p:nvSpPr>
        <p:spPr>
          <a:xfrm>
            <a:off x="1811800" y="1086100"/>
            <a:ext cx="5520300" cy="24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 dirty="0">
                <a:solidFill>
                  <a:srgbClr val="4369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GIỮA HỌC KÌ II </a:t>
            </a:r>
            <a:endParaRPr sz="5300" b="1" dirty="0">
              <a:solidFill>
                <a:srgbClr val="436994"/>
              </a:solidFill>
              <a:latin typeface="Times New Roman" panose="02020603050405020304" pitchFamily="18" charset="0"/>
              <a:ea typeface="Patrick Hand SC"/>
              <a:cs typeface="Times New Roman" panose="02020603050405020304" pitchFamily="18" charset="0"/>
              <a:sym typeface="Patrick Hand SC"/>
            </a:endParaRPr>
          </a:p>
        </p:txBody>
      </p:sp>
      <p:pic>
        <p:nvPicPr>
          <p:cNvPr id="237" name="Google Shape;237;p35"/>
          <p:cNvPicPr preferRelativeResize="0"/>
          <p:nvPr/>
        </p:nvPicPr>
        <p:blipFill rotWithShape="1">
          <a:blip r:embed="rId3">
            <a:alphaModFix/>
          </a:blip>
          <a:srcRect r="62493" b="30608"/>
          <a:stretch/>
        </p:blipFill>
        <p:spPr>
          <a:xfrm>
            <a:off x="6287175" y="229900"/>
            <a:ext cx="2509350" cy="1936483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5"/>
          <p:cNvSpPr txBox="1">
            <a:spLocks noGrp="1"/>
          </p:cNvSpPr>
          <p:nvPr>
            <p:ph type="subTitle" idx="1"/>
          </p:nvPr>
        </p:nvSpPr>
        <p:spPr>
          <a:xfrm>
            <a:off x="1900775" y="3022583"/>
            <a:ext cx="51726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Tiết 5</a:t>
            </a:r>
            <a:endParaRPr sz="3200" dirty="0"/>
          </a:p>
        </p:txBody>
      </p:sp>
      <p:sp>
        <p:nvSpPr>
          <p:cNvPr id="239" name="Google Shape;239;p35"/>
          <p:cNvSpPr txBox="1"/>
          <p:nvPr/>
        </p:nvSpPr>
        <p:spPr>
          <a:xfrm>
            <a:off x="6714575" y="548850"/>
            <a:ext cx="167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2"/>
                </a:solidFill>
                <a:latin typeface="Jua"/>
                <a:ea typeface="Jua"/>
                <a:cs typeface="Jua"/>
                <a:sym typeface="Jua"/>
              </a:rPr>
              <a:t>3th Grade</a:t>
            </a:r>
            <a:endParaRPr sz="2400" dirty="0">
              <a:solidFill>
                <a:schemeClr val="dk2"/>
              </a:solidFill>
              <a:latin typeface="Jua"/>
              <a:ea typeface="Jua"/>
              <a:cs typeface="Jua"/>
              <a:sym typeface="Ju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1177" y="3172322"/>
            <a:ext cx="1482223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1177" y="1593391"/>
            <a:ext cx="1482223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" name="Google Shape;259;p37"/>
          <p:cNvSpPr txBox="1">
            <a:spLocks noGrp="1"/>
          </p:cNvSpPr>
          <p:nvPr>
            <p:ph type="subTitle" idx="1"/>
          </p:nvPr>
        </p:nvSpPr>
        <p:spPr>
          <a:xfrm>
            <a:off x="2182346" y="1637341"/>
            <a:ext cx="5632936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Ôn</a:t>
            </a:r>
            <a:r>
              <a:rPr lang="en" sz="2400" dirty="0"/>
              <a:t> luyện tập đọc và học thuộc lòng</a:t>
            </a:r>
            <a:endParaRPr sz="2400" dirty="0"/>
          </a:p>
        </p:txBody>
      </p:sp>
      <p:sp>
        <p:nvSpPr>
          <p:cNvPr id="261" name="Google Shape;261;p37"/>
          <p:cNvSpPr txBox="1">
            <a:spLocks noGrp="1"/>
          </p:cNvSpPr>
          <p:nvPr>
            <p:ph type="subTitle" idx="4"/>
          </p:nvPr>
        </p:nvSpPr>
        <p:spPr>
          <a:xfrm>
            <a:off x="1672244" y="3289347"/>
            <a:ext cx="7367678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Ôn luyện cách viết Báo cáo tháng thi đua</a:t>
            </a:r>
            <a:endParaRPr sz="2400" dirty="0"/>
          </a:p>
        </p:txBody>
      </p:sp>
      <p:sp>
        <p:nvSpPr>
          <p:cNvPr id="269" name="Google Shape;269;p37"/>
          <p:cNvSpPr txBox="1">
            <a:spLocks noGrp="1"/>
          </p:cNvSpPr>
          <p:nvPr>
            <p:ph type="title" idx="16"/>
          </p:nvPr>
        </p:nvSpPr>
        <p:spPr>
          <a:xfrm>
            <a:off x="1488519" y="1660242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71" name="Google Shape;271;p37"/>
          <p:cNvSpPr txBox="1">
            <a:spLocks noGrp="1"/>
          </p:cNvSpPr>
          <p:nvPr>
            <p:ph type="title" idx="18"/>
          </p:nvPr>
        </p:nvSpPr>
        <p:spPr>
          <a:xfrm>
            <a:off x="1572981" y="323917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pic>
        <p:nvPicPr>
          <p:cNvPr id="275" name="Google Shape;27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26622" y="445025"/>
            <a:ext cx="1833480" cy="101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1551" y="188610"/>
            <a:ext cx="4856199" cy="340027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9"/>
          <p:cNvSpPr txBox="1">
            <a:spLocks noGrp="1"/>
          </p:cNvSpPr>
          <p:nvPr>
            <p:ph type="title" idx="2"/>
          </p:nvPr>
        </p:nvSpPr>
        <p:spPr>
          <a:xfrm flipH="1">
            <a:off x="5518001" y="1033025"/>
            <a:ext cx="1407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290" name="Google Shape;29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576" y="3862376"/>
            <a:ext cx="850225" cy="8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4500" y="3893107"/>
            <a:ext cx="850225" cy="1072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68976" y="1098138"/>
            <a:ext cx="1289750" cy="7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47100" y="3996711"/>
            <a:ext cx="515125" cy="57723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59;p37">
            <a:extLst>
              <a:ext uri="{FF2B5EF4-FFF2-40B4-BE49-F238E27FC236}">
                <a16:creationId xmlns:a16="http://schemas.microsoft.com/office/drawing/2014/main" id="{2A018E44-A266-4D8F-87A2-92AD1CF83EB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04662" y="2416356"/>
            <a:ext cx="5632936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Ôn</a:t>
            </a:r>
            <a:r>
              <a:rPr lang="en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luyện tập đọc và học thuộc lòng</a:t>
            </a:r>
            <a:endParaRPr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Google Shape;64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19876" y="745460"/>
            <a:ext cx="4856199" cy="340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46"/>
          <p:cNvPicPr preferRelativeResize="0"/>
          <p:nvPr/>
        </p:nvPicPr>
        <p:blipFill rotWithShape="1">
          <a:blip r:embed="rId4">
            <a:alphaModFix/>
          </a:blip>
          <a:srcRect r="-1698"/>
          <a:stretch/>
        </p:blipFill>
        <p:spPr>
          <a:xfrm>
            <a:off x="4943225" y="539500"/>
            <a:ext cx="3784875" cy="14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46"/>
          <p:cNvSpPr txBox="1">
            <a:spLocks noGrp="1"/>
          </p:cNvSpPr>
          <p:nvPr>
            <p:ph type="title" idx="2"/>
          </p:nvPr>
        </p:nvSpPr>
        <p:spPr>
          <a:xfrm>
            <a:off x="1062325" y="1589875"/>
            <a:ext cx="1407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651" name="Google Shape;651;p46"/>
          <p:cNvSpPr txBox="1">
            <a:spLocks noGrp="1"/>
          </p:cNvSpPr>
          <p:nvPr>
            <p:ph type="subTitle" idx="1"/>
          </p:nvPr>
        </p:nvSpPr>
        <p:spPr>
          <a:xfrm>
            <a:off x="1555295" y="2609315"/>
            <a:ext cx="5611222" cy="4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Dựa vào bài tập làm văn miệng ở tiết 3, hãy viết báo cáo gửi cô (thầy) tổng phụ trách theo mẫu sau:</a:t>
            </a:r>
            <a:endParaRPr sz="2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52" name="Google Shape;652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6921" y="628400"/>
            <a:ext cx="1642600" cy="90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7038" y="2465950"/>
            <a:ext cx="1914525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7696" y="429335"/>
            <a:ext cx="77915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Điền nội dung vào mẫu sau để hoàn chỉnh bản báo cáo gửi cô (thầy) tổng phụ trách 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ĐỘI THIẾU NIÊN TIỀN PHONG HỒ CHÍ MINH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...,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…....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BÁO CÁO KẾT QUẢ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 THI ĐUA "XÂY DỰNG ĐỘI VỮNG MẠNH</a:t>
            </a:r>
            <a:r>
              <a:rPr lang="en-US" sz="1600" b="1" baseline="300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1600" b="1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 CHI ĐỘI …………</a:t>
            </a:r>
          </a:p>
          <a:p>
            <a:pPr>
              <a:defRPr/>
            </a:pP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endParaRPr lang="en-US" sz="1600" b="1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………….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……….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defRPr/>
            </a:pP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defRPr/>
            </a:pP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 :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</a:t>
            </a:r>
          </a:p>
          <a:p>
            <a:pPr>
              <a:defRPr/>
            </a:pP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defRPr/>
            </a:pP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</a:t>
            </a:r>
          </a:p>
          <a:p>
            <a:pPr>
              <a:defRPr/>
            </a:pP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defRPr/>
            </a:pP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Chi đội trưởng</a:t>
            </a:r>
          </a:p>
          <a:p>
            <a:pPr algn="r">
              <a:defRPr/>
            </a:pPr>
            <a:r>
              <a:rPr lang="en-US" sz="16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………………………………</a:t>
            </a:r>
          </a:p>
        </p:txBody>
      </p:sp>
      <p:grpSp>
        <p:nvGrpSpPr>
          <p:cNvPr id="6" name="Google Shape;521;p45">
            <a:extLst>
              <a:ext uri="{FF2B5EF4-FFF2-40B4-BE49-F238E27FC236}">
                <a16:creationId xmlns:a16="http://schemas.microsoft.com/office/drawing/2014/main" id="{0AEC97DB-A7FD-42C9-B36C-F59C620D24DE}"/>
              </a:ext>
            </a:extLst>
          </p:cNvPr>
          <p:cNvGrpSpPr/>
          <p:nvPr/>
        </p:nvGrpSpPr>
        <p:grpSpPr>
          <a:xfrm>
            <a:off x="157406" y="219231"/>
            <a:ext cx="437327" cy="420208"/>
            <a:chOff x="2577941" y="3240175"/>
            <a:chExt cx="437327" cy="420208"/>
          </a:xfrm>
        </p:grpSpPr>
        <p:sp>
          <p:nvSpPr>
            <p:cNvPr id="7" name="Google Shape;522;p45">
              <a:extLst>
                <a:ext uri="{FF2B5EF4-FFF2-40B4-BE49-F238E27FC236}">
                  <a16:creationId xmlns:a16="http://schemas.microsoft.com/office/drawing/2014/main" id="{2BFA406C-AFA4-490E-A772-DAC00B133A48}"/>
                </a:ext>
              </a:extLst>
            </p:cNvPr>
            <p:cNvSpPr/>
            <p:nvPr/>
          </p:nvSpPr>
          <p:spPr>
            <a:xfrm>
              <a:off x="2588951" y="3240815"/>
              <a:ext cx="416194" cy="417046"/>
            </a:xfrm>
            <a:custGeom>
              <a:avLst/>
              <a:gdLst/>
              <a:ahLst/>
              <a:cxnLst/>
              <a:rect l="l" t="t" r="r" b="b"/>
              <a:pathLst>
                <a:path w="11718" h="11742" extrusionOk="0">
                  <a:moveTo>
                    <a:pt x="5847" y="1"/>
                  </a:moveTo>
                  <a:cubicBezTo>
                    <a:pt x="5752" y="1"/>
                    <a:pt x="5656" y="42"/>
                    <a:pt x="5621" y="126"/>
                  </a:cubicBezTo>
                  <a:lnTo>
                    <a:pt x="5025" y="1388"/>
                  </a:lnTo>
                  <a:cubicBezTo>
                    <a:pt x="4995" y="1479"/>
                    <a:pt x="4896" y="1522"/>
                    <a:pt x="4797" y="1522"/>
                  </a:cubicBezTo>
                  <a:cubicBezTo>
                    <a:pt x="4742" y="1522"/>
                    <a:pt x="4687" y="1509"/>
                    <a:pt x="4644" y="1483"/>
                  </a:cubicBezTo>
                  <a:lnTo>
                    <a:pt x="3573" y="602"/>
                  </a:lnTo>
                  <a:cubicBezTo>
                    <a:pt x="3527" y="569"/>
                    <a:pt x="3476" y="555"/>
                    <a:pt x="3427" y="555"/>
                  </a:cubicBezTo>
                  <a:cubicBezTo>
                    <a:pt x="3294" y="555"/>
                    <a:pt x="3168" y="660"/>
                    <a:pt x="3168" y="816"/>
                  </a:cubicBezTo>
                  <a:lnTo>
                    <a:pt x="3168" y="2197"/>
                  </a:lnTo>
                  <a:cubicBezTo>
                    <a:pt x="3168" y="2328"/>
                    <a:pt x="3009" y="2439"/>
                    <a:pt x="2872" y="2439"/>
                  </a:cubicBezTo>
                  <a:cubicBezTo>
                    <a:pt x="2859" y="2439"/>
                    <a:pt x="2847" y="2438"/>
                    <a:pt x="2834" y="2436"/>
                  </a:cubicBezTo>
                  <a:lnTo>
                    <a:pt x="1501" y="2102"/>
                  </a:lnTo>
                  <a:cubicBezTo>
                    <a:pt x="1474" y="2093"/>
                    <a:pt x="1448" y="2089"/>
                    <a:pt x="1422" y="2089"/>
                  </a:cubicBezTo>
                  <a:cubicBezTo>
                    <a:pt x="1243" y="2089"/>
                    <a:pt x="1108" y="2293"/>
                    <a:pt x="1191" y="2459"/>
                  </a:cubicBezTo>
                  <a:lnTo>
                    <a:pt x="1786" y="3698"/>
                  </a:lnTo>
                  <a:cubicBezTo>
                    <a:pt x="1858" y="3864"/>
                    <a:pt x="1763" y="4031"/>
                    <a:pt x="1620" y="4055"/>
                  </a:cubicBezTo>
                  <a:lnTo>
                    <a:pt x="262" y="4365"/>
                  </a:lnTo>
                  <a:cubicBezTo>
                    <a:pt x="72" y="4412"/>
                    <a:pt x="0" y="4698"/>
                    <a:pt x="191" y="4817"/>
                  </a:cubicBezTo>
                  <a:lnTo>
                    <a:pt x="1263" y="5674"/>
                  </a:lnTo>
                  <a:cubicBezTo>
                    <a:pt x="1382" y="5770"/>
                    <a:pt x="1382" y="5960"/>
                    <a:pt x="1263" y="6055"/>
                  </a:cubicBezTo>
                  <a:lnTo>
                    <a:pt x="191" y="6913"/>
                  </a:lnTo>
                  <a:cubicBezTo>
                    <a:pt x="0" y="7032"/>
                    <a:pt x="72" y="7318"/>
                    <a:pt x="262" y="7365"/>
                  </a:cubicBezTo>
                  <a:lnTo>
                    <a:pt x="1620" y="7651"/>
                  </a:lnTo>
                  <a:cubicBezTo>
                    <a:pt x="1786" y="7699"/>
                    <a:pt x="1858" y="7865"/>
                    <a:pt x="1786" y="8008"/>
                  </a:cubicBezTo>
                  <a:lnTo>
                    <a:pt x="1191" y="9270"/>
                  </a:lnTo>
                  <a:cubicBezTo>
                    <a:pt x="1104" y="9422"/>
                    <a:pt x="1255" y="9634"/>
                    <a:pt x="1445" y="9634"/>
                  </a:cubicBezTo>
                  <a:cubicBezTo>
                    <a:pt x="1463" y="9634"/>
                    <a:pt x="1482" y="9632"/>
                    <a:pt x="1501" y="9628"/>
                  </a:cubicBezTo>
                  <a:lnTo>
                    <a:pt x="2834" y="9294"/>
                  </a:lnTo>
                  <a:cubicBezTo>
                    <a:pt x="2859" y="9287"/>
                    <a:pt x="2885" y="9284"/>
                    <a:pt x="2909" y="9284"/>
                  </a:cubicBezTo>
                  <a:cubicBezTo>
                    <a:pt x="3048" y="9284"/>
                    <a:pt x="3168" y="9391"/>
                    <a:pt x="3168" y="9532"/>
                  </a:cubicBezTo>
                  <a:lnTo>
                    <a:pt x="3168" y="10913"/>
                  </a:lnTo>
                  <a:cubicBezTo>
                    <a:pt x="3168" y="11075"/>
                    <a:pt x="3277" y="11182"/>
                    <a:pt x="3400" y="11182"/>
                  </a:cubicBezTo>
                  <a:cubicBezTo>
                    <a:pt x="3458" y="11182"/>
                    <a:pt x="3519" y="11158"/>
                    <a:pt x="3573" y="11104"/>
                  </a:cubicBezTo>
                  <a:lnTo>
                    <a:pt x="4644" y="10247"/>
                  </a:lnTo>
                  <a:cubicBezTo>
                    <a:pt x="4686" y="10213"/>
                    <a:pt x="4741" y="10197"/>
                    <a:pt x="4795" y="10197"/>
                  </a:cubicBezTo>
                  <a:cubicBezTo>
                    <a:pt x="4894" y="10197"/>
                    <a:pt x="4994" y="10250"/>
                    <a:pt x="5025" y="10342"/>
                  </a:cubicBezTo>
                  <a:lnTo>
                    <a:pt x="5621" y="11580"/>
                  </a:lnTo>
                  <a:cubicBezTo>
                    <a:pt x="5668" y="11687"/>
                    <a:pt x="5758" y="11741"/>
                    <a:pt x="5847" y="11741"/>
                  </a:cubicBezTo>
                  <a:cubicBezTo>
                    <a:pt x="5936" y="11741"/>
                    <a:pt x="6025" y="11687"/>
                    <a:pt x="6073" y="11580"/>
                  </a:cubicBezTo>
                  <a:lnTo>
                    <a:pt x="6668" y="10342"/>
                  </a:lnTo>
                  <a:cubicBezTo>
                    <a:pt x="6715" y="10250"/>
                    <a:pt x="6810" y="10197"/>
                    <a:pt x="6911" y="10197"/>
                  </a:cubicBezTo>
                  <a:cubicBezTo>
                    <a:pt x="6966" y="10197"/>
                    <a:pt x="7023" y="10213"/>
                    <a:pt x="7073" y="10247"/>
                  </a:cubicBezTo>
                  <a:lnTo>
                    <a:pt x="8121" y="11104"/>
                  </a:lnTo>
                  <a:cubicBezTo>
                    <a:pt x="8174" y="11137"/>
                    <a:pt x="8230" y="11152"/>
                    <a:pt x="8284" y="11152"/>
                  </a:cubicBezTo>
                  <a:cubicBezTo>
                    <a:pt x="8425" y="11152"/>
                    <a:pt x="8550" y="11051"/>
                    <a:pt x="8550" y="10913"/>
                  </a:cubicBezTo>
                  <a:lnTo>
                    <a:pt x="8550" y="9532"/>
                  </a:lnTo>
                  <a:cubicBezTo>
                    <a:pt x="8550" y="9402"/>
                    <a:pt x="8689" y="9291"/>
                    <a:pt x="8840" y="9291"/>
                  </a:cubicBezTo>
                  <a:cubicBezTo>
                    <a:pt x="8854" y="9291"/>
                    <a:pt x="8869" y="9292"/>
                    <a:pt x="8883" y="9294"/>
                  </a:cubicBezTo>
                  <a:lnTo>
                    <a:pt x="10217" y="9628"/>
                  </a:lnTo>
                  <a:cubicBezTo>
                    <a:pt x="10236" y="9632"/>
                    <a:pt x="10254" y="9634"/>
                    <a:pt x="10272" y="9634"/>
                  </a:cubicBezTo>
                  <a:cubicBezTo>
                    <a:pt x="10458" y="9634"/>
                    <a:pt x="10589" y="9422"/>
                    <a:pt x="10503" y="9270"/>
                  </a:cubicBezTo>
                  <a:lnTo>
                    <a:pt x="9907" y="8008"/>
                  </a:lnTo>
                  <a:cubicBezTo>
                    <a:pt x="9860" y="7865"/>
                    <a:pt x="9955" y="7699"/>
                    <a:pt x="10098" y="7651"/>
                  </a:cubicBezTo>
                  <a:lnTo>
                    <a:pt x="11431" y="7365"/>
                  </a:lnTo>
                  <a:cubicBezTo>
                    <a:pt x="11646" y="7341"/>
                    <a:pt x="11717" y="7032"/>
                    <a:pt x="11527" y="6913"/>
                  </a:cubicBezTo>
                  <a:lnTo>
                    <a:pt x="10455" y="6055"/>
                  </a:lnTo>
                  <a:cubicBezTo>
                    <a:pt x="10336" y="5960"/>
                    <a:pt x="10336" y="5770"/>
                    <a:pt x="10455" y="5674"/>
                  </a:cubicBezTo>
                  <a:lnTo>
                    <a:pt x="11527" y="4817"/>
                  </a:lnTo>
                  <a:cubicBezTo>
                    <a:pt x="11693" y="4698"/>
                    <a:pt x="11646" y="4412"/>
                    <a:pt x="11431" y="4365"/>
                  </a:cubicBezTo>
                  <a:lnTo>
                    <a:pt x="10098" y="4055"/>
                  </a:lnTo>
                  <a:cubicBezTo>
                    <a:pt x="9907" y="4031"/>
                    <a:pt x="9860" y="3864"/>
                    <a:pt x="9907" y="3698"/>
                  </a:cubicBezTo>
                  <a:lnTo>
                    <a:pt x="10503" y="2459"/>
                  </a:lnTo>
                  <a:cubicBezTo>
                    <a:pt x="10586" y="2293"/>
                    <a:pt x="10469" y="2089"/>
                    <a:pt x="10294" y="2089"/>
                  </a:cubicBezTo>
                  <a:cubicBezTo>
                    <a:pt x="10269" y="2089"/>
                    <a:pt x="10243" y="2093"/>
                    <a:pt x="10217" y="2102"/>
                  </a:cubicBezTo>
                  <a:lnTo>
                    <a:pt x="8883" y="2436"/>
                  </a:lnTo>
                  <a:cubicBezTo>
                    <a:pt x="8854" y="2443"/>
                    <a:pt x="8827" y="2446"/>
                    <a:pt x="8800" y="2446"/>
                  </a:cubicBezTo>
                  <a:cubicBezTo>
                    <a:pt x="8653" y="2446"/>
                    <a:pt x="8550" y="2339"/>
                    <a:pt x="8550" y="2197"/>
                  </a:cubicBezTo>
                  <a:lnTo>
                    <a:pt x="8550" y="816"/>
                  </a:lnTo>
                  <a:cubicBezTo>
                    <a:pt x="8550" y="649"/>
                    <a:pt x="8432" y="540"/>
                    <a:pt x="8304" y="540"/>
                  </a:cubicBezTo>
                  <a:cubicBezTo>
                    <a:pt x="8250" y="540"/>
                    <a:pt x="8194" y="559"/>
                    <a:pt x="8145" y="602"/>
                  </a:cubicBezTo>
                  <a:lnTo>
                    <a:pt x="7073" y="1483"/>
                  </a:lnTo>
                  <a:cubicBezTo>
                    <a:pt x="7031" y="1509"/>
                    <a:pt x="6976" y="1522"/>
                    <a:pt x="6919" y="1522"/>
                  </a:cubicBezTo>
                  <a:cubicBezTo>
                    <a:pt x="6819" y="1522"/>
                    <a:pt x="6714" y="1479"/>
                    <a:pt x="6668" y="1388"/>
                  </a:cubicBezTo>
                  <a:lnTo>
                    <a:pt x="6073" y="126"/>
                  </a:lnTo>
                  <a:cubicBezTo>
                    <a:pt x="6037" y="42"/>
                    <a:pt x="5942" y="1"/>
                    <a:pt x="5847" y="1"/>
                  </a:cubicBezTo>
                  <a:close/>
                </a:path>
              </a:pathLst>
            </a:custGeom>
            <a:solidFill>
              <a:srgbClr val="FFE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3;p45">
              <a:extLst>
                <a:ext uri="{FF2B5EF4-FFF2-40B4-BE49-F238E27FC236}">
                  <a16:creationId xmlns:a16="http://schemas.microsoft.com/office/drawing/2014/main" id="{08F16082-8920-44A0-BAC3-53F594FD4E5E}"/>
                </a:ext>
              </a:extLst>
            </p:cNvPr>
            <p:cNvSpPr/>
            <p:nvPr/>
          </p:nvSpPr>
          <p:spPr>
            <a:xfrm>
              <a:off x="2919655" y="3316076"/>
              <a:ext cx="83786" cy="268015"/>
            </a:xfrm>
            <a:custGeom>
              <a:avLst/>
              <a:gdLst/>
              <a:ahLst/>
              <a:cxnLst/>
              <a:rect l="l" t="t" r="r" b="b"/>
              <a:pathLst>
                <a:path w="2359" h="7546" extrusionOk="0">
                  <a:moveTo>
                    <a:pt x="932" y="1"/>
                  </a:moveTo>
                  <a:cubicBezTo>
                    <a:pt x="916" y="1"/>
                    <a:pt x="899" y="3"/>
                    <a:pt x="882" y="7"/>
                  </a:cubicBezTo>
                  <a:lnTo>
                    <a:pt x="596" y="78"/>
                  </a:lnTo>
                  <a:cubicBezTo>
                    <a:pt x="668" y="126"/>
                    <a:pt x="691" y="245"/>
                    <a:pt x="668" y="364"/>
                  </a:cubicBezTo>
                  <a:lnTo>
                    <a:pt x="72" y="1626"/>
                  </a:lnTo>
                  <a:cubicBezTo>
                    <a:pt x="1" y="1769"/>
                    <a:pt x="72" y="1936"/>
                    <a:pt x="263" y="1984"/>
                  </a:cubicBezTo>
                  <a:lnTo>
                    <a:pt x="1596" y="2269"/>
                  </a:lnTo>
                  <a:cubicBezTo>
                    <a:pt x="1787" y="2341"/>
                    <a:pt x="1858" y="2603"/>
                    <a:pt x="1692" y="2722"/>
                  </a:cubicBezTo>
                  <a:lnTo>
                    <a:pt x="596" y="3579"/>
                  </a:lnTo>
                  <a:cubicBezTo>
                    <a:pt x="501" y="3674"/>
                    <a:pt x="501" y="3889"/>
                    <a:pt x="596" y="3960"/>
                  </a:cubicBezTo>
                  <a:lnTo>
                    <a:pt x="1692" y="4841"/>
                  </a:lnTo>
                  <a:cubicBezTo>
                    <a:pt x="1858" y="4937"/>
                    <a:pt x="1787" y="5222"/>
                    <a:pt x="1596" y="5270"/>
                  </a:cubicBezTo>
                  <a:lnTo>
                    <a:pt x="263" y="5580"/>
                  </a:lnTo>
                  <a:cubicBezTo>
                    <a:pt x="96" y="5603"/>
                    <a:pt x="1" y="5794"/>
                    <a:pt x="72" y="5937"/>
                  </a:cubicBezTo>
                  <a:lnTo>
                    <a:pt x="668" y="7175"/>
                  </a:lnTo>
                  <a:cubicBezTo>
                    <a:pt x="739" y="7294"/>
                    <a:pt x="691" y="7389"/>
                    <a:pt x="620" y="7485"/>
                  </a:cubicBezTo>
                  <a:lnTo>
                    <a:pt x="882" y="7532"/>
                  </a:lnTo>
                  <a:cubicBezTo>
                    <a:pt x="909" y="7541"/>
                    <a:pt x="935" y="7545"/>
                    <a:pt x="959" y="7545"/>
                  </a:cubicBezTo>
                  <a:cubicBezTo>
                    <a:pt x="1134" y="7545"/>
                    <a:pt x="1251" y="7342"/>
                    <a:pt x="1168" y="7175"/>
                  </a:cubicBezTo>
                  <a:lnTo>
                    <a:pt x="572" y="5937"/>
                  </a:lnTo>
                  <a:cubicBezTo>
                    <a:pt x="525" y="5794"/>
                    <a:pt x="572" y="5603"/>
                    <a:pt x="763" y="5580"/>
                  </a:cubicBezTo>
                  <a:lnTo>
                    <a:pt x="2097" y="5270"/>
                  </a:lnTo>
                  <a:cubicBezTo>
                    <a:pt x="2311" y="5222"/>
                    <a:pt x="2358" y="4960"/>
                    <a:pt x="2192" y="4841"/>
                  </a:cubicBezTo>
                  <a:lnTo>
                    <a:pt x="1120" y="3960"/>
                  </a:lnTo>
                  <a:cubicBezTo>
                    <a:pt x="1001" y="3889"/>
                    <a:pt x="1001" y="3674"/>
                    <a:pt x="1120" y="3579"/>
                  </a:cubicBezTo>
                  <a:lnTo>
                    <a:pt x="2192" y="2722"/>
                  </a:lnTo>
                  <a:cubicBezTo>
                    <a:pt x="2358" y="2603"/>
                    <a:pt x="2311" y="2341"/>
                    <a:pt x="2097" y="2269"/>
                  </a:cubicBezTo>
                  <a:lnTo>
                    <a:pt x="763" y="1984"/>
                  </a:lnTo>
                  <a:cubicBezTo>
                    <a:pt x="596" y="1936"/>
                    <a:pt x="525" y="1769"/>
                    <a:pt x="572" y="1626"/>
                  </a:cubicBezTo>
                  <a:lnTo>
                    <a:pt x="1168" y="364"/>
                  </a:lnTo>
                  <a:cubicBezTo>
                    <a:pt x="1255" y="212"/>
                    <a:pt x="1104" y="1"/>
                    <a:pt x="932" y="1"/>
                  </a:cubicBezTo>
                  <a:close/>
                </a:path>
              </a:pathLst>
            </a:custGeom>
            <a:solidFill>
              <a:srgbClr val="FFE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4;p45">
              <a:extLst>
                <a:ext uri="{FF2B5EF4-FFF2-40B4-BE49-F238E27FC236}">
                  <a16:creationId xmlns:a16="http://schemas.microsoft.com/office/drawing/2014/main" id="{83D7A839-ACC2-4D13-B3C4-FA92B6BF76DC}"/>
                </a:ext>
              </a:extLst>
            </p:cNvPr>
            <p:cNvSpPr/>
            <p:nvPr/>
          </p:nvSpPr>
          <p:spPr>
            <a:xfrm>
              <a:off x="2786855" y="3240175"/>
              <a:ext cx="38110" cy="54732"/>
            </a:xfrm>
            <a:custGeom>
              <a:avLst/>
              <a:gdLst/>
              <a:ahLst/>
              <a:cxnLst/>
              <a:rect l="l" t="t" r="r" b="b"/>
              <a:pathLst>
                <a:path w="1073" h="1541" extrusionOk="0">
                  <a:moveTo>
                    <a:pt x="251" y="1"/>
                  </a:moveTo>
                  <a:cubicBezTo>
                    <a:pt x="162" y="1"/>
                    <a:pt x="72" y="48"/>
                    <a:pt x="25" y="144"/>
                  </a:cubicBezTo>
                  <a:lnTo>
                    <a:pt x="1" y="215"/>
                  </a:lnTo>
                  <a:lnTo>
                    <a:pt x="573" y="1406"/>
                  </a:lnTo>
                  <a:cubicBezTo>
                    <a:pt x="603" y="1497"/>
                    <a:pt x="702" y="1540"/>
                    <a:pt x="801" y="1540"/>
                  </a:cubicBezTo>
                  <a:cubicBezTo>
                    <a:pt x="856" y="1540"/>
                    <a:pt x="911" y="1527"/>
                    <a:pt x="954" y="1501"/>
                  </a:cubicBezTo>
                  <a:lnTo>
                    <a:pt x="1073" y="1406"/>
                  </a:lnTo>
                  <a:lnTo>
                    <a:pt x="477" y="144"/>
                  </a:lnTo>
                  <a:cubicBezTo>
                    <a:pt x="430" y="48"/>
                    <a:pt x="340" y="1"/>
                    <a:pt x="251" y="1"/>
                  </a:cubicBezTo>
                  <a:close/>
                </a:path>
              </a:pathLst>
            </a:custGeom>
            <a:solidFill>
              <a:srgbClr val="FFE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5;p45">
              <a:extLst>
                <a:ext uri="{FF2B5EF4-FFF2-40B4-BE49-F238E27FC236}">
                  <a16:creationId xmlns:a16="http://schemas.microsoft.com/office/drawing/2014/main" id="{1C66FBC6-6103-4D30-B0A3-0B839BFB4986}"/>
                </a:ext>
              </a:extLst>
            </p:cNvPr>
            <p:cNvSpPr/>
            <p:nvPr/>
          </p:nvSpPr>
          <p:spPr>
            <a:xfrm>
              <a:off x="2873162" y="3260491"/>
              <a:ext cx="22873" cy="67235"/>
            </a:xfrm>
            <a:custGeom>
              <a:avLst/>
              <a:gdLst/>
              <a:ahLst/>
              <a:cxnLst/>
              <a:rect l="l" t="t" r="r" b="b"/>
              <a:pathLst>
                <a:path w="644" h="1893" extrusionOk="0">
                  <a:moveTo>
                    <a:pt x="280" y="1"/>
                  </a:moveTo>
                  <a:cubicBezTo>
                    <a:pt x="226" y="1"/>
                    <a:pt x="171" y="15"/>
                    <a:pt x="119" y="48"/>
                  </a:cubicBezTo>
                  <a:lnTo>
                    <a:pt x="0" y="143"/>
                  </a:lnTo>
                  <a:cubicBezTo>
                    <a:pt x="24" y="167"/>
                    <a:pt x="48" y="215"/>
                    <a:pt x="48" y="262"/>
                  </a:cubicBezTo>
                  <a:lnTo>
                    <a:pt x="48" y="1643"/>
                  </a:lnTo>
                  <a:cubicBezTo>
                    <a:pt x="48" y="1785"/>
                    <a:pt x="151" y="1892"/>
                    <a:pt x="298" y="1892"/>
                  </a:cubicBezTo>
                  <a:cubicBezTo>
                    <a:pt x="325" y="1892"/>
                    <a:pt x="352" y="1889"/>
                    <a:pt x="381" y="1882"/>
                  </a:cubicBezTo>
                  <a:lnTo>
                    <a:pt x="643" y="1810"/>
                  </a:lnTo>
                  <a:cubicBezTo>
                    <a:pt x="572" y="1763"/>
                    <a:pt x="548" y="1691"/>
                    <a:pt x="548" y="1643"/>
                  </a:cubicBezTo>
                  <a:lnTo>
                    <a:pt x="548" y="262"/>
                  </a:lnTo>
                  <a:cubicBezTo>
                    <a:pt x="548" y="106"/>
                    <a:pt x="422" y="1"/>
                    <a:pt x="280" y="1"/>
                  </a:cubicBezTo>
                  <a:close/>
                </a:path>
              </a:pathLst>
            </a:custGeom>
            <a:solidFill>
              <a:srgbClr val="FFE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6;p45">
              <a:extLst>
                <a:ext uri="{FF2B5EF4-FFF2-40B4-BE49-F238E27FC236}">
                  <a16:creationId xmlns:a16="http://schemas.microsoft.com/office/drawing/2014/main" id="{5E832B64-E7DA-47BD-BB43-0E80382B0AEF}"/>
                </a:ext>
              </a:extLst>
            </p:cNvPr>
            <p:cNvSpPr/>
            <p:nvPr/>
          </p:nvSpPr>
          <p:spPr>
            <a:xfrm>
              <a:off x="2872310" y="3573330"/>
              <a:ext cx="22873" cy="65778"/>
            </a:xfrm>
            <a:custGeom>
              <a:avLst/>
              <a:gdLst/>
              <a:ahLst/>
              <a:cxnLst/>
              <a:rect l="l" t="t" r="r" b="b"/>
              <a:pathLst>
                <a:path w="644" h="1852" extrusionOk="0">
                  <a:moveTo>
                    <a:pt x="320" y="1"/>
                  </a:moveTo>
                  <a:cubicBezTo>
                    <a:pt x="187" y="1"/>
                    <a:pt x="48" y="111"/>
                    <a:pt x="48" y="242"/>
                  </a:cubicBezTo>
                  <a:lnTo>
                    <a:pt x="48" y="1599"/>
                  </a:lnTo>
                  <a:cubicBezTo>
                    <a:pt x="48" y="1647"/>
                    <a:pt x="48" y="1671"/>
                    <a:pt x="0" y="1694"/>
                  </a:cubicBezTo>
                  <a:lnTo>
                    <a:pt x="119" y="1790"/>
                  </a:lnTo>
                  <a:cubicBezTo>
                    <a:pt x="176" y="1832"/>
                    <a:pt x="237" y="1851"/>
                    <a:pt x="294" y="1851"/>
                  </a:cubicBezTo>
                  <a:cubicBezTo>
                    <a:pt x="430" y="1851"/>
                    <a:pt x="548" y="1743"/>
                    <a:pt x="548" y="1575"/>
                  </a:cubicBezTo>
                  <a:lnTo>
                    <a:pt x="548" y="218"/>
                  </a:lnTo>
                  <a:cubicBezTo>
                    <a:pt x="572" y="146"/>
                    <a:pt x="596" y="99"/>
                    <a:pt x="643" y="51"/>
                  </a:cubicBezTo>
                  <a:lnTo>
                    <a:pt x="357" y="4"/>
                  </a:lnTo>
                  <a:cubicBezTo>
                    <a:pt x="345" y="2"/>
                    <a:pt x="333" y="1"/>
                    <a:pt x="320" y="1"/>
                  </a:cubicBezTo>
                  <a:close/>
                </a:path>
              </a:pathLst>
            </a:custGeom>
            <a:solidFill>
              <a:srgbClr val="FFE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27;p45">
              <a:extLst>
                <a:ext uri="{FF2B5EF4-FFF2-40B4-BE49-F238E27FC236}">
                  <a16:creationId xmlns:a16="http://schemas.microsoft.com/office/drawing/2014/main" id="{56F2AE87-D38D-44DE-A789-E0D217C5F8E7}"/>
                </a:ext>
              </a:extLst>
            </p:cNvPr>
            <p:cNvSpPr/>
            <p:nvPr/>
          </p:nvSpPr>
          <p:spPr>
            <a:xfrm>
              <a:off x="2786855" y="3605295"/>
              <a:ext cx="38110" cy="55088"/>
            </a:xfrm>
            <a:custGeom>
              <a:avLst/>
              <a:gdLst/>
              <a:ahLst/>
              <a:cxnLst/>
              <a:rect l="l" t="t" r="r" b="b"/>
              <a:pathLst>
                <a:path w="1073" h="1551" extrusionOk="0">
                  <a:moveTo>
                    <a:pt x="789" y="0"/>
                  </a:moveTo>
                  <a:cubicBezTo>
                    <a:pt x="694" y="0"/>
                    <a:pt x="602" y="49"/>
                    <a:pt x="573" y="151"/>
                  </a:cubicBezTo>
                  <a:lnTo>
                    <a:pt x="1" y="1342"/>
                  </a:lnTo>
                  <a:lnTo>
                    <a:pt x="25" y="1390"/>
                  </a:lnTo>
                  <a:cubicBezTo>
                    <a:pt x="72" y="1497"/>
                    <a:pt x="162" y="1550"/>
                    <a:pt x="251" y="1550"/>
                  </a:cubicBezTo>
                  <a:cubicBezTo>
                    <a:pt x="340" y="1550"/>
                    <a:pt x="430" y="1497"/>
                    <a:pt x="477" y="1390"/>
                  </a:cubicBezTo>
                  <a:lnTo>
                    <a:pt x="1073" y="151"/>
                  </a:lnTo>
                  <a:lnTo>
                    <a:pt x="954" y="56"/>
                  </a:lnTo>
                  <a:cubicBezTo>
                    <a:pt x="908" y="19"/>
                    <a:pt x="848" y="0"/>
                    <a:pt x="789" y="0"/>
                  </a:cubicBezTo>
                  <a:close/>
                </a:path>
              </a:pathLst>
            </a:custGeom>
            <a:solidFill>
              <a:srgbClr val="FFE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28;p45">
              <a:extLst>
                <a:ext uri="{FF2B5EF4-FFF2-40B4-BE49-F238E27FC236}">
                  <a16:creationId xmlns:a16="http://schemas.microsoft.com/office/drawing/2014/main" id="{C0F43956-0C89-4FA9-A6C0-0AC77B349C02}"/>
                </a:ext>
              </a:extLst>
            </p:cNvPr>
            <p:cNvSpPr/>
            <p:nvPr/>
          </p:nvSpPr>
          <p:spPr>
            <a:xfrm>
              <a:off x="2664213" y="3317142"/>
              <a:ext cx="264783" cy="264783"/>
            </a:xfrm>
            <a:custGeom>
              <a:avLst/>
              <a:gdLst/>
              <a:ahLst/>
              <a:cxnLst/>
              <a:rect l="l" t="t" r="r" b="b"/>
              <a:pathLst>
                <a:path w="7455" h="7455" extrusionOk="0">
                  <a:moveTo>
                    <a:pt x="3716" y="1"/>
                  </a:moveTo>
                  <a:cubicBezTo>
                    <a:pt x="1668" y="1"/>
                    <a:pt x="1" y="1668"/>
                    <a:pt x="1" y="3740"/>
                  </a:cubicBezTo>
                  <a:cubicBezTo>
                    <a:pt x="1" y="5788"/>
                    <a:pt x="1668" y="7455"/>
                    <a:pt x="3716" y="7455"/>
                  </a:cubicBezTo>
                  <a:cubicBezTo>
                    <a:pt x="5788" y="7455"/>
                    <a:pt x="7455" y="5788"/>
                    <a:pt x="7455" y="3740"/>
                  </a:cubicBezTo>
                  <a:cubicBezTo>
                    <a:pt x="7455" y="1715"/>
                    <a:pt x="5788" y="48"/>
                    <a:pt x="3716" y="1"/>
                  </a:cubicBezTo>
                  <a:close/>
                </a:path>
              </a:pathLst>
            </a:custGeom>
            <a:solidFill>
              <a:srgbClr val="FFE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9;p45">
              <a:extLst>
                <a:ext uri="{FF2B5EF4-FFF2-40B4-BE49-F238E27FC236}">
                  <a16:creationId xmlns:a16="http://schemas.microsoft.com/office/drawing/2014/main" id="{3C43F413-2138-4ABB-ABA9-13A8DF40467F}"/>
                </a:ext>
              </a:extLst>
            </p:cNvPr>
            <p:cNvSpPr/>
            <p:nvPr/>
          </p:nvSpPr>
          <p:spPr>
            <a:xfrm>
              <a:off x="2789412" y="3318847"/>
              <a:ext cx="139584" cy="261409"/>
            </a:xfrm>
            <a:custGeom>
              <a:avLst/>
              <a:gdLst/>
              <a:ahLst/>
              <a:cxnLst/>
              <a:rect l="l" t="t" r="r" b="b"/>
              <a:pathLst>
                <a:path w="3930" h="7360" extrusionOk="0">
                  <a:moveTo>
                    <a:pt x="0" y="0"/>
                  </a:moveTo>
                  <a:cubicBezTo>
                    <a:pt x="1929" y="96"/>
                    <a:pt x="3477" y="1715"/>
                    <a:pt x="3477" y="3668"/>
                  </a:cubicBezTo>
                  <a:cubicBezTo>
                    <a:pt x="3477" y="5644"/>
                    <a:pt x="1929" y="7288"/>
                    <a:pt x="0" y="7359"/>
                  </a:cubicBezTo>
                  <a:lnTo>
                    <a:pt x="191" y="7359"/>
                  </a:lnTo>
                  <a:cubicBezTo>
                    <a:pt x="2263" y="7359"/>
                    <a:pt x="3930" y="5692"/>
                    <a:pt x="3930" y="3644"/>
                  </a:cubicBezTo>
                  <a:cubicBezTo>
                    <a:pt x="3930" y="1596"/>
                    <a:pt x="2263" y="0"/>
                    <a:pt x="191" y="0"/>
                  </a:cubicBezTo>
                  <a:close/>
                </a:path>
              </a:pathLst>
            </a:custGeom>
            <a:solidFill>
              <a:srgbClr val="FFD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0;p45">
              <a:extLst>
                <a:ext uri="{FF2B5EF4-FFF2-40B4-BE49-F238E27FC236}">
                  <a16:creationId xmlns:a16="http://schemas.microsoft.com/office/drawing/2014/main" id="{F1A7A3D7-EBC7-4601-BF41-CE9CBDA0A63C}"/>
                </a:ext>
              </a:extLst>
            </p:cNvPr>
            <p:cNvSpPr/>
            <p:nvPr/>
          </p:nvSpPr>
          <p:spPr>
            <a:xfrm>
              <a:off x="2690460" y="3344206"/>
              <a:ext cx="211471" cy="211507"/>
            </a:xfrm>
            <a:custGeom>
              <a:avLst/>
              <a:gdLst/>
              <a:ahLst/>
              <a:cxnLst/>
              <a:rect l="l" t="t" r="r" b="b"/>
              <a:pathLst>
                <a:path w="5954" h="5955" extrusionOk="0">
                  <a:moveTo>
                    <a:pt x="2977" y="1"/>
                  </a:moveTo>
                  <a:cubicBezTo>
                    <a:pt x="1358" y="1"/>
                    <a:pt x="0" y="1334"/>
                    <a:pt x="0" y="2978"/>
                  </a:cubicBezTo>
                  <a:cubicBezTo>
                    <a:pt x="0" y="4597"/>
                    <a:pt x="1358" y="5954"/>
                    <a:pt x="2977" y="5954"/>
                  </a:cubicBezTo>
                  <a:cubicBezTo>
                    <a:pt x="4620" y="5954"/>
                    <a:pt x="5954" y="4597"/>
                    <a:pt x="5954" y="2978"/>
                  </a:cubicBezTo>
                  <a:cubicBezTo>
                    <a:pt x="5954" y="2192"/>
                    <a:pt x="5644" y="1454"/>
                    <a:pt x="5096" y="858"/>
                  </a:cubicBezTo>
                  <a:cubicBezTo>
                    <a:pt x="4525" y="310"/>
                    <a:pt x="3763" y="1"/>
                    <a:pt x="2977" y="1"/>
                  </a:cubicBezTo>
                  <a:close/>
                </a:path>
              </a:pathLst>
            </a:custGeom>
            <a:solidFill>
              <a:srgbClr val="FFD2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1;p45">
              <a:extLst>
                <a:ext uri="{FF2B5EF4-FFF2-40B4-BE49-F238E27FC236}">
                  <a16:creationId xmlns:a16="http://schemas.microsoft.com/office/drawing/2014/main" id="{0DE249AD-15CE-4B93-A0E7-C2CA30ACBB16}"/>
                </a:ext>
              </a:extLst>
            </p:cNvPr>
            <p:cNvSpPr/>
            <p:nvPr/>
          </p:nvSpPr>
          <p:spPr>
            <a:xfrm>
              <a:off x="2783481" y="3345059"/>
              <a:ext cx="118451" cy="211507"/>
            </a:xfrm>
            <a:custGeom>
              <a:avLst/>
              <a:gdLst/>
              <a:ahLst/>
              <a:cxnLst/>
              <a:rect l="l" t="t" r="r" b="b"/>
              <a:pathLst>
                <a:path w="3335" h="5955" extrusionOk="0">
                  <a:moveTo>
                    <a:pt x="358" y="1"/>
                  </a:moveTo>
                  <a:cubicBezTo>
                    <a:pt x="239" y="1"/>
                    <a:pt x="120" y="1"/>
                    <a:pt x="1" y="24"/>
                  </a:cubicBezTo>
                  <a:cubicBezTo>
                    <a:pt x="1477" y="215"/>
                    <a:pt x="2596" y="1453"/>
                    <a:pt x="2596" y="2977"/>
                  </a:cubicBezTo>
                  <a:cubicBezTo>
                    <a:pt x="2596" y="4478"/>
                    <a:pt x="1453" y="5740"/>
                    <a:pt x="1" y="5907"/>
                  </a:cubicBezTo>
                  <a:cubicBezTo>
                    <a:pt x="120" y="5954"/>
                    <a:pt x="239" y="5954"/>
                    <a:pt x="358" y="5954"/>
                  </a:cubicBezTo>
                  <a:cubicBezTo>
                    <a:pt x="2001" y="5954"/>
                    <a:pt x="3335" y="4621"/>
                    <a:pt x="3335" y="2977"/>
                  </a:cubicBezTo>
                  <a:cubicBezTo>
                    <a:pt x="3335" y="1334"/>
                    <a:pt x="2001" y="1"/>
                    <a:pt x="358" y="1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32;p45">
              <a:extLst>
                <a:ext uri="{FF2B5EF4-FFF2-40B4-BE49-F238E27FC236}">
                  <a16:creationId xmlns:a16="http://schemas.microsoft.com/office/drawing/2014/main" id="{DF19187E-43B5-4A58-8A29-0C20E955B4D8}"/>
                </a:ext>
              </a:extLst>
            </p:cNvPr>
            <p:cNvSpPr/>
            <p:nvPr/>
          </p:nvSpPr>
          <p:spPr>
            <a:xfrm>
              <a:off x="2590656" y="3621456"/>
              <a:ext cx="36405" cy="36583"/>
            </a:xfrm>
            <a:custGeom>
              <a:avLst/>
              <a:gdLst/>
              <a:ahLst/>
              <a:cxnLst/>
              <a:rect l="l" t="t" r="r" b="b"/>
              <a:pathLst>
                <a:path w="1025" h="1030" extrusionOk="0">
                  <a:moveTo>
                    <a:pt x="828" y="0"/>
                  </a:moveTo>
                  <a:cubicBezTo>
                    <a:pt x="780" y="0"/>
                    <a:pt x="738" y="18"/>
                    <a:pt x="714" y="54"/>
                  </a:cubicBezTo>
                  <a:lnTo>
                    <a:pt x="48" y="697"/>
                  </a:lnTo>
                  <a:cubicBezTo>
                    <a:pt x="0" y="792"/>
                    <a:pt x="0" y="911"/>
                    <a:pt x="48" y="959"/>
                  </a:cubicBezTo>
                  <a:cubicBezTo>
                    <a:pt x="71" y="1006"/>
                    <a:pt x="119" y="1030"/>
                    <a:pt x="167" y="1030"/>
                  </a:cubicBezTo>
                  <a:cubicBezTo>
                    <a:pt x="238" y="1030"/>
                    <a:pt x="262" y="1006"/>
                    <a:pt x="310" y="959"/>
                  </a:cubicBezTo>
                  <a:lnTo>
                    <a:pt x="976" y="316"/>
                  </a:lnTo>
                  <a:cubicBezTo>
                    <a:pt x="1024" y="220"/>
                    <a:pt x="1024" y="101"/>
                    <a:pt x="976" y="54"/>
                  </a:cubicBezTo>
                  <a:cubicBezTo>
                    <a:pt x="929" y="18"/>
                    <a:pt x="875" y="0"/>
                    <a:pt x="828" y="0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33;p45">
              <a:extLst>
                <a:ext uri="{FF2B5EF4-FFF2-40B4-BE49-F238E27FC236}">
                  <a16:creationId xmlns:a16="http://schemas.microsoft.com/office/drawing/2014/main" id="{B8C72760-8DC4-4CF1-8907-9F99AABC0805}"/>
                </a:ext>
              </a:extLst>
            </p:cNvPr>
            <p:cNvSpPr/>
            <p:nvPr/>
          </p:nvSpPr>
          <p:spPr>
            <a:xfrm>
              <a:off x="2967035" y="3621456"/>
              <a:ext cx="36405" cy="36583"/>
            </a:xfrm>
            <a:custGeom>
              <a:avLst/>
              <a:gdLst/>
              <a:ahLst/>
              <a:cxnLst/>
              <a:rect l="l" t="t" r="r" b="b"/>
              <a:pathLst>
                <a:path w="1025" h="1030" extrusionOk="0">
                  <a:moveTo>
                    <a:pt x="179" y="0"/>
                  </a:moveTo>
                  <a:cubicBezTo>
                    <a:pt x="131" y="0"/>
                    <a:pt x="84" y="18"/>
                    <a:pt x="48" y="54"/>
                  </a:cubicBezTo>
                  <a:cubicBezTo>
                    <a:pt x="0" y="125"/>
                    <a:pt x="0" y="244"/>
                    <a:pt x="48" y="316"/>
                  </a:cubicBezTo>
                  <a:lnTo>
                    <a:pt x="715" y="959"/>
                  </a:lnTo>
                  <a:cubicBezTo>
                    <a:pt x="739" y="1006"/>
                    <a:pt x="763" y="1030"/>
                    <a:pt x="834" y="1030"/>
                  </a:cubicBezTo>
                  <a:cubicBezTo>
                    <a:pt x="858" y="1030"/>
                    <a:pt x="905" y="1006"/>
                    <a:pt x="977" y="959"/>
                  </a:cubicBezTo>
                  <a:cubicBezTo>
                    <a:pt x="1024" y="887"/>
                    <a:pt x="1024" y="768"/>
                    <a:pt x="977" y="697"/>
                  </a:cubicBezTo>
                  <a:lnTo>
                    <a:pt x="310" y="54"/>
                  </a:lnTo>
                  <a:cubicBezTo>
                    <a:pt x="274" y="18"/>
                    <a:pt x="227" y="0"/>
                    <a:pt x="179" y="0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34;p45">
              <a:extLst>
                <a:ext uri="{FF2B5EF4-FFF2-40B4-BE49-F238E27FC236}">
                  <a16:creationId xmlns:a16="http://schemas.microsoft.com/office/drawing/2014/main" id="{95691875-BBA5-4C46-A93E-20B30C5737AA}"/>
                </a:ext>
              </a:extLst>
            </p:cNvPr>
            <p:cNvSpPr/>
            <p:nvPr/>
          </p:nvSpPr>
          <p:spPr>
            <a:xfrm>
              <a:off x="2590656" y="3241667"/>
              <a:ext cx="36405" cy="36619"/>
            </a:xfrm>
            <a:custGeom>
              <a:avLst/>
              <a:gdLst/>
              <a:ahLst/>
              <a:cxnLst/>
              <a:rect l="l" t="t" r="r" b="b"/>
              <a:pathLst>
                <a:path w="1025" h="1031" extrusionOk="0">
                  <a:moveTo>
                    <a:pt x="179" y="0"/>
                  </a:moveTo>
                  <a:cubicBezTo>
                    <a:pt x="131" y="0"/>
                    <a:pt x="83" y="18"/>
                    <a:pt x="48" y="54"/>
                  </a:cubicBezTo>
                  <a:cubicBezTo>
                    <a:pt x="0" y="149"/>
                    <a:pt x="0" y="268"/>
                    <a:pt x="48" y="316"/>
                  </a:cubicBezTo>
                  <a:lnTo>
                    <a:pt x="714" y="983"/>
                  </a:lnTo>
                  <a:cubicBezTo>
                    <a:pt x="738" y="1007"/>
                    <a:pt x="762" y="1030"/>
                    <a:pt x="834" y="1030"/>
                  </a:cubicBezTo>
                  <a:cubicBezTo>
                    <a:pt x="881" y="1030"/>
                    <a:pt x="905" y="1030"/>
                    <a:pt x="976" y="983"/>
                  </a:cubicBezTo>
                  <a:cubicBezTo>
                    <a:pt x="1024" y="887"/>
                    <a:pt x="1024" y="768"/>
                    <a:pt x="976" y="697"/>
                  </a:cubicBezTo>
                  <a:lnTo>
                    <a:pt x="310" y="54"/>
                  </a:lnTo>
                  <a:cubicBezTo>
                    <a:pt x="274" y="18"/>
                    <a:pt x="226" y="0"/>
                    <a:pt x="179" y="0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35;p45">
              <a:extLst>
                <a:ext uri="{FF2B5EF4-FFF2-40B4-BE49-F238E27FC236}">
                  <a16:creationId xmlns:a16="http://schemas.microsoft.com/office/drawing/2014/main" id="{16DDA976-8C94-452D-B8D3-5C4A872618EF}"/>
                </a:ext>
              </a:extLst>
            </p:cNvPr>
            <p:cNvSpPr/>
            <p:nvPr/>
          </p:nvSpPr>
          <p:spPr>
            <a:xfrm>
              <a:off x="2967035" y="3241667"/>
              <a:ext cx="36405" cy="36619"/>
            </a:xfrm>
            <a:custGeom>
              <a:avLst/>
              <a:gdLst/>
              <a:ahLst/>
              <a:cxnLst/>
              <a:rect l="l" t="t" r="r" b="b"/>
              <a:pathLst>
                <a:path w="1025" h="1031" extrusionOk="0">
                  <a:moveTo>
                    <a:pt x="828" y="0"/>
                  </a:moveTo>
                  <a:cubicBezTo>
                    <a:pt x="780" y="0"/>
                    <a:pt x="739" y="18"/>
                    <a:pt x="715" y="54"/>
                  </a:cubicBezTo>
                  <a:lnTo>
                    <a:pt x="48" y="697"/>
                  </a:lnTo>
                  <a:cubicBezTo>
                    <a:pt x="0" y="792"/>
                    <a:pt x="0" y="911"/>
                    <a:pt x="48" y="983"/>
                  </a:cubicBezTo>
                  <a:cubicBezTo>
                    <a:pt x="72" y="1007"/>
                    <a:pt x="120" y="1030"/>
                    <a:pt x="167" y="1030"/>
                  </a:cubicBezTo>
                  <a:cubicBezTo>
                    <a:pt x="191" y="1030"/>
                    <a:pt x="262" y="1030"/>
                    <a:pt x="310" y="983"/>
                  </a:cubicBezTo>
                  <a:lnTo>
                    <a:pt x="977" y="316"/>
                  </a:lnTo>
                  <a:cubicBezTo>
                    <a:pt x="1024" y="221"/>
                    <a:pt x="1024" y="102"/>
                    <a:pt x="977" y="54"/>
                  </a:cubicBezTo>
                  <a:cubicBezTo>
                    <a:pt x="929" y="18"/>
                    <a:pt x="876" y="0"/>
                    <a:pt x="828" y="0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36;p45">
              <a:extLst>
                <a:ext uri="{FF2B5EF4-FFF2-40B4-BE49-F238E27FC236}">
                  <a16:creationId xmlns:a16="http://schemas.microsoft.com/office/drawing/2014/main" id="{601ED86A-D339-41A3-8815-4C7ECCCFBD90}"/>
                </a:ext>
              </a:extLst>
            </p:cNvPr>
            <p:cNvSpPr/>
            <p:nvPr/>
          </p:nvSpPr>
          <p:spPr>
            <a:xfrm>
              <a:off x="2989873" y="3444010"/>
              <a:ext cx="25395" cy="12751"/>
            </a:xfrm>
            <a:custGeom>
              <a:avLst/>
              <a:gdLst/>
              <a:ahLst/>
              <a:cxnLst/>
              <a:rect l="l" t="t" r="r" b="b"/>
              <a:pathLst>
                <a:path w="715" h="359" extrusionOk="0">
                  <a:moveTo>
                    <a:pt x="191" y="1"/>
                  </a:moveTo>
                  <a:cubicBezTo>
                    <a:pt x="96" y="1"/>
                    <a:pt x="0" y="96"/>
                    <a:pt x="0" y="191"/>
                  </a:cubicBezTo>
                  <a:cubicBezTo>
                    <a:pt x="0" y="287"/>
                    <a:pt x="96" y="358"/>
                    <a:pt x="191" y="358"/>
                  </a:cubicBezTo>
                  <a:lnTo>
                    <a:pt x="548" y="358"/>
                  </a:lnTo>
                  <a:cubicBezTo>
                    <a:pt x="620" y="358"/>
                    <a:pt x="715" y="287"/>
                    <a:pt x="715" y="191"/>
                  </a:cubicBezTo>
                  <a:cubicBezTo>
                    <a:pt x="715" y="96"/>
                    <a:pt x="620" y="1"/>
                    <a:pt x="548" y="1"/>
                  </a:cubicBezTo>
                  <a:close/>
                </a:path>
              </a:pathLst>
            </a:custGeom>
            <a:solidFill>
              <a:srgbClr val="FFD2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37;p45">
              <a:extLst>
                <a:ext uri="{FF2B5EF4-FFF2-40B4-BE49-F238E27FC236}">
                  <a16:creationId xmlns:a16="http://schemas.microsoft.com/office/drawing/2014/main" id="{832FC163-6871-4CE7-BCEF-97F24DAFE63F}"/>
                </a:ext>
              </a:extLst>
            </p:cNvPr>
            <p:cNvSpPr/>
            <p:nvPr/>
          </p:nvSpPr>
          <p:spPr>
            <a:xfrm>
              <a:off x="2577941" y="3443193"/>
              <a:ext cx="25431" cy="12715"/>
            </a:xfrm>
            <a:custGeom>
              <a:avLst/>
              <a:gdLst/>
              <a:ahLst/>
              <a:cxnLst/>
              <a:rect l="l" t="t" r="r" b="b"/>
              <a:pathLst>
                <a:path w="716" h="358" extrusionOk="0">
                  <a:moveTo>
                    <a:pt x="167" y="0"/>
                  </a:moveTo>
                  <a:cubicBezTo>
                    <a:pt x="72" y="0"/>
                    <a:pt x="1" y="95"/>
                    <a:pt x="1" y="167"/>
                  </a:cubicBezTo>
                  <a:cubicBezTo>
                    <a:pt x="1" y="262"/>
                    <a:pt x="72" y="357"/>
                    <a:pt x="167" y="357"/>
                  </a:cubicBezTo>
                  <a:lnTo>
                    <a:pt x="525" y="357"/>
                  </a:lnTo>
                  <a:cubicBezTo>
                    <a:pt x="644" y="357"/>
                    <a:pt x="715" y="262"/>
                    <a:pt x="715" y="167"/>
                  </a:cubicBezTo>
                  <a:cubicBezTo>
                    <a:pt x="715" y="95"/>
                    <a:pt x="620" y="0"/>
                    <a:pt x="525" y="0"/>
                  </a:cubicBezTo>
                  <a:close/>
                </a:path>
              </a:pathLst>
            </a:custGeom>
            <a:solidFill>
              <a:srgbClr val="FFD2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5576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5201" y="390176"/>
            <a:ext cx="73445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 CÁO KẾT QUẢ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 THI ĐUA “XÂY DỰNG ĐỘI VỮNG MẠNH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CHI ĐỘI 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3A5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Chúng em xin báo cáo kết quả hoạt động của chi </a:t>
            </a:r>
            <a:r>
              <a:rPr lang="en-US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 3A5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 tháng 2 vừa qua như sau :</a:t>
            </a:r>
          </a:p>
          <a:p>
            <a:pPr>
              <a:defRPr/>
            </a:pP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defRPr/>
            </a:pPr>
            <a:r>
              <a:rPr lang="en-US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48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12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’’ do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”, chi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defRPr/>
            </a:pPr>
            <a:r>
              <a:rPr lang="en-US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>
              <a:defRPr/>
            </a:pP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Chi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grpSp>
        <p:nvGrpSpPr>
          <p:cNvPr id="4" name="Google Shape;316;p41">
            <a:extLst>
              <a:ext uri="{FF2B5EF4-FFF2-40B4-BE49-F238E27FC236}">
                <a16:creationId xmlns:a16="http://schemas.microsoft.com/office/drawing/2014/main" id="{4D6F0B3E-826A-4913-A245-8E6AF08C4A7D}"/>
              </a:ext>
            </a:extLst>
          </p:cNvPr>
          <p:cNvGrpSpPr/>
          <p:nvPr/>
        </p:nvGrpSpPr>
        <p:grpSpPr>
          <a:xfrm>
            <a:off x="67742" y="4237464"/>
            <a:ext cx="680610" cy="803408"/>
            <a:chOff x="7578521" y="1897862"/>
            <a:chExt cx="370483" cy="437327"/>
          </a:xfrm>
        </p:grpSpPr>
        <p:sp>
          <p:nvSpPr>
            <p:cNvPr id="5" name="Google Shape;317;p41">
              <a:extLst>
                <a:ext uri="{FF2B5EF4-FFF2-40B4-BE49-F238E27FC236}">
                  <a16:creationId xmlns:a16="http://schemas.microsoft.com/office/drawing/2014/main" id="{12582B81-9B06-4EBF-BC14-8CE90D045EF1}"/>
                </a:ext>
              </a:extLst>
            </p:cNvPr>
            <p:cNvSpPr/>
            <p:nvPr/>
          </p:nvSpPr>
          <p:spPr>
            <a:xfrm>
              <a:off x="7631797" y="2221818"/>
              <a:ext cx="263931" cy="113372"/>
            </a:xfrm>
            <a:custGeom>
              <a:avLst/>
              <a:gdLst/>
              <a:ahLst/>
              <a:cxnLst/>
              <a:rect l="l" t="t" r="r" b="b"/>
              <a:pathLst>
                <a:path w="7431" h="3192" extrusionOk="0">
                  <a:moveTo>
                    <a:pt x="1358" y="0"/>
                  </a:moveTo>
                  <a:lnTo>
                    <a:pt x="72" y="2786"/>
                  </a:lnTo>
                  <a:cubicBezTo>
                    <a:pt x="0" y="2977"/>
                    <a:pt x="143" y="3191"/>
                    <a:pt x="358" y="3191"/>
                  </a:cubicBezTo>
                  <a:lnTo>
                    <a:pt x="2691" y="3191"/>
                  </a:lnTo>
                  <a:lnTo>
                    <a:pt x="3715" y="2929"/>
                  </a:lnTo>
                  <a:lnTo>
                    <a:pt x="4716" y="3191"/>
                  </a:lnTo>
                  <a:lnTo>
                    <a:pt x="7073" y="3191"/>
                  </a:lnTo>
                  <a:cubicBezTo>
                    <a:pt x="7288" y="3191"/>
                    <a:pt x="7430" y="2977"/>
                    <a:pt x="7335" y="2786"/>
                  </a:cubicBezTo>
                  <a:lnTo>
                    <a:pt x="6073" y="0"/>
                  </a:lnTo>
                  <a:close/>
                </a:path>
              </a:pathLst>
            </a:custGeom>
            <a:solidFill>
              <a:srgbClr val="EC96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18;p41">
              <a:extLst>
                <a:ext uri="{FF2B5EF4-FFF2-40B4-BE49-F238E27FC236}">
                  <a16:creationId xmlns:a16="http://schemas.microsoft.com/office/drawing/2014/main" id="{AB1D6186-F1AC-4ADC-8C0C-FF2002BE171F}"/>
                </a:ext>
              </a:extLst>
            </p:cNvPr>
            <p:cNvSpPr/>
            <p:nvPr/>
          </p:nvSpPr>
          <p:spPr>
            <a:xfrm>
              <a:off x="7824657" y="2221818"/>
              <a:ext cx="71071" cy="113372"/>
            </a:xfrm>
            <a:custGeom>
              <a:avLst/>
              <a:gdLst/>
              <a:ahLst/>
              <a:cxnLst/>
              <a:rect l="l" t="t" r="r" b="b"/>
              <a:pathLst>
                <a:path w="2001" h="3192" extrusionOk="0">
                  <a:moveTo>
                    <a:pt x="0" y="0"/>
                  </a:moveTo>
                  <a:lnTo>
                    <a:pt x="1357" y="2858"/>
                  </a:lnTo>
                  <a:cubicBezTo>
                    <a:pt x="1405" y="3001"/>
                    <a:pt x="1310" y="3168"/>
                    <a:pt x="1167" y="3191"/>
                  </a:cubicBezTo>
                  <a:lnTo>
                    <a:pt x="1643" y="3191"/>
                  </a:lnTo>
                  <a:cubicBezTo>
                    <a:pt x="1858" y="3191"/>
                    <a:pt x="2000" y="2977"/>
                    <a:pt x="1881" y="2763"/>
                  </a:cubicBezTo>
                  <a:lnTo>
                    <a:pt x="595" y="0"/>
                  </a:lnTo>
                  <a:close/>
                </a:path>
              </a:pathLst>
            </a:custGeom>
            <a:solidFill>
              <a:srgbClr val="E98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19;p41">
              <a:extLst>
                <a:ext uri="{FF2B5EF4-FFF2-40B4-BE49-F238E27FC236}">
                  <a16:creationId xmlns:a16="http://schemas.microsoft.com/office/drawing/2014/main" id="{FE789131-0D97-4E0B-A170-B220070740D7}"/>
                </a:ext>
              </a:extLst>
            </p:cNvPr>
            <p:cNvSpPr/>
            <p:nvPr/>
          </p:nvSpPr>
          <p:spPr>
            <a:xfrm>
              <a:off x="7726522" y="2299636"/>
              <a:ext cx="72775" cy="35553"/>
            </a:xfrm>
            <a:custGeom>
              <a:avLst/>
              <a:gdLst/>
              <a:ahLst/>
              <a:cxnLst/>
              <a:rect l="l" t="t" r="r" b="b"/>
              <a:pathLst>
                <a:path w="2049" h="1001" extrusionOk="0">
                  <a:moveTo>
                    <a:pt x="1025" y="0"/>
                  </a:moveTo>
                  <a:cubicBezTo>
                    <a:pt x="453" y="0"/>
                    <a:pt x="1" y="429"/>
                    <a:pt x="1" y="1000"/>
                  </a:cubicBezTo>
                  <a:lnTo>
                    <a:pt x="2049" y="1000"/>
                  </a:lnTo>
                  <a:cubicBezTo>
                    <a:pt x="2049" y="429"/>
                    <a:pt x="1572" y="0"/>
                    <a:pt x="1025" y="0"/>
                  </a:cubicBezTo>
                  <a:close/>
                </a:path>
              </a:pathLst>
            </a:custGeom>
            <a:solidFill>
              <a:srgbClr val="FFE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20;p41">
              <a:extLst>
                <a:ext uri="{FF2B5EF4-FFF2-40B4-BE49-F238E27FC236}">
                  <a16:creationId xmlns:a16="http://schemas.microsoft.com/office/drawing/2014/main" id="{962C7EC8-7B42-472D-9196-532EF1088A44}"/>
                </a:ext>
              </a:extLst>
            </p:cNvPr>
            <p:cNvSpPr/>
            <p:nvPr/>
          </p:nvSpPr>
          <p:spPr>
            <a:xfrm>
              <a:off x="7751882" y="2299636"/>
              <a:ext cx="47416" cy="35553"/>
            </a:xfrm>
            <a:custGeom>
              <a:avLst/>
              <a:gdLst/>
              <a:ahLst/>
              <a:cxnLst/>
              <a:rect l="l" t="t" r="r" b="b"/>
              <a:pathLst>
                <a:path w="1335" h="1001" extrusionOk="0">
                  <a:moveTo>
                    <a:pt x="334" y="0"/>
                  </a:moveTo>
                  <a:cubicBezTo>
                    <a:pt x="215" y="0"/>
                    <a:pt x="120" y="24"/>
                    <a:pt x="1" y="48"/>
                  </a:cubicBezTo>
                  <a:cubicBezTo>
                    <a:pt x="144" y="95"/>
                    <a:pt x="263" y="167"/>
                    <a:pt x="382" y="286"/>
                  </a:cubicBezTo>
                  <a:cubicBezTo>
                    <a:pt x="573" y="453"/>
                    <a:pt x="692" y="738"/>
                    <a:pt x="692" y="1000"/>
                  </a:cubicBezTo>
                  <a:lnTo>
                    <a:pt x="1335" y="1000"/>
                  </a:lnTo>
                  <a:cubicBezTo>
                    <a:pt x="1335" y="738"/>
                    <a:pt x="1216" y="476"/>
                    <a:pt x="1049" y="286"/>
                  </a:cubicBezTo>
                  <a:cubicBezTo>
                    <a:pt x="858" y="95"/>
                    <a:pt x="596" y="0"/>
                    <a:pt x="334" y="0"/>
                  </a:cubicBezTo>
                  <a:close/>
                </a:path>
              </a:pathLst>
            </a:custGeom>
            <a:solidFill>
              <a:srgbClr val="FFE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1;p41">
              <a:extLst>
                <a:ext uri="{FF2B5EF4-FFF2-40B4-BE49-F238E27FC236}">
                  <a16:creationId xmlns:a16="http://schemas.microsoft.com/office/drawing/2014/main" id="{867A0389-2BBA-419C-A9B0-F35E24C57FD2}"/>
                </a:ext>
              </a:extLst>
            </p:cNvPr>
            <p:cNvSpPr/>
            <p:nvPr/>
          </p:nvSpPr>
          <p:spPr>
            <a:xfrm>
              <a:off x="7674915" y="2292000"/>
              <a:ext cx="12751" cy="42337"/>
            </a:xfrm>
            <a:custGeom>
              <a:avLst/>
              <a:gdLst/>
              <a:ahLst/>
              <a:cxnLst/>
              <a:rect l="l" t="t" r="r" b="b"/>
              <a:pathLst>
                <a:path w="359" h="1192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1192"/>
                  </a:lnTo>
                  <a:lnTo>
                    <a:pt x="358" y="1192"/>
                  </a:lnTo>
                  <a:lnTo>
                    <a:pt x="358" y="168"/>
                  </a:lnTo>
                  <a:cubicBezTo>
                    <a:pt x="358" y="96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E98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22;p41">
              <a:extLst>
                <a:ext uri="{FF2B5EF4-FFF2-40B4-BE49-F238E27FC236}">
                  <a16:creationId xmlns:a16="http://schemas.microsoft.com/office/drawing/2014/main" id="{AC6F452E-C645-4FD2-AC4B-5F958F617DD7}"/>
                </a:ext>
              </a:extLst>
            </p:cNvPr>
            <p:cNvSpPr/>
            <p:nvPr/>
          </p:nvSpPr>
          <p:spPr>
            <a:xfrm>
              <a:off x="7839859" y="2292000"/>
              <a:ext cx="12715" cy="42337"/>
            </a:xfrm>
            <a:custGeom>
              <a:avLst/>
              <a:gdLst/>
              <a:ahLst/>
              <a:cxnLst/>
              <a:rect l="l" t="t" r="r" b="b"/>
              <a:pathLst>
                <a:path w="358" h="1192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1192"/>
                  </a:lnTo>
                  <a:lnTo>
                    <a:pt x="358" y="1192"/>
                  </a:lnTo>
                  <a:lnTo>
                    <a:pt x="358" y="168"/>
                  </a:lnTo>
                  <a:cubicBezTo>
                    <a:pt x="358" y="96"/>
                    <a:pt x="263" y="1"/>
                    <a:pt x="167" y="1"/>
                  </a:cubicBezTo>
                  <a:close/>
                </a:path>
              </a:pathLst>
            </a:custGeom>
            <a:solidFill>
              <a:srgbClr val="E98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23;p41">
              <a:extLst>
                <a:ext uri="{FF2B5EF4-FFF2-40B4-BE49-F238E27FC236}">
                  <a16:creationId xmlns:a16="http://schemas.microsoft.com/office/drawing/2014/main" id="{85919A28-ACAF-4B6E-BD45-824D394E9152}"/>
                </a:ext>
              </a:extLst>
            </p:cNvPr>
            <p:cNvSpPr/>
            <p:nvPr/>
          </p:nvSpPr>
          <p:spPr>
            <a:xfrm>
              <a:off x="7835632" y="2067032"/>
              <a:ext cx="77002" cy="55727"/>
            </a:xfrm>
            <a:custGeom>
              <a:avLst/>
              <a:gdLst/>
              <a:ahLst/>
              <a:cxnLst/>
              <a:rect l="l" t="t" r="r" b="b"/>
              <a:pathLst>
                <a:path w="2168" h="1569" extrusionOk="0">
                  <a:moveTo>
                    <a:pt x="120" y="0"/>
                  </a:moveTo>
                  <a:lnTo>
                    <a:pt x="1" y="738"/>
                  </a:lnTo>
                  <a:lnTo>
                    <a:pt x="477" y="1429"/>
                  </a:lnTo>
                  <a:cubicBezTo>
                    <a:pt x="781" y="1530"/>
                    <a:pt x="1040" y="1569"/>
                    <a:pt x="1257" y="1569"/>
                  </a:cubicBezTo>
                  <a:cubicBezTo>
                    <a:pt x="1653" y="1569"/>
                    <a:pt x="1910" y="1441"/>
                    <a:pt x="2049" y="1334"/>
                  </a:cubicBezTo>
                  <a:cubicBezTo>
                    <a:pt x="2144" y="1239"/>
                    <a:pt x="2168" y="1119"/>
                    <a:pt x="2120" y="1000"/>
                  </a:cubicBezTo>
                  <a:cubicBezTo>
                    <a:pt x="1644" y="11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EC96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24;p41">
              <a:extLst>
                <a:ext uri="{FF2B5EF4-FFF2-40B4-BE49-F238E27FC236}">
                  <a16:creationId xmlns:a16="http://schemas.microsoft.com/office/drawing/2014/main" id="{660D0469-70AE-4DF4-B34F-FC10FE8EBAD1}"/>
                </a:ext>
              </a:extLst>
            </p:cNvPr>
            <p:cNvSpPr/>
            <p:nvPr/>
          </p:nvSpPr>
          <p:spPr>
            <a:xfrm>
              <a:off x="7839006" y="2067032"/>
              <a:ext cx="73628" cy="54235"/>
            </a:xfrm>
            <a:custGeom>
              <a:avLst/>
              <a:gdLst/>
              <a:ahLst/>
              <a:cxnLst/>
              <a:rect l="l" t="t" r="r" b="b"/>
              <a:pathLst>
                <a:path w="2073" h="1527" extrusionOk="0">
                  <a:moveTo>
                    <a:pt x="25" y="0"/>
                  </a:moveTo>
                  <a:lnTo>
                    <a:pt x="1" y="119"/>
                  </a:lnTo>
                  <a:cubicBezTo>
                    <a:pt x="477" y="238"/>
                    <a:pt x="1192" y="476"/>
                    <a:pt x="1477" y="1000"/>
                  </a:cubicBezTo>
                  <a:cubicBezTo>
                    <a:pt x="1549" y="1119"/>
                    <a:pt x="1501" y="1239"/>
                    <a:pt x="1430" y="1286"/>
                  </a:cubicBezTo>
                  <a:cubicBezTo>
                    <a:pt x="1311" y="1381"/>
                    <a:pt x="1144" y="1477"/>
                    <a:pt x="882" y="1500"/>
                  </a:cubicBezTo>
                  <a:cubicBezTo>
                    <a:pt x="990" y="1518"/>
                    <a:pt x="1090" y="1526"/>
                    <a:pt x="1183" y="1526"/>
                  </a:cubicBezTo>
                  <a:cubicBezTo>
                    <a:pt x="1581" y="1526"/>
                    <a:pt x="1838" y="1383"/>
                    <a:pt x="1954" y="1286"/>
                  </a:cubicBezTo>
                  <a:cubicBezTo>
                    <a:pt x="2049" y="1239"/>
                    <a:pt x="2073" y="1096"/>
                    <a:pt x="2025" y="1000"/>
                  </a:cubicBezTo>
                  <a:cubicBezTo>
                    <a:pt x="1501" y="119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E98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5;p41">
              <a:extLst>
                <a:ext uri="{FF2B5EF4-FFF2-40B4-BE49-F238E27FC236}">
                  <a16:creationId xmlns:a16="http://schemas.microsoft.com/office/drawing/2014/main" id="{CCAB7C5D-7C31-4BD4-B152-731D9597DA89}"/>
                </a:ext>
              </a:extLst>
            </p:cNvPr>
            <p:cNvSpPr/>
            <p:nvPr/>
          </p:nvSpPr>
          <p:spPr>
            <a:xfrm>
              <a:off x="7614891" y="2067032"/>
              <a:ext cx="72775" cy="54271"/>
            </a:xfrm>
            <a:custGeom>
              <a:avLst/>
              <a:gdLst/>
              <a:ahLst/>
              <a:cxnLst/>
              <a:rect l="l" t="t" r="r" b="b"/>
              <a:pathLst>
                <a:path w="2049" h="1528" extrusionOk="0">
                  <a:moveTo>
                    <a:pt x="2048" y="0"/>
                  </a:moveTo>
                  <a:cubicBezTo>
                    <a:pt x="2048" y="0"/>
                    <a:pt x="1786" y="24"/>
                    <a:pt x="1477" y="72"/>
                  </a:cubicBezTo>
                  <a:cubicBezTo>
                    <a:pt x="1000" y="191"/>
                    <a:pt x="333" y="429"/>
                    <a:pt x="48" y="977"/>
                  </a:cubicBezTo>
                  <a:cubicBezTo>
                    <a:pt x="0" y="1096"/>
                    <a:pt x="24" y="1239"/>
                    <a:pt x="119" y="1286"/>
                  </a:cubicBezTo>
                  <a:cubicBezTo>
                    <a:pt x="238" y="1381"/>
                    <a:pt x="405" y="1477"/>
                    <a:pt x="643" y="1500"/>
                  </a:cubicBezTo>
                  <a:cubicBezTo>
                    <a:pt x="734" y="1517"/>
                    <a:pt x="834" y="1528"/>
                    <a:pt x="945" y="1528"/>
                  </a:cubicBezTo>
                  <a:cubicBezTo>
                    <a:pt x="1152" y="1528"/>
                    <a:pt x="1396" y="1490"/>
                    <a:pt x="1691" y="1381"/>
                  </a:cubicBezTo>
                  <a:lnTo>
                    <a:pt x="2048" y="834"/>
                  </a:lnTo>
                  <a:lnTo>
                    <a:pt x="2048" y="0"/>
                  </a:lnTo>
                  <a:close/>
                </a:path>
              </a:pathLst>
            </a:custGeom>
            <a:solidFill>
              <a:srgbClr val="EC96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6;p41">
              <a:extLst>
                <a:ext uri="{FF2B5EF4-FFF2-40B4-BE49-F238E27FC236}">
                  <a16:creationId xmlns:a16="http://schemas.microsoft.com/office/drawing/2014/main" id="{CDE0DB63-40B9-47B7-AF36-CC4070184849}"/>
                </a:ext>
              </a:extLst>
            </p:cNvPr>
            <p:cNvSpPr/>
            <p:nvPr/>
          </p:nvSpPr>
          <p:spPr>
            <a:xfrm>
              <a:off x="7637729" y="2067032"/>
              <a:ext cx="49938" cy="54271"/>
            </a:xfrm>
            <a:custGeom>
              <a:avLst/>
              <a:gdLst/>
              <a:ahLst/>
              <a:cxnLst/>
              <a:rect l="l" t="t" r="r" b="b"/>
              <a:pathLst>
                <a:path w="1406" h="1528" extrusionOk="0">
                  <a:moveTo>
                    <a:pt x="1405" y="0"/>
                  </a:moveTo>
                  <a:cubicBezTo>
                    <a:pt x="1405" y="0"/>
                    <a:pt x="1143" y="24"/>
                    <a:pt x="834" y="72"/>
                  </a:cubicBezTo>
                  <a:lnTo>
                    <a:pt x="548" y="1239"/>
                  </a:lnTo>
                  <a:cubicBezTo>
                    <a:pt x="500" y="1334"/>
                    <a:pt x="453" y="1381"/>
                    <a:pt x="357" y="1405"/>
                  </a:cubicBezTo>
                  <a:cubicBezTo>
                    <a:pt x="238" y="1477"/>
                    <a:pt x="119" y="1477"/>
                    <a:pt x="0" y="1500"/>
                  </a:cubicBezTo>
                  <a:cubicBezTo>
                    <a:pt x="91" y="1517"/>
                    <a:pt x="191" y="1528"/>
                    <a:pt x="302" y="1528"/>
                  </a:cubicBezTo>
                  <a:cubicBezTo>
                    <a:pt x="509" y="1528"/>
                    <a:pt x="753" y="1490"/>
                    <a:pt x="1048" y="1381"/>
                  </a:cubicBezTo>
                  <a:lnTo>
                    <a:pt x="1405" y="834"/>
                  </a:lnTo>
                  <a:lnTo>
                    <a:pt x="1405" y="0"/>
                  </a:lnTo>
                  <a:close/>
                </a:path>
              </a:pathLst>
            </a:custGeom>
            <a:solidFill>
              <a:srgbClr val="E98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7;p41">
              <a:extLst>
                <a:ext uri="{FF2B5EF4-FFF2-40B4-BE49-F238E27FC236}">
                  <a16:creationId xmlns:a16="http://schemas.microsoft.com/office/drawing/2014/main" id="{97942EE3-798D-4B2C-8568-3D925D0FAC4F}"/>
                </a:ext>
              </a:extLst>
            </p:cNvPr>
            <p:cNvSpPr/>
            <p:nvPr/>
          </p:nvSpPr>
          <p:spPr>
            <a:xfrm>
              <a:off x="7817873" y="1961297"/>
              <a:ext cx="53312" cy="59243"/>
            </a:xfrm>
            <a:custGeom>
              <a:avLst/>
              <a:gdLst/>
              <a:ahLst/>
              <a:cxnLst/>
              <a:rect l="l" t="t" r="r" b="b"/>
              <a:pathLst>
                <a:path w="1501" h="1668" extrusionOk="0">
                  <a:moveTo>
                    <a:pt x="143" y="0"/>
                  </a:moveTo>
                  <a:cubicBezTo>
                    <a:pt x="48" y="0"/>
                    <a:pt x="1" y="96"/>
                    <a:pt x="1" y="191"/>
                  </a:cubicBezTo>
                  <a:cubicBezTo>
                    <a:pt x="24" y="239"/>
                    <a:pt x="143" y="1263"/>
                    <a:pt x="1263" y="1667"/>
                  </a:cubicBezTo>
                  <a:lnTo>
                    <a:pt x="1334" y="1667"/>
                  </a:lnTo>
                  <a:cubicBezTo>
                    <a:pt x="1429" y="1667"/>
                    <a:pt x="1477" y="1596"/>
                    <a:pt x="1477" y="1548"/>
                  </a:cubicBezTo>
                  <a:cubicBezTo>
                    <a:pt x="1501" y="1453"/>
                    <a:pt x="1453" y="1334"/>
                    <a:pt x="1358" y="1310"/>
                  </a:cubicBezTo>
                  <a:cubicBezTo>
                    <a:pt x="477" y="1001"/>
                    <a:pt x="358" y="167"/>
                    <a:pt x="358" y="143"/>
                  </a:cubicBezTo>
                  <a:cubicBezTo>
                    <a:pt x="310" y="48"/>
                    <a:pt x="239" y="0"/>
                    <a:pt x="143" y="0"/>
                  </a:cubicBezTo>
                  <a:close/>
                </a:path>
              </a:pathLst>
            </a:custGeom>
            <a:solidFill>
              <a:srgbClr val="FFE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8;p41">
              <a:extLst>
                <a:ext uri="{FF2B5EF4-FFF2-40B4-BE49-F238E27FC236}">
                  <a16:creationId xmlns:a16="http://schemas.microsoft.com/office/drawing/2014/main" id="{A93E0310-B780-4F0A-BAEF-DE5C183C127F}"/>
                </a:ext>
              </a:extLst>
            </p:cNvPr>
            <p:cNvSpPr/>
            <p:nvPr/>
          </p:nvSpPr>
          <p:spPr>
            <a:xfrm>
              <a:off x="7910929" y="1951885"/>
              <a:ext cx="38075" cy="30581"/>
            </a:xfrm>
            <a:custGeom>
              <a:avLst/>
              <a:gdLst/>
              <a:ahLst/>
              <a:cxnLst/>
              <a:rect l="l" t="t" r="r" b="b"/>
              <a:pathLst>
                <a:path w="1072" h="861" extrusionOk="0">
                  <a:moveTo>
                    <a:pt x="877" y="0"/>
                  </a:moveTo>
                  <a:cubicBezTo>
                    <a:pt x="832" y="0"/>
                    <a:pt x="783" y="18"/>
                    <a:pt x="738" y="51"/>
                  </a:cubicBezTo>
                  <a:lnTo>
                    <a:pt x="72" y="527"/>
                  </a:lnTo>
                  <a:cubicBezTo>
                    <a:pt x="0" y="575"/>
                    <a:pt x="0" y="694"/>
                    <a:pt x="48" y="789"/>
                  </a:cubicBezTo>
                  <a:cubicBezTo>
                    <a:pt x="72" y="813"/>
                    <a:pt x="143" y="861"/>
                    <a:pt x="191" y="861"/>
                  </a:cubicBezTo>
                  <a:cubicBezTo>
                    <a:pt x="238" y="861"/>
                    <a:pt x="262" y="813"/>
                    <a:pt x="310" y="813"/>
                  </a:cubicBezTo>
                  <a:lnTo>
                    <a:pt x="977" y="337"/>
                  </a:lnTo>
                  <a:cubicBezTo>
                    <a:pt x="1072" y="289"/>
                    <a:pt x="1072" y="170"/>
                    <a:pt x="1000" y="75"/>
                  </a:cubicBezTo>
                  <a:cubicBezTo>
                    <a:pt x="975" y="24"/>
                    <a:pt x="929" y="0"/>
                    <a:pt x="877" y="0"/>
                  </a:cubicBezTo>
                  <a:close/>
                </a:path>
              </a:pathLst>
            </a:custGeom>
            <a:solidFill>
              <a:srgbClr val="FFD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9;p41">
              <a:extLst>
                <a:ext uri="{FF2B5EF4-FFF2-40B4-BE49-F238E27FC236}">
                  <a16:creationId xmlns:a16="http://schemas.microsoft.com/office/drawing/2014/main" id="{1AA44C94-C197-4948-A83F-95488BCAB4D8}"/>
                </a:ext>
              </a:extLst>
            </p:cNvPr>
            <p:cNvSpPr/>
            <p:nvPr/>
          </p:nvSpPr>
          <p:spPr>
            <a:xfrm>
              <a:off x="7811942" y="1897862"/>
              <a:ext cx="109145" cy="169205"/>
            </a:xfrm>
            <a:custGeom>
              <a:avLst/>
              <a:gdLst/>
              <a:ahLst/>
              <a:cxnLst/>
              <a:rect l="l" t="t" r="r" b="b"/>
              <a:pathLst>
                <a:path w="3073" h="4764" extrusionOk="0">
                  <a:moveTo>
                    <a:pt x="2739" y="0"/>
                  </a:moveTo>
                  <a:cubicBezTo>
                    <a:pt x="2620" y="0"/>
                    <a:pt x="2501" y="48"/>
                    <a:pt x="2454" y="119"/>
                  </a:cubicBezTo>
                  <a:cubicBezTo>
                    <a:pt x="2382" y="191"/>
                    <a:pt x="2335" y="286"/>
                    <a:pt x="2335" y="405"/>
                  </a:cubicBezTo>
                  <a:lnTo>
                    <a:pt x="2335" y="1120"/>
                  </a:lnTo>
                  <a:cubicBezTo>
                    <a:pt x="2335" y="1143"/>
                    <a:pt x="2311" y="1191"/>
                    <a:pt x="2263" y="1191"/>
                  </a:cubicBezTo>
                  <a:cubicBezTo>
                    <a:pt x="2239" y="1191"/>
                    <a:pt x="2216" y="1143"/>
                    <a:pt x="2216" y="1143"/>
                  </a:cubicBezTo>
                  <a:lnTo>
                    <a:pt x="1835" y="739"/>
                  </a:lnTo>
                  <a:lnTo>
                    <a:pt x="1787" y="715"/>
                  </a:lnTo>
                  <a:cubicBezTo>
                    <a:pt x="1730" y="658"/>
                    <a:pt x="1646" y="628"/>
                    <a:pt x="1561" y="628"/>
                  </a:cubicBezTo>
                  <a:cubicBezTo>
                    <a:pt x="1468" y="628"/>
                    <a:pt x="1373" y="664"/>
                    <a:pt x="1311" y="739"/>
                  </a:cubicBezTo>
                  <a:lnTo>
                    <a:pt x="1287" y="762"/>
                  </a:lnTo>
                  <a:cubicBezTo>
                    <a:pt x="1263" y="834"/>
                    <a:pt x="1239" y="905"/>
                    <a:pt x="1239" y="977"/>
                  </a:cubicBezTo>
                  <a:cubicBezTo>
                    <a:pt x="1239" y="1072"/>
                    <a:pt x="1263" y="1143"/>
                    <a:pt x="1311" y="1215"/>
                  </a:cubicBezTo>
                  <a:lnTo>
                    <a:pt x="2192" y="2048"/>
                  </a:lnTo>
                  <a:cubicBezTo>
                    <a:pt x="2239" y="2144"/>
                    <a:pt x="2263" y="2215"/>
                    <a:pt x="2239" y="2310"/>
                  </a:cubicBezTo>
                  <a:cubicBezTo>
                    <a:pt x="2192" y="2429"/>
                    <a:pt x="2120" y="2620"/>
                    <a:pt x="1954" y="2763"/>
                  </a:cubicBezTo>
                  <a:lnTo>
                    <a:pt x="1" y="4239"/>
                  </a:lnTo>
                  <a:lnTo>
                    <a:pt x="287" y="4430"/>
                  </a:lnTo>
                  <a:lnTo>
                    <a:pt x="787" y="4763"/>
                  </a:lnTo>
                  <a:lnTo>
                    <a:pt x="2358" y="3572"/>
                  </a:lnTo>
                  <a:cubicBezTo>
                    <a:pt x="2811" y="3239"/>
                    <a:pt x="3073" y="2739"/>
                    <a:pt x="3073" y="2167"/>
                  </a:cubicBezTo>
                  <a:lnTo>
                    <a:pt x="3073" y="381"/>
                  </a:lnTo>
                  <a:cubicBezTo>
                    <a:pt x="3073" y="262"/>
                    <a:pt x="3025" y="143"/>
                    <a:pt x="2978" y="48"/>
                  </a:cubicBezTo>
                  <a:cubicBezTo>
                    <a:pt x="2930" y="24"/>
                    <a:pt x="2835" y="0"/>
                    <a:pt x="2739" y="0"/>
                  </a:cubicBezTo>
                  <a:close/>
                </a:path>
              </a:pathLst>
            </a:custGeom>
            <a:solidFill>
              <a:srgbClr val="FFE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0;p41">
              <a:extLst>
                <a:ext uri="{FF2B5EF4-FFF2-40B4-BE49-F238E27FC236}">
                  <a16:creationId xmlns:a16="http://schemas.microsoft.com/office/drawing/2014/main" id="{1095ACDD-4FDC-4C59-8ED6-DD8BF458C1C7}"/>
                </a:ext>
              </a:extLst>
            </p:cNvPr>
            <p:cNvSpPr/>
            <p:nvPr/>
          </p:nvSpPr>
          <p:spPr>
            <a:xfrm>
              <a:off x="7653782" y="1960302"/>
              <a:ext cx="55017" cy="60238"/>
            </a:xfrm>
            <a:custGeom>
              <a:avLst/>
              <a:gdLst/>
              <a:ahLst/>
              <a:cxnLst/>
              <a:rect l="l" t="t" r="r" b="b"/>
              <a:pathLst>
                <a:path w="1549" h="1696" extrusionOk="0">
                  <a:moveTo>
                    <a:pt x="1321" y="1"/>
                  </a:moveTo>
                  <a:cubicBezTo>
                    <a:pt x="1220" y="1"/>
                    <a:pt x="1144" y="86"/>
                    <a:pt x="1144" y="171"/>
                  </a:cubicBezTo>
                  <a:cubicBezTo>
                    <a:pt x="1144" y="171"/>
                    <a:pt x="1025" y="1029"/>
                    <a:pt x="143" y="1314"/>
                  </a:cubicBezTo>
                  <a:cubicBezTo>
                    <a:pt x="48" y="1362"/>
                    <a:pt x="1" y="1481"/>
                    <a:pt x="24" y="1576"/>
                  </a:cubicBezTo>
                  <a:cubicBezTo>
                    <a:pt x="48" y="1624"/>
                    <a:pt x="120" y="1695"/>
                    <a:pt x="215" y="1695"/>
                  </a:cubicBezTo>
                  <a:lnTo>
                    <a:pt x="239" y="1672"/>
                  </a:lnTo>
                  <a:cubicBezTo>
                    <a:pt x="1358" y="1314"/>
                    <a:pt x="1525" y="290"/>
                    <a:pt x="1525" y="219"/>
                  </a:cubicBezTo>
                  <a:cubicBezTo>
                    <a:pt x="1548" y="100"/>
                    <a:pt x="1453" y="5"/>
                    <a:pt x="1358" y="5"/>
                  </a:cubicBezTo>
                  <a:cubicBezTo>
                    <a:pt x="1345" y="2"/>
                    <a:pt x="1333" y="1"/>
                    <a:pt x="1321" y="1"/>
                  </a:cubicBezTo>
                  <a:close/>
                </a:path>
              </a:pathLst>
            </a:custGeom>
            <a:solidFill>
              <a:srgbClr val="FFD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1;p41">
              <a:extLst>
                <a:ext uri="{FF2B5EF4-FFF2-40B4-BE49-F238E27FC236}">
                  <a16:creationId xmlns:a16="http://schemas.microsoft.com/office/drawing/2014/main" id="{ECFFAA95-61A0-4E71-8695-79BC18ED6C73}"/>
                </a:ext>
              </a:extLst>
            </p:cNvPr>
            <p:cNvSpPr/>
            <p:nvPr/>
          </p:nvSpPr>
          <p:spPr>
            <a:xfrm>
              <a:off x="7578521" y="1951885"/>
              <a:ext cx="38075" cy="30581"/>
            </a:xfrm>
            <a:custGeom>
              <a:avLst/>
              <a:gdLst/>
              <a:ahLst/>
              <a:cxnLst/>
              <a:rect l="l" t="t" r="r" b="b"/>
              <a:pathLst>
                <a:path w="1072" h="861" extrusionOk="0">
                  <a:moveTo>
                    <a:pt x="195" y="0"/>
                  </a:moveTo>
                  <a:cubicBezTo>
                    <a:pt x="143" y="0"/>
                    <a:pt x="97" y="24"/>
                    <a:pt x="71" y="75"/>
                  </a:cubicBezTo>
                  <a:cubicBezTo>
                    <a:pt x="0" y="170"/>
                    <a:pt x="0" y="289"/>
                    <a:pt x="95" y="337"/>
                  </a:cubicBezTo>
                  <a:lnTo>
                    <a:pt x="738" y="813"/>
                  </a:lnTo>
                  <a:cubicBezTo>
                    <a:pt x="786" y="861"/>
                    <a:pt x="834" y="861"/>
                    <a:pt x="857" y="861"/>
                  </a:cubicBezTo>
                  <a:cubicBezTo>
                    <a:pt x="929" y="861"/>
                    <a:pt x="976" y="813"/>
                    <a:pt x="1024" y="789"/>
                  </a:cubicBezTo>
                  <a:cubicBezTo>
                    <a:pt x="1072" y="694"/>
                    <a:pt x="1072" y="575"/>
                    <a:pt x="976" y="527"/>
                  </a:cubicBezTo>
                  <a:lnTo>
                    <a:pt x="333" y="51"/>
                  </a:lnTo>
                  <a:cubicBezTo>
                    <a:pt x="289" y="18"/>
                    <a:pt x="240" y="0"/>
                    <a:pt x="195" y="0"/>
                  </a:cubicBezTo>
                  <a:close/>
                </a:path>
              </a:pathLst>
            </a:custGeom>
            <a:solidFill>
              <a:srgbClr val="FFE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2;p41">
              <a:extLst>
                <a:ext uri="{FF2B5EF4-FFF2-40B4-BE49-F238E27FC236}">
                  <a16:creationId xmlns:a16="http://schemas.microsoft.com/office/drawing/2014/main" id="{10B5259A-2396-4D0F-AB06-407D44D173E3}"/>
                </a:ext>
              </a:extLst>
            </p:cNvPr>
            <p:cNvSpPr/>
            <p:nvPr/>
          </p:nvSpPr>
          <p:spPr>
            <a:xfrm>
              <a:off x="7606402" y="1898715"/>
              <a:ext cx="108328" cy="169170"/>
            </a:xfrm>
            <a:custGeom>
              <a:avLst/>
              <a:gdLst/>
              <a:ahLst/>
              <a:cxnLst/>
              <a:rect l="l" t="t" r="r" b="b"/>
              <a:pathLst>
                <a:path w="3050" h="4763" extrusionOk="0">
                  <a:moveTo>
                    <a:pt x="406" y="0"/>
                  </a:moveTo>
                  <a:cubicBezTo>
                    <a:pt x="310" y="0"/>
                    <a:pt x="239" y="0"/>
                    <a:pt x="168" y="48"/>
                  </a:cubicBezTo>
                  <a:cubicBezTo>
                    <a:pt x="49" y="119"/>
                    <a:pt x="1" y="238"/>
                    <a:pt x="1" y="381"/>
                  </a:cubicBezTo>
                  <a:lnTo>
                    <a:pt x="1" y="2167"/>
                  </a:lnTo>
                  <a:cubicBezTo>
                    <a:pt x="1" y="2715"/>
                    <a:pt x="263" y="3239"/>
                    <a:pt x="715" y="3572"/>
                  </a:cubicBezTo>
                  <a:lnTo>
                    <a:pt x="2287" y="4763"/>
                  </a:lnTo>
                  <a:lnTo>
                    <a:pt x="2787" y="4430"/>
                  </a:lnTo>
                  <a:lnTo>
                    <a:pt x="3049" y="4263"/>
                  </a:lnTo>
                  <a:lnTo>
                    <a:pt x="1192" y="2763"/>
                  </a:lnTo>
                  <a:cubicBezTo>
                    <a:pt x="1001" y="2644"/>
                    <a:pt x="906" y="2429"/>
                    <a:pt x="882" y="2310"/>
                  </a:cubicBezTo>
                  <a:cubicBezTo>
                    <a:pt x="858" y="2239"/>
                    <a:pt x="882" y="2120"/>
                    <a:pt x="953" y="2048"/>
                  </a:cubicBezTo>
                  <a:lnTo>
                    <a:pt x="1811" y="1215"/>
                  </a:lnTo>
                  <a:cubicBezTo>
                    <a:pt x="1906" y="1167"/>
                    <a:pt x="1930" y="1072"/>
                    <a:pt x="1930" y="977"/>
                  </a:cubicBezTo>
                  <a:cubicBezTo>
                    <a:pt x="1930" y="881"/>
                    <a:pt x="1906" y="810"/>
                    <a:pt x="1835" y="738"/>
                  </a:cubicBezTo>
                  <a:cubicBezTo>
                    <a:pt x="1772" y="664"/>
                    <a:pt x="1684" y="628"/>
                    <a:pt x="1594" y="628"/>
                  </a:cubicBezTo>
                  <a:cubicBezTo>
                    <a:pt x="1511" y="628"/>
                    <a:pt x="1427" y="658"/>
                    <a:pt x="1358" y="715"/>
                  </a:cubicBezTo>
                  <a:lnTo>
                    <a:pt x="1335" y="738"/>
                  </a:lnTo>
                  <a:lnTo>
                    <a:pt x="953" y="1167"/>
                  </a:lnTo>
                  <a:cubicBezTo>
                    <a:pt x="906" y="1191"/>
                    <a:pt x="906" y="1191"/>
                    <a:pt x="882" y="1191"/>
                  </a:cubicBezTo>
                  <a:cubicBezTo>
                    <a:pt x="858" y="1191"/>
                    <a:pt x="834" y="1167"/>
                    <a:pt x="834" y="1119"/>
                  </a:cubicBezTo>
                  <a:lnTo>
                    <a:pt x="834" y="405"/>
                  </a:lnTo>
                  <a:cubicBezTo>
                    <a:pt x="834" y="286"/>
                    <a:pt x="763" y="167"/>
                    <a:pt x="715" y="119"/>
                  </a:cubicBezTo>
                  <a:cubicBezTo>
                    <a:pt x="620" y="48"/>
                    <a:pt x="525" y="0"/>
                    <a:pt x="406" y="0"/>
                  </a:cubicBezTo>
                  <a:close/>
                </a:path>
              </a:pathLst>
            </a:custGeom>
            <a:solidFill>
              <a:srgbClr val="FFE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3;p41">
              <a:extLst>
                <a:ext uri="{FF2B5EF4-FFF2-40B4-BE49-F238E27FC236}">
                  <a16:creationId xmlns:a16="http://schemas.microsoft.com/office/drawing/2014/main" id="{EBD2E353-F5A1-439B-9AFE-A48E1E5E01FE}"/>
                </a:ext>
              </a:extLst>
            </p:cNvPr>
            <p:cNvSpPr/>
            <p:nvPr/>
          </p:nvSpPr>
          <p:spPr>
            <a:xfrm>
              <a:off x="7611481" y="1897862"/>
              <a:ext cx="24578" cy="40632"/>
            </a:xfrm>
            <a:custGeom>
              <a:avLst/>
              <a:gdLst/>
              <a:ahLst/>
              <a:cxnLst/>
              <a:rect l="l" t="t" r="r" b="b"/>
              <a:pathLst>
                <a:path w="692" h="1144" extrusionOk="0">
                  <a:moveTo>
                    <a:pt x="239" y="0"/>
                  </a:moveTo>
                  <a:cubicBezTo>
                    <a:pt x="144" y="0"/>
                    <a:pt x="48" y="0"/>
                    <a:pt x="1" y="48"/>
                  </a:cubicBezTo>
                  <a:cubicBezTo>
                    <a:pt x="120" y="119"/>
                    <a:pt x="167" y="238"/>
                    <a:pt x="167" y="381"/>
                  </a:cubicBezTo>
                  <a:lnTo>
                    <a:pt x="167" y="977"/>
                  </a:lnTo>
                  <a:cubicBezTo>
                    <a:pt x="167" y="1096"/>
                    <a:pt x="263" y="1143"/>
                    <a:pt x="358" y="1143"/>
                  </a:cubicBezTo>
                  <a:lnTo>
                    <a:pt x="691" y="1143"/>
                  </a:lnTo>
                  <a:cubicBezTo>
                    <a:pt x="644" y="1143"/>
                    <a:pt x="620" y="1143"/>
                    <a:pt x="644" y="1120"/>
                  </a:cubicBezTo>
                  <a:lnTo>
                    <a:pt x="644" y="405"/>
                  </a:lnTo>
                  <a:cubicBezTo>
                    <a:pt x="644" y="286"/>
                    <a:pt x="596" y="167"/>
                    <a:pt x="525" y="119"/>
                  </a:cubicBezTo>
                  <a:cubicBezTo>
                    <a:pt x="429" y="48"/>
                    <a:pt x="358" y="0"/>
                    <a:pt x="239" y="0"/>
                  </a:cubicBezTo>
                  <a:close/>
                </a:path>
              </a:pathLst>
            </a:custGeom>
            <a:solidFill>
              <a:srgbClr val="FFD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4;p41">
              <a:extLst>
                <a:ext uri="{FF2B5EF4-FFF2-40B4-BE49-F238E27FC236}">
                  <a16:creationId xmlns:a16="http://schemas.microsoft.com/office/drawing/2014/main" id="{EBF8ACAB-27AB-472D-AD47-F61F151C889A}"/>
                </a:ext>
              </a:extLst>
            </p:cNvPr>
            <p:cNvSpPr/>
            <p:nvPr/>
          </p:nvSpPr>
          <p:spPr>
            <a:xfrm>
              <a:off x="7617413" y="1921837"/>
              <a:ext cx="97318" cy="134221"/>
            </a:xfrm>
            <a:custGeom>
              <a:avLst/>
              <a:gdLst/>
              <a:ahLst/>
              <a:cxnLst/>
              <a:rect l="l" t="t" r="r" b="b"/>
              <a:pathLst>
                <a:path w="2740" h="3779" extrusionOk="0">
                  <a:moveTo>
                    <a:pt x="1165" y="1"/>
                  </a:moveTo>
                  <a:cubicBezTo>
                    <a:pt x="1082" y="1"/>
                    <a:pt x="997" y="31"/>
                    <a:pt x="929" y="87"/>
                  </a:cubicBezTo>
                  <a:lnTo>
                    <a:pt x="953" y="111"/>
                  </a:lnTo>
                  <a:cubicBezTo>
                    <a:pt x="1120" y="230"/>
                    <a:pt x="1120" y="468"/>
                    <a:pt x="953" y="587"/>
                  </a:cubicBezTo>
                  <a:lnTo>
                    <a:pt x="191" y="1350"/>
                  </a:lnTo>
                  <a:cubicBezTo>
                    <a:pt x="72" y="1469"/>
                    <a:pt x="0" y="1659"/>
                    <a:pt x="96" y="1850"/>
                  </a:cubicBezTo>
                  <a:cubicBezTo>
                    <a:pt x="167" y="1945"/>
                    <a:pt x="239" y="2016"/>
                    <a:pt x="334" y="2112"/>
                  </a:cubicBezTo>
                  <a:lnTo>
                    <a:pt x="2477" y="3779"/>
                  </a:lnTo>
                  <a:lnTo>
                    <a:pt x="2739" y="3612"/>
                  </a:lnTo>
                  <a:lnTo>
                    <a:pt x="763" y="2135"/>
                  </a:lnTo>
                  <a:cubicBezTo>
                    <a:pt x="572" y="2016"/>
                    <a:pt x="477" y="1826"/>
                    <a:pt x="453" y="1707"/>
                  </a:cubicBezTo>
                  <a:cubicBezTo>
                    <a:pt x="429" y="1611"/>
                    <a:pt x="453" y="1492"/>
                    <a:pt x="524" y="1421"/>
                  </a:cubicBezTo>
                  <a:lnTo>
                    <a:pt x="1382" y="587"/>
                  </a:lnTo>
                  <a:cubicBezTo>
                    <a:pt x="1453" y="540"/>
                    <a:pt x="1501" y="445"/>
                    <a:pt x="1501" y="349"/>
                  </a:cubicBezTo>
                  <a:cubicBezTo>
                    <a:pt x="1501" y="278"/>
                    <a:pt x="1477" y="183"/>
                    <a:pt x="1406" y="111"/>
                  </a:cubicBezTo>
                  <a:cubicBezTo>
                    <a:pt x="1343" y="36"/>
                    <a:pt x="1255" y="1"/>
                    <a:pt x="1165" y="1"/>
                  </a:cubicBezTo>
                  <a:close/>
                </a:path>
              </a:pathLst>
            </a:custGeom>
            <a:solidFill>
              <a:srgbClr val="FFD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5;p41">
              <a:extLst>
                <a:ext uri="{FF2B5EF4-FFF2-40B4-BE49-F238E27FC236}">
                  <a16:creationId xmlns:a16="http://schemas.microsoft.com/office/drawing/2014/main" id="{56CA5EAE-8803-4B15-A492-AE6A08433BE2}"/>
                </a:ext>
              </a:extLst>
            </p:cNvPr>
            <p:cNvSpPr/>
            <p:nvPr/>
          </p:nvSpPr>
          <p:spPr>
            <a:xfrm>
              <a:off x="7856765" y="1920167"/>
              <a:ext cx="37258" cy="34097"/>
            </a:xfrm>
            <a:custGeom>
              <a:avLst/>
              <a:gdLst/>
              <a:ahLst/>
              <a:cxnLst/>
              <a:rect l="l" t="t" r="r" b="b"/>
              <a:pathLst>
                <a:path w="1049" h="960" extrusionOk="0">
                  <a:moveTo>
                    <a:pt x="1049" y="492"/>
                  </a:moveTo>
                  <a:lnTo>
                    <a:pt x="1048" y="496"/>
                  </a:lnTo>
                  <a:lnTo>
                    <a:pt x="1048" y="496"/>
                  </a:lnTo>
                  <a:cubicBezTo>
                    <a:pt x="1049" y="495"/>
                    <a:pt x="1049" y="493"/>
                    <a:pt x="1049" y="492"/>
                  </a:cubicBezTo>
                  <a:close/>
                  <a:moveTo>
                    <a:pt x="275" y="0"/>
                  </a:moveTo>
                  <a:cubicBezTo>
                    <a:pt x="182" y="0"/>
                    <a:pt x="87" y="36"/>
                    <a:pt x="25" y="111"/>
                  </a:cubicBezTo>
                  <a:lnTo>
                    <a:pt x="1" y="134"/>
                  </a:lnTo>
                  <a:cubicBezTo>
                    <a:pt x="49" y="158"/>
                    <a:pt x="144" y="206"/>
                    <a:pt x="215" y="253"/>
                  </a:cubicBezTo>
                  <a:lnTo>
                    <a:pt x="930" y="944"/>
                  </a:lnTo>
                  <a:cubicBezTo>
                    <a:pt x="940" y="954"/>
                    <a:pt x="954" y="960"/>
                    <a:pt x="967" y="960"/>
                  </a:cubicBezTo>
                  <a:cubicBezTo>
                    <a:pt x="985" y="960"/>
                    <a:pt x="1001" y="948"/>
                    <a:pt x="1001" y="920"/>
                  </a:cubicBezTo>
                  <a:lnTo>
                    <a:pt x="1048" y="496"/>
                  </a:lnTo>
                  <a:lnTo>
                    <a:pt x="1048" y="496"/>
                  </a:lnTo>
                  <a:cubicBezTo>
                    <a:pt x="1043" y="521"/>
                    <a:pt x="1000" y="563"/>
                    <a:pt x="977" y="563"/>
                  </a:cubicBezTo>
                  <a:cubicBezTo>
                    <a:pt x="954" y="563"/>
                    <a:pt x="930" y="515"/>
                    <a:pt x="930" y="515"/>
                  </a:cubicBezTo>
                  <a:lnTo>
                    <a:pt x="525" y="111"/>
                  </a:lnTo>
                  <a:lnTo>
                    <a:pt x="501" y="87"/>
                  </a:lnTo>
                  <a:cubicBezTo>
                    <a:pt x="444" y="30"/>
                    <a:pt x="360" y="0"/>
                    <a:pt x="275" y="0"/>
                  </a:cubicBezTo>
                  <a:close/>
                </a:path>
              </a:pathLst>
            </a:custGeom>
            <a:solidFill>
              <a:srgbClr val="FFD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6;p41">
              <a:extLst>
                <a:ext uri="{FF2B5EF4-FFF2-40B4-BE49-F238E27FC236}">
                  <a16:creationId xmlns:a16="http://schemas.microsoft.com/office/drawing/2014/main" id="{01A9B4A3-5933-4218-AFA8-CC01B71101EC}"/>
                </a:ext>
              </a:extLst>
            </p:cNvPr>
            <p:cNvSpPr/>
            <p:nvPr/>
          </p:nvSpPr>
          <p:spPr>
            <a:xfrm>
              <a:off x="7830553" y="1897862"/>
              <a:ext cx="90534" cy="167501"/>
            </a:xfrm>
            <a:custGeom>
              <a:avLst/>
              <a:gdLst/>
              <a:ahLst/>
              <a:cxnLst/>
              <a:rect l="l" t="t" r="r" b="b"/>
              <a:pathLst>
                <a:path w="2549" h="4716" extrusionOk="0">
                  <a:moveTo>
                    <a:pt x="2144" y="0"/>
                  </a:moveTo>
                  <a:cubicBezTo>
                    <a:pt x="2049" y="0"/>
                    <a:pt x="1954" y="24"/>
                    <a:pt x="1906" y="48"/>
                  </a:cubicBezTo>
                  <a:cubicBezTo>
                    <a:pt x="1977" y="96"/>
                    <a:pt x="2073" y="238"/>
                    <a:pt x="2073" y="381"/>
                  </a:cubicBezTo>
                  <a:lnTo>
                    <a:pt x="2073" y="2167"/>
                  </a:lnTo>
                  <a:cubicBezTo>
                    <a:pt x="2073" y="2739"/>
                    <a:pt x="1811" y="3239"/>
                    <a:pt x="1358" y="3549"/>
                  </a:cubicBezTo>
                  <a:lnTo>
                    <a:pt x="1" y="4573"/>
                  </a:lnTo>
                  <a:lnTo>
                    <a:pt x="239" y="4716"/>
                  </a:lnTo>
                  <a:lnTo>
                    <a:pt x="1811" y="3525"/>
                  </a:lnTo>
                  <a:cubicBezTo>
                    <a:pt x="2263" y="3215"/>
                    <a:pt x="2525" y="2668"/>
                    <a:pt x="2525" y="2096"/>
                  </a:cubicBezTo>
                  <a:lnTo>
                    <a:pt x="2525" y="310"/>
                  </a:lnTo>
                  <a:cubicBezTo>
                    <a:pt x="2549" y="167"/>
                    <a:pt x="2382" y="0"/>
                    <a:pt x="2144" y="0"/>
                  </a:cubicBezTo>
                  <a:close/>
                </a:path>
              </a:pathLst>
            </a:custGeom>
            <a:solidFill>
              <a:srgbClr val="FFD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7;p41">
              <a:extLst>
                <a:ext uri="{FF2B5EF4-FFF2-40B4-BE49-F238E27FC236}">
                  <a16:creationId xmlns:a16="http://schemas.microsoft.com/office/drawing/2014/main" id="{D0C88403-6EF7-449D-B81E-7A5C0BCC77CA}"/>
                </a:ext>
              </a:extLst>
            </p:cNvPr>
            <p:cNvSpPr/>
            <p:nvPr/>
          </p:nvSpPr>
          <p:spPr>
            <a:xfrm>
              <a:off x="7654635" y="2067849"/>
              <a:ext cx="216550" cy="194600"/>
            </a:xfrm>
            <a:custGeom>
              <a:avLst/>
              <a:gdLst/>
              <a:ahLst/>
              <a:cxnLst/>
              <a:rect l="l" t="t" r="r" b="b"/>
              <a:pathLst>
                <a:path w="6097" h="5479" extrusionOk="0">
                  <a:moveTo>
                    <a:pt x="929" y="1"/>
                  </a:moveTo>
                  <a:lnTo>
                    <a:pt x="119" y="3049"/>
                  </a:lnTo>
                  <a:cubicBezTo>
                    <a:pt x="0" y="3502"/>
                    <a:pt x="143" y="4002"/>
                    <a:pt x="477" y="4335"/>
                  </a:cubicBezTo>
                  <a:lnTo>
                    <a:pt x="1382" y="5240"/>
                  </a:lnTo>
                  <a:cubicBezTo>
                    <a:pt x="1524" y="5383"/>
                    <a:pt x="1739" y="5478"/>
                    <a:pt x="1977" y="5478"/>
                  </a:cubicBezTo>
                  <a:lnTo>
                    <a:pt x="4168" y="5478"/>
                  </a:lnTo>
                  <a:cubicBezTo>
                    <a:pt x="4382" y="5478"/>
                    <a:pt x="4620" y="5383"/>
                    <a:pt x="4763" y="5240"/>
                  </a:cubicBezTo>
                  <a:lnTo>
                    <a:pt x="5668" y="4335"/>
                  </a:lnTo>
                  <a:cubicBezTo>
                    <a:pt x="5978" y="3978"/>
                    <a:pt x="6097" y="3502"/>
                    <a:pt x="6025" y="3049"/>
                  </a:cubicBezTo>
                  <a:lnTo>
                    <a:pt x="5216" y="1"/>
                  </a:lnTo>
                  <a:close/>
                </a:path>
              </a:pathLst>
            </a:custGeom>
            <a:solidFill>
              <a:srgbClr val="FFE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8;p41">
              <a:extLst>
                <a:ext uri="{FF2B5EF4-FFF2-40B4-BE49-F238E27FC236}">
                  <a16:creationId xmlns:a16="http://schemas.microsoft.com/office/drawing/2014/main" id="{66701B3E-484C-4179-ABD9-A0A3D264211B}"/>
                </a:ext>
              </a:extLst>
            </p:cNvPr>
            <p:cNvSpPr/>
            <p:nvPr/>
          </p:nvSpPr>
          <p:spPr>
            <a:xfrm>
              <a:off x="7784025" y="2067849"/>
              <a:ext cx="87160" cy="194600"/>
            </a:xfrm>
            <a:custGeom>
              <a:avLst/>
              <a:gdLst/>
              <a:ahLst/>
              <a:cxnLst/>
              <a:rect l="l" t="t" r="r" b="b"/>
              <a:pathLst>
                <a:path w="2454" h="5479" extrusionOk="0">
                  <a:moveTo>
                    <a:pt x="1025" y="1"/>
                  </a:moveTo>
                  <a:lnTo>
                    <a:pt x="1835" y="3049"/>
                  </a:lnTo>
                  <a:cubicBezTo>
                    <a:pt x="1954" y="3502"/>
                    <a:pt x="1811" y="4002"/>
                    <a:pt x="1477" y="4335"/>
                  </a:cubicBezTo>
                  <a:lnTo>
                    <a:pt x="596" y="5240"/>
                  </a:lnTo>
                  <a:cubicBezTo>
                    <a:pt x="430" y="5383"/>
                    <a:pt x="239" y="5478"/>
                    <a:pt x="1" y="5478"/>
                  </a:cubicBezTo>
                  <a:lnTo>
                    <a:pt x="525" y="5478"/>
                  </a:lnTo>
                  <a:cubicBezTo>
                    <a:pt x="739" y="5478"/>
                    <a:pt x="977" y="5383"/>
                    <a:pt x="1120" y="5240"/>
                  </a:cubicBezTo>
                  <a:lnTo>
                    <a:pt x="2025" y="4335"/>
                  </a:lnTo>
                  <a:cubicBezTo>
                    <a:pt x="2335" y="3978"/>
                    <a:pt x="2454" y="3502"/>
                    <a:pt x="2382" y="3049"/>
                  </a:cubicBezTo>
                  <a:lnTo>
                    <a:pt x="1573" y="1"/>
                  </a:lnTo>
                  <a:close/>
                </a:path>
              </a:pathLst>
            </a:custGeom>
            <a:solidFill>
              <a:srgbClr val="FFE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9;p41">
              <a:extLst>
                <a:ext uri="{FF2B5EF4-FFF2-40B4-BE49-F238E27FC236}">
                  <a16:creationId xmlns:a16="http://schemas.microsoft.com/office/drawing/2014/main" id="{0ADB6A62-DB36-4A69-A068-E860B06A22F4}"/>
                </a:ext>
              </a:extLst>
            </p:cNvPr>
            <p:cNvSpPr/>
            <p:nvPr/>
          </p:nvSpPr>
          <p:spPr>
            <a:xfrm>
              <a:off x="7756961" y="2208285"/>
              <a:ext cx="12751" cy="33848"/>
            </a:xfrm>
            <a:custGeom>
              <a:avLst/>
              <a:gdLst/>
              <a:ahLst/>
              <a:cxnLst/>
              <a:rect l="l" t="t" r="r" b="b"/>
              <a:pathLst>
                <a:path w="359" h="953" extrusionOk="0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lnTo>
                    <a:pt x="1" y="786"/>
                  </a:lnTo>
                  <a:cubicBezTo>
                    <a:pt x="1" y="857"/>
                    <a:pt x="96" y="953"/>
                    <a:pt x="191" y="953"/>
                  </a:cubicBezTo>
                  <a:cubicBezTo>
                    <a:pt x="287" y="953"/>
                    <a:pt x="358" y="857"/>
                    <a:pt x="358" y="786"/>
                  </a:cubicBezTo>
                  <a:lnTo>
                    <a:pt x="358" y="191"/>
                  </a:lnTo>
                  <a:cubicBezTo>
                    <a:pt x="358" y="95"/>
                    <a:pt x="287" y="0"/>
                    <a:pt x="191" y="0"/>
                  </a:cubicBezTo>
                  <a:close/>
                </a:path>
              </a:pathLst>
            </a:custGeom>
            <a:solidFill>
              <a:srgbClr val="FFE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0;p41">
              <a:extLst>
                <a:ext uri="{FF2B5EF4-FFF2-40B4-BE49-F238E27FC236}">
                  <a16:creationId xmlns:a16="http://schemas.microsoft.com/office/drawing/2014/main" id="{9E1D1770-68B4-4D05-AB4B-AE00984ACB8B}"/>
                </a:ext>
              </a:extLst>
            </p:cNvPr>
            <p:cNvSpPr/>
            <p:nvPr/>
          </p:nvSpPr>
          <p:spPr>
            <a:xfrm>
              <a:off x="7687631" y="2034889"/>
              <a:ext cx="152264" cy="150594"/>
            </a:xfrm>
            <a:custGeom>
              <a:avLst/>
              <a:gdLst/>
              <a:ahLst/>
              <a:cxnLst/>
              <a:rect l="l" t="t" r="r" b="b"/>
              <a:pathLst>
                <a:path w="4287" h="4240" extrusionOk="0">
                  <a:moveTo>
                    <a:pt x="1167" y="0"/>
                  </a:moveTo>
                  <a:cubicBezTo>
                    <a:pt x="619" y="0"/>
                    <a:pt x="143" y="357"/>
                    <a:pt x="0" y="905"/>
                  </a:cubicBezTo>
                  <a:cubicBezTo>
                    <a:pt x="0" y="905"/>
                    <a:pt x="1691" y="2358"/>
                    <a:pt x="1715" y="3906"/>
                  </a:cubicBezTo>
                  <a:lnTo>
                    <a:pt x="2143" y="4239"/>
                  </a:lnTo>
                  <a:lnTo>
                    <a:pt x="2548" y="3906"/>
                  </a:lnTo>
                  <a:cubicBezTo>
                    <a:pt x="2548" y="3906"/>
                    <a:pt x="2739" y="1929"/>
                    <a:pt x="4287" y="905"/>
                  </a:cubicBezTo>
                  <a:cubicBezTo>
                    <a:pt x="4144" y="357"/>
                    <a:pt x="3668" y="0"/>
                    <a:pt x="3120" y="0"/>
                  </a:cubicBezTo>
                  <a:close/>
                </a:path>
              </a:pathLst>
            </a:custGeom>
            <a:solidFill>
              <a:srgbClr val="EC96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1;p41">
              <a:extLst>
                <a:ext uri="{FF2B5EF4-FFF2-40B4-BE49-F238E27FC236}">
                  <a16:creationId xmlns:a16="http://schemas.microsoft.com/office/drawing/2014/main" id="{76855EF2-9E77-4177-8936-9A53F17DDEFA}"/>
                </a:ext>
              </a:extLst>
            </p:cNvPr>
            <p:cNvSpPr/>
            <p:nvPr/>
          </p:nvSpPr>
          <p:spPr>
            <a:xfrm>
              <a:off x="7778129" y="2034889"/>
              <a:ext cx="60096" cy="44859"/>
            </a:xfrm>
            <a:custGeom>
              <a:avLst/>
              <a:gdLst/>
              <a:ahLst/>
              <a:cxnLst/>
              <a:rect l="l" t="t" r="r" b="b"/>
              <a:pathLst>
                <a:path w="1692" h="1263" extrusionOk="0">
                  <a:moveTo>
                    <a:pt x="0" y="0"/>
                  </a:moveTo>
                  <a:cubicBezTo>
                    <a:pt x="572" y="0"/>
                    <a:pt x="1048" y="357"/>
                    <a:pt x="1167" y="905"/>
                  </a:cubicBezTo>
                  <a:lnTo>
                    <a:pt x="1262" y="1262"/>
                  </a:lnTo>
                  <a:cubicBezTo>
                    <a:pt x="1405" y="1143"/>
                    <a:pt x="1548" y="977"/>
                    <a:pt x="1691" y="905"/>
                  </a:cubicBezTo>
                  <a:cubicBezTo>
                    <a:pt x="1548" y="357"/>
                    <a:pt x="1072" y="0"/>
                    <a:pt x="548" y="0"/>
                  </a:cubicBezTo>
                  <a:close/>
                </a:path>
              </a:pathLst>
            </a:custGeom>
            <a:solidFill>
              <a:srgbClr val="E98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2;p41">
              <a:extLst>
                <a:ext uri="{FF2B5EF4-FFF2-40B4-BE49-F238E27FC236}">
                  <a16:creationId xmlns:a16="http://schemas.microsoft.com/office/drawing/2014/main" id="{6431B6D4-0C52-4394-BBB4-070D7B24F5B6}"/>
                </a:ext>
              </a:extLst>
            </p:cNvPr>
            <p:cNvSpPr/>
            <p:nvPr/>
          </p:nvSpPr>
          <p:spPr>
            <a:xfrm>
              <a:off x="7691857" y="2170211"/>
              <a:ext cx="12715" cy="12715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67" y="1"/>
                  </a:moveTo>
                  <a:cubicBezTo>
                    <a:pt x="72" y="1"/>
                    <a:pt x="0" y="96"/>
                    <a:pt x="0" y="167"/>
                  </a:cubicBezTo>
                  <a:cubicBezTo>
                    <a:pt x="0" y="262"/>
                    <a:pt x="72" y="358"/>
                    <a:pt x="167" y="358"/>
                  </a:cubicBezTo>
                  <a:cubicBezTo>
                    <a:pt x="262" y="358"/>
                    <a:pt x="357" y="262"/>
                    <a:pt x="357" y="167"/>
                  </a:cubicBezTo>
                  <a:cubicBezTo>
                    <a:pt x="357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728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3;p41">
              <a:extLst>
                <a:ext uri="{FF2B5EF4-FFF2-40B4-BE49-F238E27FC236}">
                  <a16:creationId xmlns:a16="http://schemas.microsoft.com/office/drawing/2014/main" id="{0A2CE73E-4A68-4589-A09F-32D3843FF3BE}"/>
                </a:ext>
              </a:extLst>
            </p:cNvPr>
            <p:cNvSpPr/>
            <p:nvPr/>
          </p:nvSpPr>
          <p:spPr>
            <a:xfrm>
              <a:off x="7822952" y="2170211"/>
              <a:ext cx="12715" cy="12715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67" y="1"/>
                  </a:moveTo>
                  <a:cubicBezTo>
                    <a:pt x="72" y="1"/>
                    <a:pt x="0" y="96"/>
                    <a:pt x="0" y="167"/>
                  </a:cubicBezTo>
                  <a:cubicBezTo>
                    <a:pt x="0" y="262"/>
                    <a:pt x="72" y="358"/>
                    <a:pt x="167" y="358"/>
                  </a:cubicBezTo>
                  <a:cubicBezTo>
                    <a:pt x="262" y="358"/>
                    <a:pt x="358" y="262"/>
                    <a:pt x="358" y="167"/>
                  </a:cubicBezTo>
                  <a:cubicBezTo>
                    <a:pt x="358" y="72"/>
                    <a:pt x="286" y="1"/>
                    <a:pt x="167" y="1"/>
                  </a:cubicBezTo>
                  <a:close/>
                </a:path>
              </a:pathLst>
            </a:custGeom>
            <a:solidFill>
              <a:srgbClr val="728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44;p41">
              <a:extLst>
                <a:ext uri="{FF2B5EF4-FFF2-40B4-BE49-F238E27FC236}">
                  <a16:creationId xmlns:a16="http://schemas.microsoft.com/office/drawing/2014/main" id="{A9F10FE4-C446-4CD5-B901-5D1139682CB4}"/>
                </a:ext>
              </a:extLst>
            </p:cNvPr>
            <p:cNvSpPr/>
            <p:nvPr/>
          </p:nvSpPr>
          <p:spPr>
            <a:xfrm>
              <a:off x="7734123" y="2173585"/>
              <a:ext cx="59243" cy="41484"/>
            </a:xfrm>
            <a:custGeom>
              <a:avLst/>
              <a:gdLst/>
              <a:ahLst/>
              <a:cxnLst/>
              <a:rect l="l" t="t" r="r" b="b"/>
              <a:pathLst>
                <a:path w="1668" h="1168" extrusionOk="0">
                  <a:moveTo>
                    <a:pt x="406" y="1"/>
                  </a:moveTo>
                  <a:cubicBezTo>
                    <a:pt x="168" y="1"/>
                    <a:pt x="1" y="167"/>
                    <a:pt x="1" y="406"/>
                  </a:cubicBezTo>
                  <a:lnTo>
                    <a:pt x="1" y="739"/>
                  </a:lnTo>
                  <a:cubicBezTo>
                    <a:pt x="1" y="977"/>
                    <a:pt x="168" y="1168"/>
                    <a:pt x="406" y="1168"/>
                  </a:cubicBezTo>
                  <a:lnTo>
                    <a:pt x="1239" y="1168"/>
                  </a:lnTo>
                  <a:cubicBezTo>
                    <a:pt x="1477" y="1168"/>
                    <a:pt x="1668" y="977"/>
                    <a:pt x="1668" y="739"/>
                  </a:cubicBezTo>
                  <a:lnTo>
                    <a:pt x="1668" y="406"/>
                  </a:lnTo>
                  <a:cubicBezTo>
                    <a:pt x="1668" y="167"/>
                    <a:pt x="1477" y="1"/>
                    <a:pt x="1239" y="1"/>
                  </a:cubicBezTo>
                  <a:close/>
                </a:path>
              </a:pathLst>
            </a:custGeom>
            <a:solidFill>
              <a:srgbClr val="728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45;p41">
              <a:extLst>
                <a:ext uri="{FF2B5EF4-FFF2-40B4-BE49-F238E27FC236}">
                  <a16:creationId xmlns:a16="http://schemas.microsoft.com/office/drawing/2014/main" id="{AC9F6C8C-6E7F-4EAA-9B2A-52B820A9AFE0}"/>
                </a:ext>
              </a:extLst>
            </p:cNvPr>
            <p:cNvSpPr/>
            <p:nvPr/>
          </p:nvSpPr>
          <p:spPr>
            <a:xfrm>
              <a:off x="7758666" y="2174437"/>
              <a:ext cx="34701" cy="41484"/>
            </a:xfrm>
            <a:custGeom>
              <a:avLst/>
              <a:gdLst/>
              <a:ahLst/>
              <a:cxnLst/>
              <a:rect l="l" t="t" r="r" b="b"/>
              <a:pathLst>
                <a:path w="977" h="1168" extrusionOk="0">
                  <a:moveTo>
                    <a:pt x="1" y="1"/>
                  </a:moveTo>
                  <a:cubicBezTo>
                    <a:pt x="239" y="1"/>
                    <a:pt x="405" y="191"/>
                    <a:pt x="405" y="405"/>
                  </a:cubicBezTo>
                  <a:lnTo>
                    <a:pt x="405" y="739"/>
                  </a:lnTo>
                  <a:cubicBezTo>
                    <a:pt x="405" y="977"/>
                    <a:pt x="239" y="1168"/>
                    <a:pt x="1" y="1168"/>
                  </a:cubicBezTo>
                  <a:lnTo>
                    <a:pt x="524" y="1168"/>
                  </a:lnTo>
                  <a:cubicBezTo>
                    <a:pt x="763" y="1168"/>
                    <a:pt x="953" y="977"/>
                    <a:pt x="953" y="739"/>
                  </a:cubicBezTo>
                  <a:lnTo>
                    <a:pt x="953" y="405"/>
                  </a:lnTo>
                  <a:cubicBezTo>
                    <a:pt x="977" y="191"/>
                    <a:pt x="786" y="1"/>
                    <a:pt x="548" y="1"/>
                  </a:cubicBezTo>
                  <a:close/>
                </a:path>
              </a:pathLst>
            </a:custGeom>
            <a:solidFill>
              <a:srgbClr val="5C6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5243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69"/>
          <p:cNvSpPr txBox="1">
            <a:spLocks noGrp="1"/>
          </p:cNvSpPr>
          <p:nvPr>
            <p:ph type="title"/>
          </p:nvPr>
        </p:nvSpPr>
        <p:spPr>
          <a:xfrm>
            <a:off x="786907" y="2027615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pic>
        <p:nvPicPr>
          <p:cNvPr id="1128" name="Google Shape;1128;p69"/>
          <p:cNvPicPr preferRelativeResize="0"/>
          <p:nvPr/>
        </p:nvPicPr>
        <p:blipFill rotWithShape="1">
          <a:blip r:embed="rId3">
            <a:alphaModFix/>
          </a:blip>
          <a:srcRect l="37862" r="3715" b="-1708"/>
          <a:stretch/>
        </p:blipFill>
        <p:spPr>
          <a:xfrm>
            <a:off x="4918650" y="539500"/>
            <a:ext cx="3672000" cy="277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2338;p71">
            <a:extLst>
              <a:ext uri="{FF2B5EF4-FFF2-40B4-BE49-F238E27FC236}">
                <a16:creationId xmlns:a16="http://schemas.microsoft.com/office/drawing/2014/main" id="{7B9F7604-CA5B-405A-9AB8-5BB435F61F7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0105" y="3892001"/>
            <a:ext cx="1836074" cy="125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2338;p71">
            <a:extLst>
              <a:ext uri="{FF2B5EF4-FFF2-40B4-BE49-F238E27FC236}">
                <a16:creationId xmlns:a16="http://schemas.microsoft.com/office/drawing/2014/main" id="{5CB6BF17-4CC8-48FA-99FF-494EAFD0D17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2915" y="3892000"/>
            <a:ext cx="1836074" cy="12514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7A7BF8-712E-49BF-ACB8-C30D3DB2AC54}"/>
              </a:ext>
            </a:extLst>
          </p:cNvPr>
          <p:cNvSpPr/>
          <p:nvPr/>
        </p:nvSpPr>
        <p:spPr>
          <a:xfrm>
            <a:off x="-198120" y="3694771"/>
            <a:ext cx="5416891" cy="1547789"/>
          </a:xfrm>
          <a:prstGeom prst="rect">
            <a:avLst/>
          </a:prstGeom>
          <a:solidFill>
            <a:srgbClr val="7FE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Google Shape;2338;p71">
            <a:extLst>
              <a:ext uri="{FF2B5EF4-FFF2-40B4-BE49-F238E27FC236}">
                <a16:creationId xmlns:a16="http://schemas.microsoft.com/office/drawing/2014/main" id="{ED1F88BC-8821-4FAC-A441-BB87997BF63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1325" y="3892001"/>
            <a:ext cx="1836074" cy="125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2338;p71">
            <a:extLst>
              <a:ext uri="{FF2B5EF4-FFF2-40B4-BE49-F238E27FC236}">
                <a16:creationId xmlns:a16="http://schemas.microsoft.com/office/drawing/2014/main" id="{A9458C5A-9D30-4847-98C3-5C11A342F78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5916" y="3892001"/>
            <a:ext cx="1836074" cy="125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2338;p71">
            <a:extLst>
              <a:ext uri="{FF2B5EF4-FFF2-40B4-BE49-F238E27FC236}">
                <a16:creationId xmlns:a16="http://schemas.microsoft.com/office/drawing/2014/main" id="{75C12F50-62B0-4392-A88C-BAA2EEE9086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2545" y="3886713"/>
            <a:ext cx="1836074" cy="125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2338;p71">
            <a:extLst>
              <a:ext uri="{FF2B5EF4-FFF2-40B4-BE49-F238E27FC236}">
                <a16:creationId xmlns:a16="http://schemas.microsoft.com/office/drawing/2014/main" id="{C56BFA6C-15ED-46C1-A5E4-4012A0F23D1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60926" y="3886713"/>
            <a:ext cx="1836074" cy="125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cience Subject for Elementary - 5th Grade: Water &amp; Earth by Slidesgo">
  <a:themeElements>
    <a:clrScheme name="Simple Light">
      <a:dk1>
        <a:srgbClr val="191919"/>
      </a:dk1>
      <a:lt1>
        <a:srgbClr val="FFFFFF"/>
      </a:lt1>
      <a:dk2>
        <a:srgbClr val="303F8F"/>
      </a:dk2>
      <a:lt2>
        <a:srgbClr val="4DE5F4"/>
      </a:lt2>
      <a:accent1>
        <a:srgbClr val="B4F5FC"/>
      </a:accent1>
      <a:accent2>
        <a:srgbClr val="FFC800"/>
      </a:accent2>
      <a:accent3>
        <a:srgbClr val="E6753A"/>
      </a:accent3>
      <a:accent4>
        <a:srgbClr val="37803E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390</Words>
  <Application>Microsoft Office PowerPoint</Application>
  <PresentationFormat>On-screen Show (16:9)</PresentationFormat>
  <Paragraphs>42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Jua</vt:lpstr>
      <vt:lpstr>Arial</vt:lpstr>
      <vt:lpstr>Times New Roman</vt:lpstr>
      <vt:lpstr>Quicksand Medium</vt:lpstr>
      <vt:lpstr>Bebas Neue</vt:lpstr>
      <vt:lpstr>Quicksand</vt:lpstr>
      <vt:lpstr>Science Subject for Elementary - 5th Grade: Water &amp; Earth by Slidesgo</vt:lpstr>
      <vt:lpstr>ÔN GIỮA HỌC KÌ II </vt:lpstr>
      <vt:lpstr>MỤC TIÊU</vt:lpstr>
      <vt:lpstr>01</vt:lpstr>
      <vt:lpstr>02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GIỮA HỌC KÌ II </dc:title>
  <dc:creator>Admin</dc:creator>
  <cp:lastModifiedBy>binh nguyen</cp:lastModifiedBy>
  <cp:revision>2</cp:revision>
  <dcterms:modified xsi:type="dcterms:W3CDTF">2022-03-24T02:46:14Z</dcterms:modified>
</cp:coreProperties>
</file>