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307" r:id="rId2"/>
    <p:sldId id="334" r:id="rId3"/>
    <p:sldId id="262" r:id="rId4"/>
    <p:sldId id="340" r:id="rId5"/>
    <p:sldId id="335" r:id="rId6"/>
    <p:sldId id="341" r:id="rId7"/>
    <p:sldId id="339" r:id="rId8"/>
    <p:sldId id="337" r:id="rId9"/>
    <p:sldId id="328" r:id="rId10"/>
    <p:sldId id="320" r:id="rId11"/>
    <p:sldId id="321" r:id="rId12"/>
    <p:sldId id="323" r:id="rId13"/>
    <p:sldId id="324" r:id="rId14"/>
    <p:sldId id="325" r:id="rId15"/>
    <p:sldId id="291" r:id="rId16"/>
    <p:sldId id="290" r:id="rId17"/>
    <p:sldId id="332" r:id="rId18"/>
    <p:sldId id="292" r:id="rId19"/>
    <p:sldId id="294" r:id="rId20"/>
    <p:sldId id="297" r:id="rId21"/>
    <p:sldId id="295" r:id="rId22"/>
    <p:sldId id="331" r:id="rId23"/>
    <p:sldId id="298" r:id="rId24"/>
    <p:sldId id="327" r:id="rId25"/>
    <p:sldId id="305" r:id="rId26"/>
    <p:sldId id="299" r:id="rId27"/>
    <p:sldId id="333" r:id="rId28"/>
    <p:sldId id="310" r:id="rId29"/>
    <p:sldId id="338" r:id="rId30"/>
    <p:sldId id="301" r:id="rId31"/>
  </p:sldIdLst>
  <p:sldSz cx="12241213" cy="6858000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pos="385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750" autoAdjust="0"/>
    <p:restoredTop sz="94595" autoAdjust="0"/>
  </p:normalViewPr>
  <p:slideViewPr>
    <p:cSldViewPr>
      <p:cViewPr varScale="1">
        <p:scale>
          <a:sx n="68" d="100"/>
          <a:sy n="68" d="100"/>
        </p:scale>
        <p:origin x="858" y="72"/>
      </p:cViewPr>
      <p:guideLst>
        <p:guide orient="horz" pos="2160"/>
        <p:guide pos="2880"/>
        <p:guide pos="3857"/>
      </p:guideLst>
    </p:cSldViewPr>
  </p:slideViewPr>
  <p:outlineViewPr>
    <p:cViewPr>
      <p:scale>
        <a:sx n="33" d="100"/>
        <a:sy n="33" d="100"/>
      </p:scale>
      <p:origin x="0" y="40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D44514-E2C4-4688-8FF3-5F28882174CC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78063" y="514350"/>
            <a:ext cx="4587875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7E3FE4-4102-4F85-9808-CCAF58B6CF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8472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78063" y="514350"/>
            <a:ext cx="4587875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2AE0E2-0AF1-4D51-A1DE-6C21A20346E6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2393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78063" y="514350"/>
            <a:ext cx="4587875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7E3FE4-4102-4F85-9808-CCAF58B6CF10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0590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8093" y="2130431"/>
            <a:ext cx="10405032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36185" y="3886200"/>
            <a:ext cx="8568849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6CAAD-BC2E-4739-AD9F-783B9129B75E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FF7F8-FE47-417E-831C-D6ED465F31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6862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6CAAD-BC2E-4739-AD9F-783B9129B75E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FF7F8-FE47-417E-831C-D6ED465F31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6367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74880" y="274644"/>
            <a:ext cx="2754273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2062" y="274644"/>
            <a:ext cx="8058799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6CAAD-BC2E-4739-AD9F-783B9129B75E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FF7F8-FE47-417E-831C-D6ED465F31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8957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6CAAD-BC2E-4739-AD9F-783B9129B75E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FF7F8-FE47-417E-831C-D6ED465F31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3918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6974" y="4406906"/>
            <a:ext cx="1040503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6974" y="2906713"/>
            <a:ext cx="1040503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6CAAD-BC2E-4739-AD9F-783B9129B75E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FF7F8-FE47-417E-831C-D6ED465F31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548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2063" y="1600206"/>
            <a:ext cx="5406536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22618" y="1600206"/>
            <a:ext cx="5406536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6CAAD-BC2E-4739-AD9F-783B9129B75E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FF7F8-FE47-417E-831C-D6ED465F31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8257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2063" y="1535117"/>
            <a:ext cx="5408661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2063" y="2174875"/>
            <a:ext cx="540866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369" y="1535117"/>
            <a:ext cx="541078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8369" y="2174875"/>
            <a:ext cx="541078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6CAAD-BC2E-4739-AD9F-783B9129B75E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FF7F8-FE47-417E-831C-D6ED465F31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5894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6CAAD-BC2E-4739-AD9F-783B9129B75E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FF7F8-FE47-417E-831C-D6ED465F31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990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6CAAD-BC2E-4739-AD9F-783B9129B75E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FF7F8-FE47-417E-831C-D6ED465F31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1348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63" y="273054"/>
            <a:ext cx="4027275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5975" y="273057"/>
            <a:ext cx="6843178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2063" y="1435103"/>
            <a:ext cx="4027275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6CAAD-BC2E-4739-AD9F-783B9129B75E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FF7F8-FE47-417E-831C-D6ED465F31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2704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9363" y="4800605"/>
            <a:ext cx="7344728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99363" y="612775"/>
            <a:ext cx="7344728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99363" y="5367343"/>
            <a:ext cx="7344728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6CAAD-BC2E-4739-AD9F-783B9129B75E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FF7F8-FE47-417E-831C-D6ED465F31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2374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12063" y="274639"/>
            <a:ext cx="1101709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2063" y="1600206"/>
            <a:ext cx="11017092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2062" y="6356356"/>
            <a:ext cx="28562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6CAAD-BC2E-4739-AD9F-783B9129B75E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82416" y="6356356"/>
            <a:ext cx="38763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72871" y="6356356"/>
            <a:ext cx="28562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5FF7F8-FE47-417E-831C-D6ED465F31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3998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7.jpeg"/><Relationship Id="rId5" Type="http://schemas.openxmlformats.org/officeDocument/2006/relationships/image" Target="../media/image7.jpeg"/><Relationship Id="rId10" Type="http://schemas.openxmlformats.org/officeDocument/2006/relationships/image" Target="../media/image12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png"/><Relationship Id="rId7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Relationship Id="rId9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g"/><Relationship Id="rId4" Type="http://schemas.openxmlformats.org/officeDocument/2006/relationships/image" Target="../media/image3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g"/><Relationship Id="rId4" Type="http://schemas.openxmlformats.org/officeDocument/2006/relationships/image" Target="../media/image45.jp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jpg"/><Relationship Id="rId4" Type="http://schemas.openxmlformats.org/officeDocument/2006/relationships/image" Target="../media/image56.jp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gif"/><Relationship Id="rId2" Type="http://schemas.openxmlformats.org/officeDocument/2006/relationships/image" Target="../media/image58.w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.jpeg"/><Relationship Id="rId7" Type="http://schemas.openxmlformats.org/officeDocument/2006/relationships/image" Target="../media/image7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6.jpeg"/><Relationship Id="rId4" Type="http://schemas.openxmlformats.org/officeDocument/2006/relationships/image" Target="../media/image12.jpeg"/><Relationship Id="rId9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23"/>
          <p:cNvSpPr>
            <a:spLocks noChangeArrowheads="1" noChangeShapeType="1" noTextEdit="1"/>
          </p:cNvSpPr>
          <p:nvPr/>
        </p:nvSpPr>
        <p:spPr bwMode="auto">
          <a:xfrm>
            <a:off x="1428144" y="685800"/>
            <a:ext cx="9639955" cy="6172200"/>
          </a:xfrm>
          <a:prstGeom prst="rect">
            <a:avLst/>
          </a:prstGeom>
        </p:spPr>
        <p:txBody>
          <a:bodyPr spcFirstLastPara="1" wrap="none" numCol="1" fromWordArt="1">
            <a:prstTxWarp prst="textButton">
              <a:avLst>
                <a:gd name="adj" fmla="val 10800004"/>
              </a:avLst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vi-VN" sz="6600" kern="1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 </a:t>
            </a:r>
            <a:endParaRPr lang="vi-VN" sz="54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Arial"/>
              <a:cs typeface="Arial"/>
            </a:endParaRPr>
          </a:p>
        </p:txBody>
      </p:sp>
      <p:pic>
        <p:nvPicPr>
          <p:cNvPr id="3" name="Picture 2" descr="15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397906">
            <a:off x="224789" y="241675"/>
            <a:ext cx="1905000" cy="1836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15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619463">
            <a:off x="10256936" y="4955604"/>
            <a:ext cx="1905000" cy="1836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120615" y="3124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977606" y="1612613"/>
            <a:ext cx="2133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kern="1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cs typeface="Arial"/>
              </a:rPr>
              <a:t>LỚP 3A5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929606" y="2368406"/>
            <a:ext cx="76199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kern="1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FF00FF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cs typeface="Arial"/>
              </a:rPr>
              <a:t>Môn : Tự nhiên và Xã hội</a:t>
            </a:r>
            <a:endParaRPr lang="en-US" sz="3600"/>
          </a:p>
        </p:txBody>
      </p:sp>
    </p:spTree>
    <p:extLst>
      <p:ext uri="{BB962C8B-B14F-4D97-AF65-F5344CB8AC3E}">
        <p14:creationId xmlns:p14="http://schemas.microsoft.com/office/powerpoint/2010/main" val="18101072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8" name="Oval 4"/>
          <p:cNvSpPr>
            <a:spLocks noChangeArrowheads="1"/>
          </p:cNvSpPr>
          <p:nvPr/>
        </p:nvSpPr>
        <p:spPr bwMode="auto">
          <a:xfrm>
            <a:off x="5202517" y="762000"/>
            <a:ext cx="1530152" cy="914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sz="3200">
                <a:latin typeface=".VnTime" pitchFamily="34" charset="0"/>
              </a:rPr>
              <a:t>§Çu</a:t>
            </a:r>
          </a:p>
        </p:txBody>
      </p:sp>
      <p:sp>
        <p:nvSpPr>
          <p:cNvPr id="41989" name="Line 5"/>
          <p:cNvSpPr>
            <a:spLocks noChangeShapeType="1"/>
          </p:cNvSpPr>
          <p:nvPr/>
        </p:nvSpPr>
        <p:spPr bwMode="auto">
          <a:xfrm flipH="1">
            <a:off x="4794480" y="1676400"/>
            <a:ext cx="1122113" cy="1676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1" name="Oval 7"/>
          <p:cNvSpPr>
            <a:spLocks noChangeArrowheads="1"/>
          </p:cNvSpPr>
          <p:nvPr/>
        </p:nvSpPr>
        <p:spPr bwMode="auto">
          <a:xfrm>
            <a:off x="9894983" y="990600"/>
            <a:ext cx="1530152" cy="914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sz="3200">
                <a:solidFill>
                  <a:srgbClr val="FFFF00"/>
                </a:solidFill>
                <a:latin typeface=".VnTime" pitchFamily="34" charset="0"/>
              </a:rPr>
              <a:t>C¸nh</a:t>
            </a:r>
          </a:p>
        </p:txBody>
      </p:sp>
      <p:sp>
        <p:nvSpPr>
          <p:cNvPr id="41992" name="Line 8"/>
          <p:cNvSpPr>
            <a:spLocks noChangeShapeType="1"/>
          </p:cNvSpPr>
          <p:nvPr/>
        </p:nvSpPr>
        <p:spPr bwMode="auto">
          <a:xfrm flipV="1">
            <a:off x="2778166" y="1752600"/>
            <a:ext cx="7409879" cy="76200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3" name="Line 9"/>
          <p:cNvSpPr>
            <a:spLocks noChangeShapeType="1"/>
          </p:cNvSpPr>
          <p:nvPr/>
        </p:nvSpPr>
        <p:spPr bwMode="auto">
          <a:xfrm flipV="1">
            <a:off x="9537949" y="1752600"/>
            <a:ext cx="714071" cy="91440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4" name="Oval 10"/>
          <p:cNvSpPr>
            <a:spLocks noChangeArrowheads="1"/>
          </p:cNvSpPr>
          <p:nvPr/>
        </p:nvSpPr>
        <p:spPr bwMode="auto">
          <a:xfrm>
            <a:off x="9792973" y="4648200"/>
            <a:ext cx="1530152" cy="914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sz="3200">
                <a:solidFill>
                  <a:srgbClr val="FF0000"/>
                </a:solidFill>
                <a:latin typeface=".VnTime" pitchFamily="34" charset="0"/>
              </a:rPr>
              <a:t>M×nh</a:t>
            </a:r>
          </a:p>
        </p:txBody>
      </p:sp>
      <p:sp>
        <p:nvSpPr>
          <p:cNvPr id="41996" name="Line 12"/>
          <p:cNvSpPr>
            <a:spLocks noChangeShapeType="1"/>
          </p:cNvSpPr>
          <p:nvPr/>
        </p:nvSpPr>
        <p:spPr bwMode="auto">
          <a:xfrm>
            <a:off x="7035008" y="4355307"/>
            <a:ext cx="2961985" cy="585786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7" name="Oval 13"/>
          <p:cNvSpPr>
            <a:spLocks noChangeArrowheads="1"/>
          </p:cNvSpPr>
          <p:nvPr/>
        </p:nvSpPr>
        <p:spPr bwMode="auto">
          <a:xfrm>
            <a:off x="1428144" y="5715000"/>
            <a:ext cx="1530152" cy="914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sz="3200">
                <a:solidFill>
                  <a:srgbClr val="FFFF00"/>
                </a:solidFill>
                <a:latin typeface=".VnTime" pitchFamily="34" charset="0"/>
              </a:rPr>
              <a:t>Ch©n</a:t>
            </a:r>
          </a:p>
        </p:txBody>
      </p:sp>
      <p:sp>
        <p:nvSpPr>
          <p:cNvPr id="41998" name="Line 14"/>
          <p:cNvSpPr>
            <a:spLocks noChangeShapeType="1"/>
          </p:cNvSpPr>
          <p:nvPr/>
        </p:nvSpPr>
        <p:spPr bwMode="auto">
          <a:xfrm flipH="1">
            <a:off x="2524750" y="5041204"/>
            <a:ext cx="2040202" cy="106680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9" name="Line 15"/>
          <p:cNvSpPr>
            <a:spLocks noChangeShapeType="1"/>
          </p:cNvSpPr>
          <p:nvPr/>
        </p:nvSpPr>
        <p:spPr bwMode="auto">
          <a:xfrm flipH="1">
            <a:off x="2524750" y="5295900"/>
            <a:ext cx="2652263" cy="83820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03" name="Freeform 19"/>
          <p:cNvSpPr>
            <a:spLocks/>
          </p:cNvSpPr>
          <p:nvPr/>
        </p:nvSpPr>
        <p:spPr bwMode="auto">
          <a:xfrm>
            <a:off x="5119099" y="4022730"/>
            <a:ext cx="127514" cy="1017582"/>
          </a:xfrm>
          <a:custGeom>
            <a:avLst/>
            <a:gdLst>
              <a:gd name="T0" fmla="*/ 28 w 60"/>
              <a:gd name="T1" fmla="*/ 572 h 572"/>
              <a:gd name="T2" fmla="*/ 52 w 60"/>
              <a:gd name="T3" fmla="*/ 428 h 572"/>
              <a:gd name="T4" fmla="*/ 52 w 60"/>
              <a:gd name="T5" fmla="*/ 128 h 572"/>
              <a:gd name="T6" fmla="*/ 0 w 60"/>
              <a:gd name="T7" fmla="*/ 0 h 5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0" h="572">
                <a:moveTo>
                  <a:pt x="28" y="572"/>
                </a:moveTo>
                <a:cubicBezTo>
                  <a:pt x="36" y="531"/>
                  <a:pt x="34" y="455"/>
                  <a:pt x="52" y="428"/>
                </a:cubicBezTo>
                <a:cubicBezTo>
                  <a:pt x="55" y="314"/>
                  <a:pt x="60" y="243"/>
                  <a:pt x="52" y="128"/>
                </a:cubicBezTo>
                <a:cubicBezTo>
                  <a:pt x="49" y="82"/>
                  <a:pt x="0" y="48"/>
                  <a:pt x="0" y="0"/>
                </a:cubicBezTo>
              </a:path>
            </a:pathLst>
          </a:custGeom>
          <a:noFill/>
          <a:ln w="38100" cap="flat" cmpd="sng">
            <a:solidFill>
              <a:srgbClr val="FF0066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FF0000"/>
              </a:solidFill>
            </a:endParaRPr>
          </a:p>
        </p:txBody>
      </p:sp>
      <p:sp>
        <p:nvSpPr>
          <p:cNvPr id="42004" name="Freeform 20"/>
          <p:cNvSpPr>
            <a:spLocks/>
          </p:cNvSpPr>
          <p:nvPr/>
        </p:nvSpPr>
        <p:spPr bwMode="auto">
          <a:xfrm>
            <a:off x="5075004" y="3740155"/>
            <a:ext cx="901089" cy="282575"/>
          </a:xfrm>
          <a:custGeom>
            <a:avLst/>
            <a:gdLst>
              <a:gd name="T0" fmla="*/ 0 w 424"/>
              <a:gd name="T1" fmla="*/ 152 h 178"/>
              <a:gd name="T2" fmla="*/ 124 w 424"/>
              <a:gd name="T3" fmla="*/ 172 h 178"/>
              <a:gd name="T4" fmla="*/ 308 w 424"/>
              <a:gd name="T5" fmla="*/ 160 h 178"/>
              <a:gd name="T6" fmla="*/ 356 w 424"/>
              <a:gd name="T7" fmla="*/ 120 h 178"/>
              <a:gd name="T8" fmla="*/ 364 w 424"/>
              <a:gd name="T9" fmla="*/ 108 h 178"/>
              <a:gd name="T10" fmla="*/ 376 w 424"/>
              <a:gd name="T11" fmla="*/ 100 h 178"/>
              <a:gd name="T12" fmla="*/ 424 w 424"/>
              <a:gd name="T13" fmla="*/ 0 h 1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24" h="178">
                <a:moveTo>
                  <a:pt x="0" y="152"/>
                </a:moveTo>
                <a:cubicBezTo>
                  <a:pt x="39" y="178"/>
                  <a:pt x="74" y="170"/>
                  <a:pt x="124" y="172"/>
                </a:cubicBezTo>
                <a:cubicBezTo>
                  <a:pt x="194" y="170"/>
                  <a:pt x="243" y="166"/>
                  <a:pt x="308" y="160"/>
                </a:cubicBezTo>
                <a:cubicBezTo>
                  <a:pt x="327" y="147"/>
                  <a:pt x="336" y="130"/>
                  <a:pt x="356" y="120"/>
                </a:cubicBezTo>
                <a:cubicBezTo>
                  <a:pt x="359" y="116"/>
                  <a:pt x="361" y="111"/>
                  <a:pt x="364" y="108"/>
                </a:cubicBezTo>
                <a:cubicBezTo>
                  <a:pt x="367" y="105"/>
                  <a:pt x="373" y="104"/>
                  <a:pt x="376" y="100"/>
                </a:cubicBezTo>
                <a:cubicBezTo>
                  <a:pt x="399" y="74"/>
                  <a:pt x="424" y="36"/>
                  <a:pt x="424" y="0"/>
                </a:cubicBezTo>
              </a:path>
            </a:pathLst>
          </a:custGeom>
          <a:noFill/>
          <a:ln w="38100" cap="flat" cmpd="sng">
            <a:solidFill>
              <a:srgbClr val="FF00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05" name="Freeform 21"/>
          <p:cNvSpPr>
            <a:spLocks/>
          </p:cNvSpPr>
          <p:nvPr/>
        </p:nvSpPr>
        <p:spPr bwMode="auto">
          <a:xfrm>
            <a:off x="5188698" y="3799681"/>
            <a:ext cx="2169841" cy="1697038"/>
          </a:xfrm>
          <a:custGeom>
            <a:avLst/>
            <a:gdLst>
              <a:gd name="T0" fmla="*/ 0 w 1021"/>
              <a:gd name="T1" fmla="*/ 805 h 1072"/>
              <a:gd name="T2" fmla="*/ 140 w 1021"/>
              <a:gd name="T3" fmla="*/ 817 h 1072"/>
              <a:gd name="T4" fmla="*/ 180 w 1021"/>
              <a:gd name="T5" fmla="*/ 841 h 1072"/>
              <a:gd name="T6" fmla="*/ 204 w 1021"/>
              <a:gd name="T7" fmla="*/ 849 h 1072"/>
              <a:gd name="T8" fmla="*/ 240 w 1021"/>
              <a:gd name="T9" fmla="*/ 885 h 1072"/>
              <a:gd name="T10" fmla="*/ 272 w 1021"/>
              <a:gd name="T11" fmla="*/ 949 h 1072"/>
              <a:gd name="T12" fmla="*/ 296 w 1021"/>
              <a:gd name="T13" fmla="*/ 965 h 1072"/>
              <a:gd name="T14" fmla="*/ 308 w 1021"/>
              <a:gd name="T15" fmla="*/ 973 h 1072"/>
              <a:gd name="T16" fmla="*/ 504 w 1021"/>
              <a:gd name="T17" fmla="*/ 1061 h 1072"/>
              <a:gd name="T18" fmla="*/ 612 w 1021"/>
              <a:gd name="T19" fmla="*/ 1065 h 1072"/>
              <a:gd name="T20" fmla="*/ 628 w 1021"/>
              <a:gd name="T21" fmla="*/ 1045 h 1072"/>
              <a:gd name="T22" fmla="*/ 652 w 1021"/>
              <a:gd name="T23" fmla="*/ 1021 h 1072"/>
              <a:gd name="T24" fmla="*/ 1012 w 1021"/>
              <a:gd name="T25" fmla="*/ 893 h 1072"/>
              <a:gd name="T26" fmla="*/ 992 w 1021"/>
              <a:gd name="T27" fmla="*/ 833 h 1072"/>
              <a:gd name="T28" fmla="*/ 928 w 1021"/>
              <a:gd name="T29" fmla="*/ 769 h 1072"/>
              <a:gd name="T30" fmla="*/ 896 w 1021"/>
              <a:gd name="T31" fmla="*/ 709 h 1072"/>
              <a:gd name="T32" fmla="*/ 828 w 1021"/>
              <a:gd name="T33" fmla="*/ 469 h 1072"/>
              <a:gd name="T34" fmla="*/ 824 w 1021"/>
              <a:gd name="T35" fmla="*/ 457 h 1072"/>
              <a:gd name="T36" fmla="*/ 816 w 1021"/>
              <a:gd name="T37" fmla="*/ 445 h 1072"/>
              <a:gd name="T38" fmla="*/ 808 w 1021"/>
              <a:gd name="T39" fmla="*/ 421 h 1072"/>
              <a:gd name="T40" fmla="*/ 800 w 1021"/>
              <a:gd name="T41" fmla="*/ 377 h 1072"/>
              <a:gd name="T42" fmla="*/ 768 w 1021"/>
              <a:gd name="T43" fmla="*/ 269 h 1072"/>
              <a:gd name="T44" fmla="*/ 736 w 1021"/>
              <a:gd name="T45" fmla="*/ 241 h 1072"/>
              <a:gd name="T46" fmla="*/ 684 w 1021"/>
              <a:gd name="T47" fmla="*/ 193 h 1072"/>
              <a:gd name="T48" fmla="*/ 664 w 1021"/>
              <a:gd name="T49" fmla="*/ 177 h 1072"/>
              <a:gd name="T50" fmla="*/ 656 w 1021"/>
              <a:gd name="T51" fmla="*/ 165 h 1072"/>
              <a:gd name="T52" fmla="*/ 644 w 1021"/>
              <a:gd name="T53" fmla="*/ 157 h 1072"/>
              <a:gd name="T54" fmla="*/ 588 w 1021"/>
              <a:gd name="T55" fmla="*/ 113 h 1072"/>
              <a:gd name="T56" fmla="*/ 564 w 1021"/>
              <a:gd name="T57" fmla="*/ 105 h 1072"/>
              <a:gd name="T58" fmla="*/ 508 w 1021"/>
              <a:gd name="T59" fmla="*/ 69 h 1072"/>
              <a:gd name="T60" fmla="*/ 448 w 1021"/>
              <a:gd name="T61" fmla="*/ 17 h 1072"/>
              <a:gd name="T62" fmla="*/ 388 w 1021"/>
              <a:gd name="T63" fmla="*/ 13 h 1072"/>
              <a:gd name="T64" fmla="*/ 376 w 1021"/>
              <a:gd name="T65" fmla="*/ 97 h 10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021" h="1072">
                <a:moveTo>
                  <a:pt x="0" y="805"/>
                </a:moveTo>
                <a:cubicBezTo>
                  <a:pt x="43" y="819"/>
                  <a:pt x="98" y="815"/>
                  <a:pt x="140" y="817"/>
                </a:cubicBezTo>
                <a:cubicBezTo>
                  <a:pt x="152" y="825"/>
                  <a:pt x="167" y="835"/>
                  <a:pt x="180" y="841"/>
                </a:cubicBezTo>
                <a:cubicBezTo>
                  <a:pt x="188" y="844"/>
                  <a:pt x="204" y="849"/>
                  <a:pt x="204" y="849"/>
                </a:cubicBezTo>
                <a:cubicBezTo>
                  <a:pt x="219" y="860"/>
                  <a:pt x="227" y="872"/>
                  <a:pt x="240" y="885"/>
                </a:cubicBezTo>
                <a:cubicBezTo>
                  <a:pt x="241" y="889"/>
                  <a:pt x="267" y="944"/>
                  <a:pt x="272" y="949"/>
                </a:cubicBezTo>
                <a:cubicBezTo>
                  <a:pt x="279" y="956"/>
                  <a:pt x="288" y="960"/>
                  <a:pt x="296" y="965"/>
                </a:cubicBezTo>
                <a:cubicBezTo>
                  <a:pt x="300" y="968"/>
                  <a:pt x="308" y="973"/>
                  <a:pt x="308" y="973"/>
                </a:cubicBezTo>
                <a:cubicBezTo>
                  <a:pt x="341" y="1072"/>
                  <a:pt x="405" y="1058"/>
                  <a:pt x="504" y="1061"/>
                </a:cubicBezTo>
                <a:cubicBezTo>
                  <a:pt x="552" y="1066"/>
                  <a:pt x="559" y="1069"/>
                  <a:pt x="612" y="1065"/>
                </a:cubicBezTo>
                <a:cubicBezTo>
                  <a:pt x="645" y="1043"/>
                  <a:pt x="607" y="1072"/>
                  <a:pt x="628" y="1045"/>
                </a:cubicBezTo>
                <a:cubicBezTo>
                  <a:pt x="635" y="1036"/>
                  <a:pt x="652" y="1021"/>
                  <a:pt x="652" y="1021"/>
                </a:cubicBezTo>
                <a:cubicBezTo>
                  <a:pt x="663" y="803"/>
                  <a:pt x="686" y="897"/>
                  <a:pt x="1012" y="893"/>
                </a:cubicBezTo>
                <a:cubicBezTo>
                  <a:pt x="1021" y="867"/>
                  <a:pt x="1014" y="847"/>
                  <a:pt x="992" y="833"/>
                </a:cubicBezTo>
                <a:cubicBezTo>
                  <a:pt x="973" y="804"/>
                  <a:pt x="948" y="795"/>
                  <a:pt x="928" y="769"/>
                </a:cubicBezTo>
                <a:cubicBezTo>
                  <a:pt x="913" y="749"/>
                  <a:pt x="909" y="729"/>
                  <a:pt x="896" y="709"/>
                </a:cubicBezTo>
                <a:cubicBezTo>
                  <a:pt x="892" y="638"/>
                  <a:pt x="900" y="517"/>
                  <a:pt x="828" y="469"/>
                </a:cubicBezTo>
                <a:cubicBezTo>
                  <a:pt x="827" y="465"/>
                  <a:pt x="826" y="461"/>
                  <a:pt x="824" y="457"/>
                </a:cubicBezTo>
                <a:cubicBezTo>
                  <a:pt x="822" y="453"/>
                  <a:pt x="818" y="449"/>
                  <a:pt x="816" y="445"/>
                </a:cubicBezTo>
                <a:cubicBezTo>
                  <a:pt x="813" y="437"/>
                  <a:pt x="808" y="421"/>
                  <a:pt x="808" y="421"/>
                </a:cubicBezTo>
                <a:cubicBezTo>
                  <a:pt x="806" y="406"/>
                  <a:pt x="801" y="392"/>
                  <a:pt x="800" y="377"/>
                </a:cubicBezTo>
                <a:cubicBezTo>
                  <a:pt x="795" y="327"/>
                  <a:pt x="808" y="296"/>
                  <a:pt x="768" y="269"/>
                </a:cubicBezTo>
                <a:cubicBezTo>
                  <a:pt x="760" y="257"/>
                  <a:pt x="736" y="241"/>
                  <a:pt x="736" y="241"/>
                </a:cubicBezTo>
                <a:cubicBezTo>
                  <a:pt x="725" y="225"/>
                  <a:pt x="702" y="199"/>
                  <a:pt x="684" y="193"/>
                </a:cubicBezTo>
                <a:cubicBezTo>
                  <a:pt x="661" y="159"/>
                  <a:pt x="692" y="199"/>
                  <a:pt x="664" y="177"/>
                </a:cubicBezTo>
                <a:cubicBezTo>
                  <a:pt x="660" y="174"/>
                  <a:pt x="659" y="168"/>
                  <a:pt x="656" y="165"/>
                </a:cubicBezTo>
                <a:cubicBezTo>
                  <a:pt x="653" y="162"/>
                  <a:pt x="648" y="160"/>
                  <a:pt x="644" y="157"/>
                </a:cubicBezTo>
                <a:cubicBezTo>
                  <a:pt x="633" y="141"/>
                  <a:pt x="608" y="120"/>
                  <a:pt x="588" y="113"/>
                </a:cubicBezTo>
                <a:cubicBezTo>
                  <a:pt x="580" y="110"/>
                  <a:pt x="564" y="105"/>
                  <a:pt x="564" y="105"/>
                </a:cubicBezTo>
                <a:cubicBezTo>
                  <a:pt x="550" y="85"/>
                  <a:pt x="526" y="85"/>
                  <a:pt x="508" y="69"/>
                </a:cubicBezTo>
                <a:cubicBezTo>
                  <a:pt x="496" y="59"/>
                  <a:pt x="465" y="20"/>
                  <a:pt x="448" y="17"/>
                </a:cubicBezTo>
                <a:cubicBezTo>
                  <a:pt x="428" y="14"/>
                  <a:pt x="408" y="14"/>
                  <a:pt x="388" y="13"/>
                </a:cubicBezTo>
                <a:cubicBezTo>
                  <a:pt x="348" y="0"/>
                  <a:pt x="376" y="5"/>
                  <a:pt x="376" y="97"/>
                </a:cubicBezTo>
              </a:path>
            </a:pathLst>
          </a:custGeom>
          <a:noFill/>
          <a:ln w="38100" cap="flat" cmpd="sng">
            <a:solidFill>
              <a:srgbClr val="FF00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" name="TextBox 3"/>
          <p:cNvSpPr txBox="1">
            <a:spLocks noChangeArrowheads="1"/>
          </p:cNvSpPr>
          <p:nvPr/>
        </p:nvSpPr>
        <p:spPr bwMode="auto">
          <a:xfrm>
            <a:off x="353261" y="99857"/>
            <a:ext cx="751995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3600">
                <a:solidFill>
                  <a:srgbClr val="FF0000"/>
                </a:solidFill>
              </a:rPr>
              <a:t>2. Các bộ phận bên ngoài của chim</a:t>
            </a:r>
          </a:p>
        </p:txBody>
      </p:sp>
    </p:spTree>
    <p:extLst>
      <p:ext uri="{BB962C8B-B14F-4D97-AF65-F5344CB8AC3E}">
        <p14:creationId xmlns:p14="http://schemas.microsoft.com/office/powerpoint/2010/main" val="800286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1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1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1000"/>
                                        <p:tgtEl>
                                          <p:spTgt spid="420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1000"/>
                                        <p:tgtEl>
                                          <p:spTgt spid="420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1000"/>
                                        <p:tgtEl>
                                          <p:spTgt spid="420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1000"/>
                                        <p:tgtEl>
                                          <p:spTgt spid="419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1000"/>
                                        <p:tgtEl>
                                          <p:spTgt spid="419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419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419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419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419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419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419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8" grpId="0" animBg="1"/>
      <p:bldP spid="41989" grpId="0" animBg="1"/>
      <p:bldP spid="41992" grpId="0" animBg="1"/>
      <p:bldP spid="41993" grpId="0" animBg="1"/>
      <p:bldP spid="41996" grpId="0" animBg="1"/>
      <p:bldP spid="41998" grpId="0" animBg="1"/>
      <p:bldP spid="41999" grpId="0" animBg="1"/>
      <p:bldP spid="42003" grpId="0" animBg="1"/>
      <p:bldP spid="42004" grpId="0" animBg="1"/>
      <p:bldP spid="4200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 descr="Grey-headed%20Canary[1]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64325" y="699250"/>
            <a:ext cx="3162313" cy="1905000"/>
          </a:xfrm>
          <a:prstGeom prst="rect">
            <a:avLst/>
          </a:prstGeom>
          <a:noFill/>
          <a:ln w="57150">
            <a:solidFill>
              <a:srgbClr val="FFCCFF"/>
            </a:solidFill>
            <a:miter lim="800000"/>
            <a:headEnd/>
            <a:tailEnd/>
          </a:ln>
        </p:spPr>
      </p:pic>
      <p:pic>
        <p:nvPicPr>
          <p:cNvPr id="9" name="Picture 15" descr="BIRDS01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282924" y="623050"/>
            <a:ext cx="2958293" cy="2057400"/>
          </a:xfrm>
          <a:prstGeom prst="rect">
            <a:avLst/>
          </a:prstGeom>
          <a:noFill/>
          <a:ln w="57150">
            <a:solidFill>
              <a:srgbClr val="FFCCFF"/>
            </a:solidFill>
            <a:miter lim="800000"/>
            <a:headEnd/>
            <a:tailEnd/>
          </a:ln>
        </p:spPr>
      </p:pic>
      <p:pic>
        <p:nvPicPr>
          <p:cNvPr id="10" name="Picture 17" descr="2410201001Gaypenguins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62316" y="2971800"/>
            <a:ext cx="3060303" cy="1805734"/>
          </a:xfrm>
          <a:prstGeom prst="rect">
            <a:avLst/>
          </a:prstGeom>
          <a:noFill/>
          <a:ln w="38100" cmpd="dbl">
            <a:solidFill>
              <a:srgbClr val="00FF00"/>
            </a:solidFill>
            <a:miter lim="800000"/>
            <a:headEnd/>
            <a:tailEnd/>
          </a:ln>
        </p:spPr>
      </p:pic>
      <p:pic>
        <p:nvPicPr>
          <p:cNvPr id="11" name="Picture 33" descr="117302097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426637" y="3000372"/>
            <a:ext cx="2754272" cy="1828800"/>
          </a:xfrm>
          <a:prstGeom prst="rect">
            <a:avLst/>
          </a:prstGeom>
          <a:solidFill>
            <a:srgbClr val="00B050"/>
          </a:solidFill>
          <a:ln w="57150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12" name="Picture 4" descr="1Image_Pro_4cb7e28a-dc0b-451d-96c2-11e685952eaa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04023" y="649942"/>
            <a:ext cx="3060303" cy="1981200"/>
          </a:xfrm>
          <a:prstGeom prst="rect">
            <a:avLst/>
          </a:prstGeom>
          <a:noFill/>
          <a:ln w="38100" cmpd="dbl">
            <a:noFill/>
            <a:miter lim="800000"/>
            <a:headEnd/>
            <a:tailEnd/>
          </a:ln>
        </p:spPr>
      </p:pic>
      <p:pic>
        <p:nvPicPr>
          <p:cNvPr id="13" name="Picture 19" descr="ostrich-1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282922" y="2971803"/>
            <a:ext cx="2652263" cy="1890903"/>
          </a:xfrm>
          <a:prstGeom prst="rect">
            <a:avLst/>
          </a:prstGeom>
          <a:noFill/>
          <a:ln w="28575" cmpd="dbl">
            <a:solidFill>
              <a:srgbClr val="00B0F0"/>
            </a:solidFill>
            <a:miter lim="800000"/>
            <a:headEnd/>
            <a:tailEnd/>
          </a:ln>
        </p:spPr>
      </p:pic>
      <p:pic>
        <p:nvPicPr>
          <p:cNvPr id="14" name="Picture 2" descr="DSC00756"/>
          <p:cNvPicPr preferRelativeResize="0"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" y="2918014"/>
            <a:ext cx="3060303" cy="1850562"/>
          </a:xfrm>
          <a:prstGeom prst="rect">
            <a:avLst/>
          </a:prstGeom>
          <a:noFill/>
          <a:ln w="38100" cmpd="dbl">
            <a:solidFill>
              <a:srgbClr val="00FF00"/>
            </a:solidFill>
            <a:miter lim="800000"/>
            <a:headEnd/>
            <a:tailEnd/>
          </a:ln>
        </p:spPr>
      </p:pic>
      <p:pic>
        <p:nvPicPr>
          <p:cNvPr id="15" name="Picture 10" descr="12tq8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630657" y="685800"/>
            <a:ext cx="2448243" cy="1981200"/>
          </a:xfrm>
          <a:prstGeom prst="rect">
            <a:avLst/>
          </a:prstGeom>
          <a:noFill/>
          <a:ln w="57150">
            <a:solidFill>
              <a:srgbClr val="0000FF"/>
            </a:solidFill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3729733" y="2433922"/>
            <a:ext cx="1976443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Họa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mi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991849" y="2455307"/>
            <a:ext cx="1434527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Vẹt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585770" y="2505643"/>
            <a:ext cx="1707353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Công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264325" y="4876804"/>
            <a:ext cx="2682263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6.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cụt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402631" y="4876804"/>
            <a:ext cx="2958293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7.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hút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mật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666953" y="4876804"/>
            <a:ext cx="1980201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/>
              <a:t>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8.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điểu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Flowchart: Alternate Process 21"/>
          <p:cNvSpPr/>
          <p:nvPr/>
        </p:nvSpPr>
        <p:spPr>
          <a:xfrm>
            <a:off x="408040" y="2461465"/>
            <a:ext cx="2448243" cy="381000"/>
          </a:xfrm>
          <a:prstGeom prst="flowChartAlternate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bàng</a:t>
            </a:r>
            <a:endParaRPr lang="en-US" sz="2800" dirty="0"/>
          </a:p>
        </p:txBody>
      </p:sp>
      <p:sp>
        <p:nvSpPr>
          <p:cNvPr id="23" name="TextBox 22"/>
          <p:cNvSpPr txBox="1"/>
          <p:nvPr/>
        </p:nvSpPr>
        <p:spPr>
          <a:xfrm>
            <a:off x="580560" y="4799860"/>
            <a:ext cx="1611167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5.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Ngỗng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538542" y="5380166"/>
            <a:ext cx="84668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Tất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err="1"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4000">
                <a:latin typeface="Times New Roman" pitchFamily="18" charset="0"/>
                <a:cs typeface="Times New Roman" pitchFamily="18" charset="0"/>
              </a:rPr>
              <a:t> có:</a:t>
            </a:r>
            <a:r>
              <a:rPr lang="en-US"/>
              <a:t> 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7486109" y="5363942"/>
            <a:ext cx="12871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,</a:t>
            </a:r>
            <a:endParaRPr lang="en-US" sz="40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514155" y="5380166"/>
            <a:ext cx="16102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,</a:t>
            </a:r>
            <a:endParaRPr lang="en-US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716416" y="5426336"/>
            <a:ext cx="83402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</a:t>
            </a:r>
          </a:p>
          <a:p>
            <a:r>
              <a:rPr lang="en-US" sz="400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cơ </a:t>
            </a:r>
            <a:r>
              <a:rPr lang="en-US" sz="40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40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di</a:t>
            </a:r>
            <a:r>
              <a:rPr lang="en-US" sz="400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chuyển ( </a:t>
            </a:r>
            <a:r>
              <a:rPr lang="en-US" sz="40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40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n-US" sz="40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40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40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9" name="Freeform 38"/>
          <p:cNvSpPr/>
          <p:nvPr/>
        </p:nvSpPr>
        <p:spPr>
          <a:xfrm>
            <a:off x="1908190" y="1642782"/>
            <a:ext cx="279028" cy="329453"/>
          </a:xfrm>
          <a:custGeom>
            <a:avLst/>
            <a:gdLst>
              <a:gd name="connsiteX0" fmla="*/ 80683 w 208430"/>
              <a:gd name="connsiteY0" fmla="*/ 253253 h 329453"/>
              <a:gd name="connsiteX1" fmla="*/ 26894 w 208430"/>
              <a:gd name="connsiteY1" fmla="*/ 118783 h 329453"/>
              <a:gd name="connsiteX2" fmla="*/ 26894 w 208430"/>
              <a:gd name="connsiteY2" fmla="*/ 11206 h 329453"/>
              <a:gd name="connsiteX3" fmla="*/ 188259 w 208430"/>
              <a:gd name="connsiteY3" fmla="*/ 51547 h 329453"/>
              <a:gd name="connsiteX4" fmla="*/ 147918 w 208430"/>
              <a:gd name="connsiteY4" fmla="*/ 293594 h 329453"/>
              <a:gd name="connsiteX5" fmla="*/ 80683 w 208430"/>
              <a:gd name="connsiteY5" fmla="*/ 253253 h 3294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8430" h="329453">
                <a:moveTo>
                  <a:pt x="80683" y="253253"/>
                </a:moveTo>
                <a:cubicBezTo>
                  <a:pt x="60512" y="224118"/>
                  <a:pt x="35859" y="159124"/>
                  <a:pt x="26894" y="118783"/>
                </a:cubicBezTo>
                <a:cubicBezTo>
                  <a:pt x="17929" y="78442"/>
                  <a:pt x="0" y="22412"/>
                  <a:pt x="26894" y="11206"/>
                </a:cubicBezTo>
                <a:cubicBezTo>
                  <a:pt x="53788" y="0"/>
                  <a:pt x="168088" y="4482"/>
                  <a:pt x="188259" y="51547"/>
                </a:cubicBezTo>
                <a:cubicBezTo>
                  <a:pt x="208430" y="98612"/>
                  <a:pt x="168088" y="257735"/>
                  <a:pt x="147918" y="293594"/>
                </a:cubicBezTo>
                <a:cubicBezTo>
                  <a:pt x="127748" y="329453"/>
                  <a:pt x="100854" y="282388"/>
                  <a:pt x="80683" y="253253"/>
                </a:cubicBezTo>
                <a:close/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Freeform 47"/>
          <p:cNvSpPr/>
          <p:nvPr/>
        </p:nvSpPr>
        <p:spPr>
          <a:xfrm>
            <a:off x="1548158" y="1730194"/>
            <a:ext cx="438042" cy="385481"/>
          </a:xfrm>
          <a:custGeom>
            <a:avLst/>
            <a:gdLst>
              <a:gd name="connsiteX0" fmla="*/ 201706 w 327211"/>
              <a:gd name="connsiteY0" fmla="*/ 4482 h 385481"/>
              <a:gd name="connsiteX1" fmla="*/ 107577 w 327211"/>
              <a:gd name="connsiteY1" fmla="*/ 85164 h 385481"/>
              <a:gd name="connsiteX2" fmla="*/ 107577 w 327211"/>
              <a:gd name="connsiteY2" fmla="*/ 327211 h 385481"/>
              <a:gd name="connsiteX3" fmla="*/ 40341 w 327211"/>
              <a:gd name="connsiteY3" fmla="*/ 327211 h 385481"/>
              <a:gd name="connsiteX4" fmla="*/ 26894 w 327211"/>
              <a:gd name="connsiteY4" fmla="*/ 300317 h 385481"/>
              <a:gd name="connsiteX5" fmla="*/ 201706 w 327211"/>
              <a:gd name="connsiteY5" fmla="*/ 380999 h 385481"/>
              <a:gd name="connsiteX6" fmla="*/ 309282 w 327211"/>
              <a:gd name="connsiteY6" fmla="*/ 273423 h 385481"/>
              <a:gd name="connsiteX7" fmla="*/ 309282 w 327211"/>
              <a:gd name="connsiteY7" fmla="*/ 152399 h 385481"/>
              <a:gd name="connsiteX8" fmla="*/ 215153 w 327211"/>
              <a:gd name="connsiteY8" fmla="*/ 58270 h 385481"/>
              <a:gd name="connsiteX9" fmla="*/ 201706 w 327211"/>
              <a:gd name="connsiteY9" fmla="*/ 4482 h 385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27211" h="385481">
                <a:moveTo>
                  <a:pt x="201706" y="4482"/>
                </a:moveTo>
                <a:cubicBezTo>
                  <a:pt x="183777" y="8964"/>
                  <a:pt x="123265" y="31376"/>
                  <a:pt x="107577" y="85164"/>
                </a:cubicBezTo>
                <a:cubicBezTo>
                  <a:pt x="91889" y="138952"/>
                  <a:pt x="118783" y="286870"/>
                  <a:pt x="107577" y="327211"/>
                </a:cubicBezTo>
                <a:cubicBezTo>
                  <a:pt x="96371" y="367552"/>
                  <a:pt x="53788" y="331693"/>
                  <a:pt x="40341" y="327211"/>
                </a:cubicBezTo>
                <a:cubicBezTo>
                  <a:pt x="26894" y="322729"/>
                  <a:pt x="0" y="291352"/>
                  <a:pt x="26894" y="300317"/>
                </a:cubicBezTo>
                <a:cubicBezTo>
                  <a:pt x="53788" y="309282"/>
                  <a:pt x="154641" y="385481"/>
                  <a:pt x="201706" y="380999"/>
                </a:cubicBezTo>
                <a:cubicBezTo>
                  <a:pt x="248771" y="376517"/>
                  <a:pt x="291353" y="311523"/>
                  <a:pt x="309282" y="273423"/>
                </a:cubicBezTo>
                <a:cubicBezTo>
                  <a:pt x="327211" y="235323"/>
                  <a:pt x="324970" y="188258"/>
                  <a:pt x="309282" y="152399"/>
                </a:cubicBezTo>
                <a:cubicBezTo>
                  <a:pt x="293594" y="116540"/>
                  <a:pt x="226359" y="85164"/>
                  <a:pt x="215153" y="58270"/>
                </a:cubicBezTo>
                <a:cubicBezTo>
                  <a:pt x="203947" y="31376"/>
                  <a:pt x="219635" y="0"/>
                  <a:pt x="201706" y="4482"/>
                </a:cubicBez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Freeform 49"/>
          <p:cNvSpPr/>
          <p:nvPr/>
        </p:nvSpPr>
        <p:spPr>
          <a:xfrm>
            <a:off x="4059407" y="990600"/>
            <a:ext cx="1569155" cy="934570"/>
          </a:xfrm>
          <a:custGeom>
            <a:avLst/>
            <a:gdLst>
              <a:gd name="connsiteX0" fmla="*/ 1136277 w 1172136"/>
              <a:gd name="connsiteY0" fmla="*/ 273424 h 934570"/>
              <a:gd name="connsiteX1" fmla="*/ 1163171 w 1172136"/>
              <a:gd name="connsiteY1" fmla="*/ 448235 h 934570"/>
              <a:gd name="connsiteX2" fmla="*/ 1082489 w 1172136"/>
              <a:gd name="connsiteY2" fmla="*/ 649941 h 934570"/>
              <a:gd name="connsiteX3" fmla="*/ 961465 w 1172136"/>
              <a:gd name="connsiteY3" fmla="*/ 757518 h 934570"/>
              <a:gd name="connsiteX4" fmla="*/ 813548 w 1172136"/>
              <a:gd name="connsiteY4" fmla="*/ 838200 h 934570"/>
              <a:gd name="connsiteX5" fmla="*/ 598395 w 1172136"/>
              <a:gd name="connsiteY5" fmla="*/ 838200 h 934570"/>
              <a:gd name="connsiteX6" fmla="*/ 477371 w 1172136"/>
              <a:gd name="connsiteY6" fmla="*/ 838200 h 934570"/>
              <a:gd name="connsiteX7" fmla="*/ 356348 w 1172136"/>
              <a:gd name="connsiteY7" fmla="*/ 905435 h 934570"/>
              <a:gd name="connsiteX8" fmla="*/ 342901 w 1172136"/>
              <a:gd name="connsiteY8" fmla="*/ 865094 h 934570"/>
              <a:gd name="connsiteX9" fmla="*/ 221877 w 1172136"/>
              <a:gd name="connsiteY9" fmla="*/ 932329 h 934570"/>
              <a:gd name="connsiteX10" fmla="*/ 47065 w 1172136"/>
              <a:gd name="connsiteY10" fmla="*/ 851647 h 934570"/>
              <a:gd name="connsiteX11" fmla="*/ 6724 w 1172136"/>
              <a:gd name="connsiteY11" fmla="*/ 730624 h 934570"/>
              <a:gd name="connsiteX12" fmla="*/ 87407 w 1172136"/>
              <a:gd name="connsiteY12" fmla="*/ 623047 h 934570"/>
              <a:gd name="connsiteX13" fmla="*/ 221877 w 1172136"/>
              <a:gd name="connsiteY13" fmla="*/ 434788 h 934570"/>
              <a:gd name="connsiteX14" fmla="*/ 316007 w 1172136"/>
              <a:gd name="connsiteY14" fmla="*/ 206188 h 934570"/>
              <a:gd name="connsiteX15" fmla="*/ 584948 w 1172136"/>
              <a:gd name="connsiteY15" fmla="*/ 44824 h 934570"/>
              <a:gd name="connsiteX16" fmla="*/ 719418 w 1172136"/>
              <a:gd name="connsiteY16" fmla="*/ 4482 h 934570"/>
              <a:gd name="connsiteX17" fmla="*/ 867336 w 1172136"/>
              <a:gd name="connsiteY17" fmla="*/ 71718 h 934570"/>
              <a:gd name="connsiteX18" fmla="*/ 1069042 w 1172136"/>
              <a:gd name="connsiteY18" fmla="*/ 273424 h 934570"/>
              <a:gd name="connsiteX19" fmla="*/ 1136277 w 1172136"/>
              <a:gd name="connsiteY19" fmla="*/ 273424 h 934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172136" h="934570">
                <a:moveTo>
                  <a:pt x="1136277" y="273424"/>
                </a:moveTo>
                <a:cubicBezTo>
                  <a:pt x="1151965" y="302559"/>
                  <a:pt x="1172136" y="385482"/>
                  <a:pt x="1163171" y="448235"/>
                </a:cubicBezTo>
                <a:cubicBezTo>
                  <a:pt x="1154206" y="510988"/>
                  <a:pt x="1116107" y="598394"/>
                  <a:pt x="1082489" y="649941"/>
                </a:cubicBezTo>
                <a:cubicBezTo>
                  <a:pt x="1048871" y="701488"/>
                  <a:pt x="1006288" y="726142"/>
                  <a:pt x="961465" y="757518"/>
                </a:cubicBezTo>
                <a:cubicBezTo>
                  <a:pt x="916642" y="788894"/>
                  <a:pt x="874060" y="824753"/>
                  <a:pt x="813548" y="838200"/>
                </a:cubicBezTo>
                <a:cubicBezTo>
                  <a:pt x="753036" y="851647"/>
                  <a:pt x="598395" y="838200"/>
                  <a:pt x="598395" y="838200"/>
                </a:cubicBezTo>
                <a:cubicBezTo>
                  <a:pt x="542366" y="838200"/>
                  <a:pt x="517712" y="826994"/>
                  <a:pt x="477371" y="838200"/>
                </a:cubicBezTo>
                <a:cubicBezTo>
                  <a:pt x="437030" y="849406"/>
                  <a:pt x="378760" y="900953"/>
                  <a:pt x="356348" y="905435"/>
                </a:cubicBezTo>
                <a:cubicBezTo>
                  <a:pt x="333936" y="909917"/>
                  <a:pt x="365313" y="860612"/>
                  <a:pt x="342901" y="865094"/>
                </a:cubicBezTo>
                <a:cubicBezTo>
                  <a:pt x="320489" y="869576"/>
                  <a:pt x="271183" y="934570"/>
                  <a:pt x="221877" y="932329"/>
                </a:cubicBezTo>
                <a:cubicBezTo>
                  <a:pt x="172571" y="930088"/>
                  <a:pt x="82924" y="885264"/>
                  <a:pt x="47065" y="851647"/>
                </a:cubicBezTo>
                <a:cubicBezTo>
                  <a:pt x="11206" y="818030"/>
                  <a:pt x="0" y="768724"/>
                  <a:pt x="6724" y="730624"/>
                </a:cubicBezTo>
                <a:cubicBezTo>
                  <a:pt x="13448" y="692524"/>
                  <a:pt x="51548" y="672353"/>
                  <a:pt x="87407" y="623047"/>
                </a:cubicBezTo>
                <a:cubicBezTo>
                  <a:pt x="123266" y="573741"/>
                  <a:pt x="183777" y="504265"/>
                  <a:pt x="221877" y="434788"/>
                </a:cubicBezTo>
                <a:cubicBezTo>
                  <a:pt x="259977" y="365311"/>
                  <a:pt x="255495" y="271182"/>
                  <a:pt x="316007" y="206188"/>
                </a:cubicBezTo>
                <a:cubicBezTo>
                  <a:pt x="376519" y="141194"/>
                  <a:pt x="517713" y="78442"/>
                  <a:pt x="584948" y="44824"/>
                </a:cubicBezTo>
                <a:cubicBezTo>
                  <a:pt x="652183" y="11206"/>
                  <a:pt x="672353" y="0"/>
                  <a:pt x="719418" y="4482"/>
                </a:cubicBezTo>
                <a:cubicBezTo>
                  <a:pt x="766483" y="8964"/>
                  <a:pt x="809065" y="26894"/>
                  <a:pt x="867336" y="71718"/>
                </a:cubicBezTo>
                <a:cubicBezTo>
                  <a:pt x="925607" y="116542"/>
                  <a:pt x="1019736" y="242048"/>
                  <a:pt x="1069042" y="273424"/>
                </a:cubicBezTo>
                <a:cubicBezTo>
                  <a:pt x="1118348" y="304800"/>
                  <a:pt x="1120589" y="244289"/>
                  <a:pt x="1136277" y="273424"/>
                </a:cubicBez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Freeform 50"/>
          <p:cNvSpPr/>
          <p:nvPr/>
        </p:nvSpPr>
        <p:spPr>
          <a:xfrm>
            <a:off x="7281723" y="965947"/>
            <a:ext cx="1494148" cy="1241612"/>
          </a:xfrm>
          <a:custGeom>
            <a:avLst/>
            <a:gdLst>
              <a:gd name="connsiteX0" fmla="*/ 6723 w 1116105"/>
              <a:gd name="connsiteY0" fmla="*/ 338418 h 1241612"/>
              <a:gd name="connsiteX1" fmla="*/ 33617 w 1116105"/>
              <a:gd name="connsiteY1" fmla="*/ 513229 h 1241612"/>
              <a:gd name="connsiteX2" fmla="*/ 100852 w 1116105"/>
              <a:gd name="connsiteY2" fmla="*/ 620806 h 1241612"/>
              <a:gd name="connsiteX3" fmla="*/ 194982 w 1116105"/>
              <a:gd name="connsiteY3" fmla="*/ 903194 h 1241612"/>
              <a:gd name="connsiteX4" fmla="*/ 316005 w 1116105"/>
              <a:gd name="connsiteY4" fmla="*/ 1064559 h 1241612"/>
              <a:gd name="connsiteX5" fmla="*/ 490817 w 1116105"/>
              <a:gd name="connsiteY5" fmla="*/ 1145241 h 1241612"/>
              <a:gd name="connsiteX6" fmla="*/ 665629 w 1116105"/>
              <a:gd name="connsiteY6" fmla="*/ 1185582 h 1241612"/>
              <a:gd name="connsiteX7" fmla="*/ 692523 w 1116105"/>
              <a:gd name="connsiteY7" fmla="*/ 1051112 h 1241612"/>
              <a:gd name="connsiteX8" fmla="*/ 813546 w 1116105"/>
              <a:gd name="connsiteY8" fmla="*/ 1158688 h 1241612"/>
              <a:gd name="connsiteX9" fmla="*/ 1015252 w 1116105"/>
              <a:gd name="connsiteY9" fmla="*/ 1239371 h 1241612"/>
              <a:gd name="connsiteX10" fmla="*/ 1109382 w 1116105"/>
              <a:gd name="connsiteY10" fmla="*/ 1145241 h 1241612"/>
              <a:gd name="connsiteX11" fmla="*/ 1055593 w 1116105"/>
              <a:gd name="connsiteY11" fmla="*/ 1024218 h 1241612"/>
              <a:gd name="connsiteX12" fmla="*/ 1042146 w 1116105"/>
              <a:gd name="connsiteY12" fmla="*/ 849406 h 1241612"/>
              <a:gd name="connsiteX13" fmla="*/ 974911 w 1116105"/>
              <a:gd name="connsiteY13" fmla="*/ 607359 h 1241612"/>
              <a:gd name="connsiteX14" fmla="*/ 800099 w 1116105"/>
              <a:gd name="connsiteY14" fmla="*/ 419100 h 1241612"/>
              <a:gd name="connsiteX15" fmla="*/ 638735 w 1116105"/>
              <a:gd name="connsiteY15" fmla="*/ 69477 h 1241612"/>
              <a:gd name="connsiteX16" fmla="*/ 598393 w 1116105"/>
              <a:gd name="connsiteY16" fmla="*/ 56029 h 1241612"/>
              <a:gd name="connsiteX17" fmla="*/ 477370 w 1116105"/>
              <a:gd name="connsiteY17" fmla="*/ 15688 h 1241612"/>
              <a:gd name="connsiteX18" fmla="*/ 450476 w 1116105"/>
              <a:gd name="connsiteY18" fmla="*/ 150159 h 1241612"/>
              <a:gd name="connsiteX19" fmla="*/ 262217 w 1116105"/>
              <a:gd name="connsiteY19" fmla="*/ 244288 h 1241612"/>
              <a:gd name="connsiteX20" fmla="*/ 73958 w 1116105"/>
              <a:gd name="connsiteY20" fmla="*/ 244288 h 1241612"/>
              <a:gd name="connsiteX21" fmla="*/ 6723 w 1116105"/>
              <a:gd name="connsiteY21" fmla="*/ 338418 h 1241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116105" h="1241612">
                <a:moveTo>
                  <a:pt x="6723" y="338418"/>
                </a:moveTo>
                <a:cubicBezTo>
                  <a:pt x="0" y="383241"/>
                  <a:pt x="17929" y="466164"/>
                  <a:pt x="33617" y="513229"/>
                </a:cubicBezTo>
                <a:cubicBezTo>
                  <a:pt x="49305" y="560294"/>
                  <a:pt x="73958" y="555812"/>
                  <a:pt x="100852" y="620806"/>
                </a:cubicBezTo>
                <a:cubicBezTo>
                  <a:pt x="127746" y="685800"/>
                  <a:pt x="159123" y="829235"/>
                  <a:pt x="194982" y="903194"/>
                </a:cubicBezTo>
                <a:cubicBezTo>
                  <a:pt x="230841" y="977153"/>
                  <a:pt x="266699" y="1024218"/>
                  <a:pt x="316005" y="1064559"/>
                </a:cubicBezTo>
                <a:cubicBezTo>
                  <a:pt x="365311" y="1104900"/>
                  <a:pt x="432546" y="1125071"/>
                  <a:pt x="490817" y="1145241"/>
                </a:cubicBezTo>
                <a:cubicBezTo>
                  <a:pt x="549088" y="1165412"/>
                  <a:pt x="632011" y="1201270"/>
                  <a:pt x="665629" y="1185582"/>
                </a:cubicBezTo>
                <a:cubicBezTo>
                  <a:pt x="699247" y="1169894"/>
                  <a:pt x="667870" y="1055594"/>
                  <a:pt x="692523" y="1051112"/>
                </a:cubicBezTo>
                <a:cubicBezTo>
                  <a:pt x="717176" y="1046630"/>
                  <a:pt x="759758" y="1127312"/>
                  <a:pt x="813546" y="1158688"/>
                </a:cubicBezTo>
                <a:cubicBezTo>
                  <a:pt x="867334" y="1190064"/>
                  <a:pt x="965946" y="1241612"/>
                  <a:pt x="1015252" y="1239371"/>
                </a:cubicBezTo>
                <a:cubicBezTo>
                  <a:pt x="1064558" y="1237130"/>
                  <a:pt x="1102659" y="1181100"/>
                  <a:pt x="1109382" y="1145241"/>
                </a:cubicBezTo>
                <a:cubicBezTo>
                  <a:pt x="1116105" y="1109382"/>
                  <a:pt x="1066799" y="1073524"/>
                  <a:pt x="1055593" y="1024218"/>
                </a:cubicBezTo>
                <a:cubicBezTo>
                  <a:pt x="1044387" y="974912"/>
                  <a:pt x="1055593" y="918883"/>
                  <a:pt x="1042146" y="849406"/>
                </a:cubicBezTo>
                <a:cubicBezTo>
                  <a:pt x="1028699" y="779929"/>
                  <a:pt x="1015252" y="679077"/>
                  <a:pt x="974911" y="607359"/>
                </a:cubicBezTo>
                <a:cubicBezTo>
                  <a:pt x="934570" y="535641"/>
                  <a:pt x="856128" y="508747"/>
                  <a:pt x="800099" y="419100"/>
                </a:cubicBezTo>
                <a:cubicBezTo>
                  <a:pt x="744070" y="329453"/>
                  <a:pt x="672353" y="129989"/>
                  <a:pt x="638735" y="69477"/>
                </a:cubicBezTo>
                <a:cubicBezTo>
                  <a:pt x="605117" y="8965"/>
                  <a:pt x="598393" y="56029"/>
                  <a:pt x="598393" y="56029"/>
                </a:cubicBezTo>
                <a:cubicBezTo>
                  <a:pt x="571499" y="47064"/>
                  <a:pt x="502023" y="0"/>
                  <a:pt x="477370" y="15688"/>
                </a:cubicBezTo>
                <a:cubicBezTo>
                  <a:pt x="452717" y="31376"/>
                  <a:pt x="486335" y="112059"/>
                  <a:pt x="450476" y="150159"/>
                </a:cubicBezTo>
                <a:cubicBezTo>
                  <a:pt x="414617" y="188259"/>
                  <a:pt x="324970" y="228600"/>
                  <a:pt x="262217" y="244288"/>
                </a:cubicBezTo>
                <a:cubicBezTo>
                  <a:pt x="199464" y="259976"/>
                  <a:pt x="114299" y="221876"/>
                  <a:pt x="73958" y="244288"/>
                </a:cubicBezTo>
                <a:cubicBezTo>
                  <a:pt x="33617" y="266700"/>
                  <a:pt x="13446" y="293595"/>
                  <a:pt x="6723" y="338418"/>
                </a:cubicBez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Freeform 51"/>
          <p:cNvSpPr/>
          <p:nvPr/>
        </p:nvSpPr>
        <p:spPr>
          <a:xfrm>
            <a:off x="10684066" y="1618129"/>
            <a:ext cx="375037" cy="549088"/>
          </a:xfrm>
          <a:custGeom>
            <a:avLst/>
            <a:gdLst>
              <a:gd name="connsiteX0" fmla="*/ 194982 w 280146"/>
              <a:gd name="connsiteY0" fmla="*/ 89647 h 549088"/>
              <a:gd name="connsiteX1" fmla="*/ 87405 w 280146"/>
              <a:gd name="connsiteY1" fmla="*/ 89647 h 549088"/>
              <a:gd name="connsiteX2" fmla="*/ 6723 w 280146"/>
              <a:gd name="connsiteY2" fmla="*/ 89647 h 549088"/>
              <a:gd name="connsiteX3" fmla="*/ 47064 w 280146"/>
              <a:gd name="connsiteY3" fmla="*/ 277906 h 549088"/>
              <a:gd name="connsiteX4" fmla="*/ 73958 w 280146"/>
              <a:gd name="connsiteY4" fmla="*/ 439271 h 549088"/>
              <a:gd name="connsiteX5" fmla="*/ 60511 w 280146"/>
              <a:gd name="connsiteY5" fmla="*/ 546847 h 549088"/>
              <a:gd name="connsiteX6" fmla="*/ 181535 w 280146"/>
              <a:gd name="connsiteY6" fmla="*/ 425824 h 549088"/>
              <a:gd name="connsiteX7" fmla="*/ 275664 w 280146"/>
              <a:gd name="connsiteY7" fmla="*/ 197224 h 549088"/>
              <a:gd name="connsiteX8" fmla="*/ 208429 w 280146"/>
              <a:gd name="connsiteY8" fmla="*/ 22412 h 549088"/>
              <a:gd name="connsiteX9" fmla="*/ 194982 w 280146"/>
              <a:gd name="connsiteY9" fmla="*/ 89647 h 549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0146" h="549088">
                <a:moveTo>
                  <a:pt x="194982" y="89647"/>
                </a:moveTo>
                <a:cubicBezTo>
                  <a:pt x="174811" y="100853"/>
                  <a:pt x="87405" y="89647"/>
                  <a:pt x="87405" y="89647"/>
                </a:cubicBezTo>
                <a:cubicBezTo>
                  <a:pt x="56029" y="89647"/>
                  <a:pt x="13446" y="58271"/>
                  <a:pt x="6723" y="89647"/>
                </a:cubicBezTo>
                <a:cubicBezTo>
                  <a:pt x="0" y="121023"/>
                  <a:pt x="35858" y="219635"/>
                  <a:pt x="47064" y="277906"/>
                </a:cubicBezTo>
                <a:cubicBezTo>
                  <a:pt x="58270" y="336177"/>
                  <a:pt x="71717" y="394448"/>
                  <a:pt x="73958" y="439271"/>
                </a:cubicBezTo>
                <a:cubicBezTo>
                  <a:pt x="76199" y="484094"/>
                  <a:pt x="42582" y="549088"/>
                  <a:pt x="60511" y="546847"/>
                </a:cubicBezTo>
                <a:cubicBezTo>
                  <a:pt x="78441" y="544606"/>
                  <a:pt x="145676" y="484094"/>
                  <a:pt x="181535" y="425824"/>
                </a:cubicBezTo>
                <a:cubicBezTo>
                  <a:pt x="217394" y="367554"/>
                  <a:pt x="271182" y="264459"/>
                  <a:pt x="275664" y="197224"/>
                </a:cubicBezTo>
                <a:cubicBezTo>
                  <a:pt x="280146" y="129989"/>
                  <a:pt x="219635" y="44824"/>
                  <a:pt x="208429" y="22412"/>
                </a:cubicBezTo>
                <a:cubicBezTo>
                  <a:pt x="197223" y="0"/>
                  <a:pt x="215153" y="78441"/>
                  <a:pt x="194982" y="89647"/>
                </a:cubicBez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Freeform 52"/>
          <p:cNvSpPr/>
          <p:nvPr/>
        </p:nvSpPr>
        <p:spPr>
          <a:xfrm>
            <a:off x="156018" y="3928786"/>
            <a:ext cx="720071" cy="497541"/>
          </a:xfrm>
          <a:custGeom>
            <a:avLst/>
            <a:gdLst>
              <a:gd name="connsiteX0" fmla="*/ 300317 w 537882"/>
              <a:gd name="connsiteY0" fmla="*/ 64994 h 497541"/>
              <a:gd name="connsiteX1" fmla="*/ 152399 w 537882"/>
              <a:gd name="connsiteY1" fmla="*/ 105336 h 497541"/>
              <a:gd name="connsiteX2" fmla="*/ 85164 w 537882"/>
              <a:gd name="connsiteY2" fmla="*/ 226359 h 497541"/>
              <a:gd name="connsiteX3" fmla="*/ 4482 w 537882"/>
              <a:gd name="connsiteY3" fmla="*/ 307042 h 497541"/>
              <a:gd name="connsiteX4" fmla="*/ 58270 w 537882"/>
              <a:gd name="connsiteY4" fmla="*/ 414618 h 497541"/>
              <a:gd name="connsiteX5" fmla="*/ 206187 w 537882"/>
              <a:gd name="connsiteY5" fmla="*/ 495300 h 497541"/>
              <a:gd name="connsiteX6" fmla="*/ 300317 w 537882"/>
              <a:gd name="connsiteY6" fmla="*/ 401171 h 497541"/>
              <a:gd name="connsiteX7" fmla="*/ 448234 w 537882"/>
              <a:gd name="connsiteY7" fmla="*/ 374277 h 497541"/>
              <a:gd name="connsiteX8" fmla="*/ 528917 w 537882"/>
              <a:gd name="connsiteY8" fmla="*/ 280147 h 497541"/>
              <a:gd name="connsiteX9" fmla="*/ 502023 w 537882"/>
              <a:gd name="connsiteY9" fmla="*/ 132230 h 497541"/>
              <a:gd name="connsiteX10" fmla="*/ 461682 w 537882"/>
              <a:gd name="connsiteY10" fmla="*/ 11206 h 497541"/>
              <a:gd name="connsiteX11" fmla="*/ 300317 w 537882"/>
              <a:gd name="connsiteY11" fmla="*/ 64994 h 497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37882" h="497541">
                <a:moveTo>
                  <a:pt x="300317" y="64994"/>
                </a:moveTo>
                <a:cubicBezTo>
                  <a:pt x="248770" y="80682"/>
                  <a:pt x="188258" y="78442"/>
                  <a:pt x="152399" y="105336"/>
                </a:cubicBezTo>
                <a:cubicBezTo>
                  <a:pt x="116540" y="132230"/>
                  <a:pt x="109817" y="192741"/>
                  <a:pt x="85164" y="226359"/>
                </a:cubicBezTo>
                <a:cubicBezTo>
                  <a:pt x="60511" y="259977"/>
                  <a:pt x="8964" y="275666"/>
                  <a:pt x="4482" y="307042"/>
                </a:cubicBezTo>
                <a:cubicBezTo>
                  <a:pt x="0" y="338418"/>
                  <a:pt x="24653" y="383242"/>
                  <a:pt x="58270" y="414618"/>
                </a:cubicBezTo>
                <a:cubicBezTo>
                  <a:pt x="91887" y="445994"/>
                  <a:pt x="165846" y="497541"/>
                  <a:pt x="206187" y="495300"/>
                </a:cubicBezTo>
                <a:cubicBezTo>
                  <a:pt x="246528" y="493059"/>
                  <a:pt x="259976" y="421341"/>
                  <a:pt x="300317" y="401171"/>
                </a:cubicBezTo>
                <a:cubicBezTo>
                  <a:pt x="340658" y="381001"/>
                  <a:pt x="410134" y="394448"/>
                  <a:pt x="448234" y="374277"/>
                </a:cubicBezTo>
                <a:cubicBezTo>
                  <a:pt x="486334" y="354106"/>
                  <a:pt x="519952" y="320488"/>
                  <a:pt x="528917" y="280147"/>
                </a:cubicBezTo>
                <a:cubicBezTo>
                  <a:pt x="537882" y="239806"/>
                  <a:pt x="513229" y="177053"/>
                  <a:pt x="502023" y="132230"/>
                </a:cubicBezTo>
                <a:cubicBezTo>
                  <a:pt x="490817" y="87407"/>
                  <a:pt x="502023" y="22412"/>
                  <a:pt x="461682" y="11206"/>
                </a:cubicBezTo>
                <a:cubicBezTo>
                  <a:pt x="421341" y="0"/>
                  <a:pt x="351864" y="49306"/>
                  <a:pt x="300317" y="64994"/>
                </a:cubicBez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Freeform 55"/>
          <p:cNvSpPr/>
          <p:nvPr/>
        </p:nvSpPr>
        <p:spPr>
          <a:xfrm>
            <a:off x="3708372" y="3431241"/>
            <a:ext cx="702069" cy="990600"/>
          </a:xfrm>
          <a:custGeom>
            <a:avLst/>
            <a:gdLst>
              <a:gd name="connsiteX0" fmla="*/ 147918 w 524435"/>
              <a:gd name="connsiteY0" fmla="*/ 51547 h 990600"/>
              <a:gd name="connsiteX1" fmla="*/ 40341 w 524435"/>
              <a:gd name="connsiteY1" fmla="*/ 118783 h 990600"/>
              <a:gd name="connsiteX2" fmla="*/ 0 w 524435"/>
              <a:gd name="connsiteY2" fmla="*/ 307041 h 990600"/>
              <a:gd name="connsiteX3" fmla="*/ 40341 w 524435"/>
              <a:gd name="connsiteY3" fmla="*/ 589430 h 990600"/>
              <a:gd name="connsiteX4" fmla="*/ 228600 w 524435"/>
              <a:gd name="connsiteY4" fmla="*/ 952500 h 990600"/>
              <a:gd name="connsiteX5" fmla="*/ 376518 w 524435"/>
              <a:gd name="connsiteY5" fmla="*/ 818030 h 990600"/>
              <a:gd name="connsiteX6" fmla="*/ 510988 w 524435"/>
              <a:gd name="connsiteY6" fmla="*/ 697006 h 990600"/>
              <a:gd name="connsiteX7" fmla="*/ 457200 w 524435"/>
              <a:gd name="connsiteY7" fmla="*/ 266700 h 990600"/>
              <a:gd name="connsiteX8" fmla="*/ 255494 w 524435"/>
              <a:gd name="connsiteY8" fmla="*/ 38100 h 990600"/>
              <a:gd name="connsiteX9" fmla="*/ 147918 w 524435"/>
              <a:gd name="connsiteY9" fmla="*/ 51547 h 99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24435" h="990600">
                <a:moveTo>
                  <a:pt x="147918" y="51547"/>
                </a:moveTo>
                <a:cubicBezTo>
                  <a:pt x="112059" y="64994"/>
                  <a:pt x="64994" y="76201"/>
                  <a:pt x="40341" y="118783"/>
                </a:cubicBezTo>
                <a:cubicBezTo>
                  <a:pt x="15688" y="161365"/>
                  <a:pt x="0" y="228600"/>
                  <a:pt x="0" y="307041"/>
                </a:cubicBezTo>
                <a:cubicBezTo>
                  <a:pt x="0" y="385482"/>
                  <a:pt x="2241" y="481854"/>
                  <a:pt x="40341" y="589430"/>
                </a:cubicBezTo>
                <a:cubicBezTo>
                  <a:pt x="78441" y="697006"/>
                  <a:pt x="172571" y="914400"/>
                  <a:pt x="228600" y="952500"/>
                </a:cubicBezTo>
                <a:cubicBezTo>
                  <a:pt x="284629" y="990600"/>
                  <a:pt x="376518" y="818030"/>
                  <a:pt x="376518" y="818030"/>
                </a:cubicBezTo>
                <a:cubicBezTo>
                  <a:pt x="423583" y="775448"/>
                  <a:pt x="497541" y="788894"/>
                  <a:pt x="510988" y="697006"/>
                </a:cubicBezTo>
                <a:cubicBezTo>
                  <a:pt x="524435" y="605118"/>
                  <a:pt x="499782" y="376518"/>
                  <a:pt x="457200" y="266700"/>
                </a:cubicBezTo>
                <a:cubicBezTo>
                  <a:pt x="414618" y="156882"/>
                  <a:pt x="307041" y="76200"/>
                  <a:pt x="255494" y="38100"/>
                </a:cubicBezTo>
                <a:cubicBezTo>
                  <a:pt x="203947" y="0"/>
                  <a:pt x="183777" y="38100"/>
                  <a:pt x="147918" y="51547"/>
                </a:cubicBez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Freeform 56"/>
          <p:cNvSpPr/>
          <p:nvPr/>
        </p:nvSpPr>
        <p:spPr>
          <a:xfrm>
            <a:off x="7848781" y="3738288"/>
            <a:ext cx="588057" cy="264459"/>
          </a:xfrm>
          <a:custGeom>
            <a:avLst/>
            <a:gdLst>
              <a:gd name="connsiteX0" fmla="*/ 13447 w 439270"/>
              <a:gd name="connsiteY0" fmla="*/ 80683 h 264459"/>
              <a:gd name="connsiteX1" fmla="*/ 94129 w 439270"/>
              <a:gd name="connsiteY1" fmla="*/ 53789 h 264459"/>
              <a:gd name="connsiteX2" fmla="*/ 268941 w 439270"/>
              <a:gd name="connsiteY2" fmla="*/ 0 h 264459"/>
              <a:gd name="connsiteX3" fmla="*/ 376517 w 439270"/>
              <a:gd name="connsiteY3" fmla="*/ 53789 h 264459"/>
              <a:gd name="connsiteX4" fmla="*/ 430306 w 439270"/>
              <a:gd name="connsiteY4" fmla="*/ 107577 h 264459"/>
              <a:gd name="connsiteX5" fmla="*/ 416858 w 439270"/>
              <a:gd name="connsiteY5" fmla="*/ 242047 h 264459"/>
              <a:gd name="connsiteX6" fmla="*/ 295835 w 439270"/>
              <a:gd name="connsiteY6" fmla="*/ 242047 h 264459"/>
              <a:gd name="connsiteX7" fmla="*/ 188258 w 439270"/>
              <a:gd name="connsiteY7" fmla="*/ 228600 h 264459"/>
              <a:gd name="connsiteX8" fmla="*/ 121023 w 439270"/>
              <a:gd name="connsiteY8" fmla="*/ 215153 h 264459"/>
              <a:gd name="connsiteX9" fmla="*/ 67235 w 439270"/>
              <a:gd name="connsiteY9" fmla="*/ 242047 h 264459"/>
              <a:gd name="connsiteX10" fmla="*/ 13447 w 439270"/>
              <a:gd name="connsiteY10" fmla="*/ 147918 h 264459"/>
              <a:gd name="connsiteX11" fmla="*/ 13447 w 439270"/>
              <a:gd name="connsiteY11" fmla="*/ 80683 h 264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39270" h="264459">
                <a:moveTo>
                  <a:pt x="13447" y="80683"/>
                </a:moveTo>
                <a:cubicBezTo>
                  <a:pt x="26894" y="64995"/>
                  <a:pt x="94129" y="53789"/>
                  <a:pt x="94129" y="53789"/>
                </a:cubicBezTo>
                <a:cubicBezTo>
                  <a:pt x="136711" y="40342"/>
                  <a:pt x="221876" y="0"/>
                  <a:pt x="268941" y="0"/>
                </a:cubicBezTo>
                <a:cubicBezTo>
                  <a:pt x="316006" y="0"/>
                  <a:pt x="349623" y="35860"/>
                  <a:pt x="376517" y="53789"/>
                </a:cubicBezTo>
                <a:cubicBezTo>
                  <a:pt x="403411" y="71718"/>
                  <a:pt x="423583" y="76201"/>
                  <a:pt x="430306" y="107577"/>
                </a:cubicBezTo>
                <a:cubicBezTo>
                  <a:pt x="437029" y="138953"/>
                  <a:pt x="439270" y="219635"/>
                  <a:pt x="416858" y="242047"/>
                </a:cubicBezTo>
                <a:cubicBezTo>
                  <a:pt x="394446" y="264459"/>
                  <a:pt x="333935" y="244288"/>
                  <a:pt x="295835" y="242047"/>
                </a:cubicBezTo>
                <a:cubicBezTo>
                  <a:pt x="257735" y="239806"/>
                  <a:pt x="217393" y="233082"/>
                  <a:pt x="188258" y="228600"/>
                </a:cubicBezTo>
                <a:cubicBezTo>
                  <a:pt x="159123" y="224118"/>
                  <a:pt x="141193" y="212912"/>
                  <a:pt x="121023" y="215153"/>
                </a:cubicBezTo>
                <a:cubicBezTo>
                  <a:pt x="100853" y="217394"/>
                  <a:pt x="85164" y="253253"/>
                  <a:pt x="67235" y="242047"/>
                </a:cubicBezTo>
                <a:cubicBezTo>
                  <a:pt x="49306" y="230841"/>
                  <a:pt x="22412" y="174812"/>
                  <a:pt x="13447" y="147918"/>
                </a:cubicBezTo>
                <a:cubicBezTo>
                  <a:pt x="4482" y="121024"/>
                  <a:pt x="0" y="96371"/>
                  <a:pt x="13447" y="80683"/>
                </a:cubicBez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Freeform 59"/>
          <p:cNvSpPr/>
          <p:nvPr/>
        </p:nvSpPr>
        <p:spPr>
          <a:xfrm>
            <a:off x="9834980" y="3576918"/>
            <a:ext cx="1458143" cy="640976"/>
          </a:xfrm>
          <a:custGeom>
            <a:avLst/>
            <a:gdLst>
              <a:gd name="connsiteX0" fmla="*/ 1044389 w 1089212"/>
              <a:gd name="connsiteY0" fmla="*/ 309282 h 640976"/>
              <a:gd name="connsiteX1" fmla="*/ 815789 w 1089212"/>
              <a:gd name="connsiteY1" fmla="*/ 40341 h 640976"/>
              <a:gd name="connsiteX2" fmla="*/ 640977 w 1089212"/>
              <a:gd name="connsiteY2" fmla="*/ 67235 h 640976"/>
              <a:gd name="connsiteX3" fmla="*/ 412377 w 1089212"/>
              <a:gd name="connsiteY3" fmla="*/ 107576 h 640976"/>
              <a:gd name="connsiteX4" fmla="*/ 304800 w 1089212"/>
              <a:gd name="connsiteY4" fmla="*/ 80682 h 640976"/>
              <a:gd name="connsiteX5" fmla="*/ 251012 w 1089212"/>
              <a:gd name="connsiteY5" fmla="*/ 94129 h 640976"/>
              <a:gd name="connsiteX6" fmla="*/ 103095 w 1089212"/>
              <a:gd name="connsiteY6" fmla="*/ 174811 h 640976"/>
              <a:gd name="connsiteX7" fmla="*/ 35859 w 1089212"/>
              <a:gd name="connsiteY7" fmla="*/ 255494 h 640976"/>
              <a:gd name="connsiteX8" fmla="*/ 8965 w 1089212"/>
              <a:gd name="connsiteY8" fmla="*/ 336176 h 640976"/>
              <a:gd name="connsiteX9" fmla="*/ 89648 w 1089212"/>
              <a:gd name="connsiteY9" fmla="*/ 484094 h 640976"/>
              <a:gd name="connsiteX10" fmla="*/ 304800 w 1089212"/>
              <a:gd name="connsiteY10" fmla="*/ 605117 h 640976"/>
              <a:gd name="connsiteX11" fmla="*/ 412377 w 1089212"/>
              <a:gd name="connsiteY11" fmla="*/ 564776 h 640976"/>
              <a:gd name="connsiteX12" fmla="*/ 694765 w 1089212"/>
              <a:gd name="connsiteY12" fmla="*/ 632011 h 640976"/>
              <a:gd name="connsiteX13" fmla="*/ 829236 w 1089212"/>
              <a:gd name="connsiteY13" fmla="*/ 618564 h 640976"/>
              <a:gd name="connsiteX14" fmla="*/ 1030942 w 1089212"/>
              <a:gd name="connsiteY14" fmla="*/ 591670 h 640976"/>
              <a:gd name="connsiteX15" fmla="*/ 1017495 w 1089212"/>
              <a:gd name="connsiteY15" fmla="*/ 470647 h 640976"/>
              <a:gd name="connsiteX16" fmla="*/ 1084730 w 1089212"/>
              <a:gd name="connsiteY16" fmla="*/ 443753 h 640976"/>
              <a:gd name="connsiteX17" fmla="*/ 1044389 w 1089212"/>
              <a:gd name="connsiteY17" fmla="*/ 309282 h 6409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089212" h="640976">
                <a:moveTo>
                  <a:pt x="1044389" y="309282"/>
                </a:moveTo>
                <a:cubicBezTo>
                  <a:pt x="999566" y="242047"/>
                  <a:pt x="883024" y="80682"/>
                  <a:pt x="815789" y="40341"/>
                </a:cubicBezTo>
                <a:cubicBezTo>
                  <a:pt x="748554" y="0"/>
                  <a:pt x="640977" y="67235"/>
                  <a:pt x="640977" y="67235"/>
                </a:cubicBezTo>
                <a:cubicBezTo>
                  <a:pt x="573742" y="78441"/>
                  <a:pt x="468406" y="105335"/>
                  <a:pt x="412377" y="107576"/>
                </a:cubicBezTo>
                <a:cubicBezTo>
                  <a:pt x="356348" y="109817"/>
                  <a:pt x="331694" y="82923"/>
                  <a:pt x="304800" y="80682"/>
                </a:cubicBezTo>
                <a:cubicBezTo>
                  <a:pt x="277906" y="78441"/>
                  <a:pt x="284629" y="78441"/>
                  <a:pt x="251012" y="94129"/>
                </a:cubicBezTo>
                <a:cubicBezTo>
                  <a:pt x="217395" y="109817"/>
                  <a:pt x="138954" y="147917"/>
                  <a:pt x="103095" y="174811"/>
                </a:cubicBezTo>
                <a:cubicBezTo>
                  <a:pt x="67236" y="201705"/>
                  <a:pt x="51547" y="228600"/>
                  <a:pt x="35859" y="255494"/>
                </a:cubicBezTo>
                <a:cubicBezTo>
                  <a:pt x="20171" y="282388"/>
                  <a:pt x="0" y="298076"/>
                  <a:pt x="8965" y="336176"/>
                </a:cubicBezTo>
                <a:cubicBezTo>
                  <a:pt x="17930" y="374276"/>
                  <a:pt x="40342" y="439271"/>
                  <a:pt x="89648" y="484094"/>
                </a:cubicBezTo>
                <a:cubicBezTo>
                  <a:pt x="138954" y="528917"/>
                  <a:pt x="251012" y="591670"/>
                  <a:pt x="304800" y="605117"/>
                </a:cubicBezTo>
                <a:cubicBezTo>
                  <a:pt x="358588" y="618564"/>
                  <a:pt x="347383" y="560294"/>
                  <a:pt x="412377" y="564776"/>
                </a:cubicBezTo>
                <a:cubicBezTo>
                  <a:pt x="477371" y="569258"/>
                  <a:pt x="625289" y="623046"/>
                  <a:pt x="694765" y="632011"/>
                </a:cubicBezTo>
                <a:cubicBezTo>
                  <a:pt x="764241" y="640976"/>
                  <a:pt x="773207" y="625287"/>
                  <a:pt x="829236" y="618564"/>
                </a:cubicBezTo>
                <a:cubicBezTo>
                  <a:pt x="885265" y="611841"/>
                  <a:pt x="999565" y="616323"/>
                  <a:pt x="1030942" y="591670"/>
                </a:cubicBezTo>
                <a:cubicBezTo>
                  <a:pt x="1062319" y="567017"/>
                  <a:pt x="1008530" y="495300"/>
                  <a:pt x="1017495" y="470647"/>
                </a:cubicBezTo>
                <a:cubicBezTo>
                  <a:pt x="1026460" y="445994"/>
                  <a:pt x="1084730" y="477371"/>
                  <a:pt x="1084730" y="443753"/>
                </a:cubicBezTo>
                <a:cubicBezTo>
                  <a:pt x="1084730" y="410135"/>
                  <a:pt x="1089212" y="376517"/>
                  <a:pt x="1044389" y="309282"/>
                </a:cubicBez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Freeform 60"/>
          <p:cNvSpPr/>
          <p:nvPr/>
        </p:nvSpPr>
        <p:spPr>
          <a:xfrm>
            <a:off x="321034" y="860612"/>
            <a:ext cx="1470146" cy="1165412"/>
          </a:xfrm>
          <a:custGeom>
            <a:avLst/>
            <a:gdLst>
              <a:gd name="connsiteX0" fmla="*/ 1037665 w 1098177"/>
              <a:gd name="connsiteY0" fmla="*/ 699247 h 1165412"/>
              <a:gd name="connsiteX1" fmla="*/ 862853 w 1098177"/>
              <a:gd name="connsiteY1" fmla="*/ 510988 h 1165412"/>
              <a:gd name="connsiteX2" fmla="*/ 782170 w 1098177"/>
              <a:gd name="connsiteY2" fmla="*/ 336176 h 1165412"/>
              <a:gd name="connsiteX3" fmla="*/ 580465 w 1098177"/>
              <a:gd name="connsiteY3" fmla="*/ 215153 h 1165412"/>
              <a:gd name="connsiteX4" fmla="*/ 432547 w 1098177"/>
              <a:gd name="connsiteY4" fmla="*/ 40341 h 1165412"/>
              <a:gd name="connsiteX5" fmla="*/ 284629 w 1098177"/>
              <a:gd name="connsiteY5" fmla="*/ 40341 h 1165412"/>
              <a:gd name="connsiteX6" fmla="*/ 150159 w 1098177"/>
              <a:gd name="connsiteY6" fmla="*/ 0 h 1165412"/>
              <a:gd name="connsiteX7" fmla="*/ 56029 w 1098177"/>
              <a:gd name="connsiteY7" fmla="*/ 40341 h 1165412"/>
              <a:gd name="connsiteX8" fmla="*/ 2241 w 1098177"/>
              <a:gd name="connsiteY8" fmla="*/ 134470 h 1165412"/>
              <a:gd name="connsiteX9" fmla="*/ 42582 w 1098177"/>
              <a:gd name="connsiteY9" fmla="*/ 349623 h 1165412"/>
              <a:gd name="connsiteX10" fmla="*/ 217394 w 1098177"/>
              <a:gd name="connsiteY10" fmla="*/ 470647 h 1165412"/>
              <a:gd name="connsiteX11" fmla="*/ 324970 w 1098177"/>
              <a:gd name="connsiteY11" fmla="*/ 699247 h 1165412"/>
              <a:gd name="connsiteX12" fmla="*/ 513229 w 1098177"/>
              <a:gd name="connsiteY12" fmla="*/ 981635 h 1165412"/>
              <a:gd name="connsiteX13" fmla="*/ 782170 w 1098177"/>
              <a:gd name="connsiteY13" fmla="*/ 1156447 h 1165412"/>
              <a:gd name="connsiteX14" fmla="*/ 889747 w 1098177"/>
              <a:gd name="connsiteY14" fmla="*/ 1035423 h 1165412"/>
              <a:gd name="connsiteX15" fmla="*/ 1064559 w 1098177"/>
              <a:gd name="connsiteY15" fmla="*/ 766482 h 1165412"/>
              <a:gd name="connsiteX16" fmla="*/ 1091453 w 1098177"/>
              <a:gd name="connsiteY16" fmla="*/ 739588 h 1165412"/>
              <a:gd name="connsiteX17" fmla="*/ 1091453 w 1098177"/>
              <a:gd name="connsiteY17" fmla="*/ 739588 h 1165412"/>
              <a:gd name="connsiteX18" fmla="*/ 997323 w 1098177"/>
              <a:gd name="connsiteY18" fmla="*/ 739588 h 1165412"/>
              <a:gd name="connsiteX19" fmla="*/ 1051112 w 1098177"/>
              <a:gd name="connsiteY19" fmla="*/ 753035 h 1165412"/>
              <a:gd name="connsiteX20" fmla="*/ 1051112 w 1098177"/>
              <a:gd name="connsiteY20" fmla="*/ 753035 h 1165412"/>
              <a:gd name="connsiteX21" fmla="*/ 1051112 w 1098177"/>
              <a:gd name="connsiteY21" fmla="*/ 753035 h 1165412"/>
              <a:gd name="connsiteX22" fmla="*/ 956982 w 1098177"/>
              <a:gd name="connsiteY22" fmla="*/ 699247 h 1165412"/>
              <a:gd name="connsiteX23" fmla="*/ 956982 w 1098177"/>
              <a:gd name="connsiteY23" fmla="*/ 699247 h 1165412"/>
              <a:gd name="connsiteX24" fmla="*/ 1037665 w 1098177"/>
              <a:gd name="connsiteY24" fmla="*/ 699247 h 1165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098177" h="1165412">
                <a:moveTo>
                  <a:pt x="1037665" y="699247"/>
                </a:moveTo>
                <a:cubicBezTo>
                  <a:pt x="971550" y="635373"/>
                  <a:pt x="905436" y="571500"/>
                  <a:pt x="862853" y="510988"/>
                </a:cubicBezTo>
                <a:cubicBezTo>
                  <a:pt x="820270" y="450476"/>
                  <a:pt x="829235" y="385482"/>
                  <a:pt x="782170" y="336176"/>
                </a:cubicBezTo>
                <a:cubicBezTo>
                  <a:pt x="735105" y="286870"/>
                  <a:pt x="638735" y="264459"/>
                  <a:pt x="580465" y="215153"/>
                </a:cubicBezTo>
                <a:cubicBezTo>
                  <a:pt x="522195" y="165847"/>
                  <a:pt x="481853" y="69476"/>
                  <a:pt x="432547" y="40341"/>
                </a:cubicBezTo>
                <a:cubicBezTo>
                  <a:pt x="383241" y="11206"/>
                  <a:pt x="331694" y="47064"/>
                  <a:pt x="284629" y="40341"/>
                </a:cubicBezTo>
                <a:cubicBezTo>
                  <a:pt x="237564" y="33618"/>
                  <a:pt x="188259" y="0"/>
                  <a:pt x="150159" y="0"/>
                </a:cubicBezTo>
                <a:cubicBezTo>
                  <a:pt x="112059" y="0"/>
                  <a:pt x="80682" y="17929"/>
                  <a:pt x="56029" y="40341"/>
                </a:cubicBezTo>
                <a:cubicBezTo>
                  <a:pt x="31376" y="62753"/>
                  <a:pt x="4482" y="82923"/>
                  <a:pt x="2241" y="134470"/>
                </a:cubicBezTo>
                <a:cubicBezTo>
                  <a:pt x="0" y="186017"/>
                  <a:pt x="6723" y="293594"/>
                  <a:pt x="42582" y="349623"/>
                </a:cubicBezTo>
                <a:cubicBezTo>
                  <a:pt x="78441" y="405652"/>
                  <a:pt x="170329" y="412376"/>
                  <a:pt x="217394" y="470647"/>
                </a:cubicBezTo>
                <a:cubicBezTo>
                  <a:pt x="264459" y="528918"/>
                  <a:pt x="275664" y="614082"/>
                  <a:pt x="324970" y="699247"/>
                </a:cubicBezTo>
                <a:cubicBezTo>
                  <a:pt x="374276" y="784412"/>
                  <a:pt x="437029" y="905435"/>
                  <a:pt x="513229" y="981635"/>
                </a:cubicBezTo>
                <a:cubicBezTo>
                  <a:pt x="589429" y="1057835"/>
                  <a:pt x="719417" y="1147482"/>
                  <a:pt x="782170" y="1156447"/>
                </a:cubicBezTo>
                <a:cubicBezTo>
                  <a:pt x="844923" y="1165412"/>
                  <a:pt x="842682" y="1100417"/>
                  <a:pt x="889747" y="1035423"/>
                </a:cubicBezTo>
                <a:cubicBezTo>
                  <a:pt x="936812" y="970429"/>
                  <a:pt x="1030941" y="815788"/>
                  <a:pt x="1064559" y="766482"/>
                </a:cubicBezTo>
                <a:cubicBezTo>
                  <a:pt x="1098177" y="717176"/>
                  <a:pt x="1091453" y="739588"/>
                  <a:pt x="1091453" y="739588"/>
                </a:cubicBezTo>
                <a:lnTo>
                  <a:pt x="1091453" y="739588"/>
                </a:lnTo>
                <a:cubicBezTo>
                  <a:pt x="1075765" y="739588"/>
                  <a:pt x="1004046" y="737347"/>
                  <a:pt x="997323" y="739588"/>
                </a:cubicBezTo>
                <a:cubicBezTo>
                  <a:pt x="990600" y="741829"/>
                  <a:pt x="1051112" y="753035"/>
                  <a:pt x="1051112" y="753035"/>
                </a:cubicBezTo>
                <a:lnTo>
                  <a:pt x="1051112" y="753035"/>
                </a:lnTo>
                <a:lnTo>
                  <a:pt x="1051112" y="753035"/>
                </a:lnTo>
                <a:lnTo>
                  <a:pt x="956982" y="699247"/>
                </a:lnTo>
                <a:lnTo>
                  <a:pt x="956982" y="699247"/>
                </a:lnTo>
                <a:lnTo>
                  <a:pt x="1037665" y="699247"/>
                </a:lnTo>
                <a:close/>
              </a:path>
            </a:pathLst>
          </a:cu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Freeform 61"/>
          <p:cNvSpPr/>
          <p:nvPr/>
        </p:nvSpPr>
        <p:spPr>
          <a:xfrm>
            <a:off x="4194416" y="1225935"/>
            <a:ext cx="1296128" cy="652183"/>
          </a:xfrm>
          <a:custGeom>
            <a:avLst/>
            <a:gdLst>
              <a:gd name="connsiteX0" fmla="*/ 968188 w 968188"/>
              <a:gd name="connsiteY0" fmla="*/ 172571 h 652183"/>
              <a:gd name="connsiteX1" fmla="*/ 820270 w 968188"/>
              <a:gd name="connsiteY1" fmla="*/ 266701 h 652183"/>
              <a:gd name="connsiteX2" fmla="*/ 645459 w 968188"/>
              <a:gd name="connsiteY2" fmla="*/ 333936 h 652183"/>
              <a:gd name="connsiteX3" fmla="*/ 336176 w 968188"/>
              <a:gd name="connsiteY3" fmla="*/ 481853 h 652183"/>
              <a:gd name="connsiteX4" fmla="*/ 282388 w 968188"/>
              <a:gd name="connsiteY4" fmla="*/ 589430 h 652183"/>
              <a:gd name="connsiteX5" fmla="*/ 94129 w 968188"/>
              <a:gd name="connsiteY5" fmla="*/ 629771 h 652183"/>
              <a:gd name="connsiteX6" fmla="*/ 13447 w 968188"/>
              <a:gd name="connsiteY6" fmla="*/ 454959 h 652183"/>
              <a:gd name="connsiteX7" fmla="*/ 174811 w 968188"/>
              <a:gd name="connsiteY7" fmla="*/ 199465 h 652183"/>
              <a:gd name="connsiteX8" fmla="*/ 403411 w 968188"/>
              <a:gd name="connsiteY8" fmla="*/ 64995 h 652183"/>
              <a:gd name="connsiteX9" fmla="*/ 658906 w 968188"/>
              <a:gd name="connsiteY9" fmla="*/ 11206 h 652183"/>
              <a:gd name="connsiteX10" fmla="*/ 914400 w 968188"/>
              <a:gd name="connsiteY10" fmla="*/ 132230 h 652183"/>
              <a:gd name="connsiteX11" fmla="*/ 914400 w 968188"/>
              <a:gd name="connsiteY11" fmla="*/ 212912 h 652183"/>
              <a:gd name="connsiteX12" fmla="*/ 914400 w 968188"/>
              <a:gd name="connsiteY12" fmla="*/ 212912 h 652183"/>
              <a:gd name="connsiteX13" fmla="*/ 914400 w 968188"/>
              <a:gd name="connsiteY13" fmla="*/ 212912 h 652183"/>
              <a:gd name="connsiteX14" fmla="*/ 900953 w 968188"/>
              <a:gd name="connsiteY14" fmla="*/ 212912 h 652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68188" h="652183">
                <a:moveTo>
                  <a:pt x="968188" y="172571"/>
                </a:moveTo>
                <a:cubicBezTo>
                  <a:pt x="921123" y="206189"/>
                  <a:pt x="874058" y="239807"/>
                  <a:pt x="820270" y="266701"/>
                </a:cubicBezTo>
                <a:cubicBezTo>
                  <a:pt x="766482" y="293595"/>
                  <a:pt x="726141" y="298077"/>
                  <a:pt x="645459" y="333936"/>
                </a:cubicBezTo>
                <a:cubicBezTo>
                  <a:pt x="564777" y="369795"/>
                  <a:pt x="396688" y="439271"/>
                  <a:pt x="336176" y="481853"/>
                </a:cubicBezTo>
                <a:cubicBezTo>
                  <a:pt x="275664" y="524435"/>
                  <a:pt x="322729" y="564777"/>
                  <a:pt x="282388" y="589430"/>
                </a:cubicBezTo>
                <a:cubicBezTo>
                  <a:pt x="242047" y="614083"/>
                  <a:pt x="138952" y="652183"/>
                  <a:pt x="94129" y="629771"/>
                </a:cubicBezTo>
                <a:cubicBezTo>
                  <a:pt x="49306" y="607359"/>
                  <a:pt x="0" y="526677"/>
                  <a:pt x="13447" y="454959"/>
                </a:cubicBezTo>
                <a:cubicBezTo>
                  <a:pt x="26894" y="383241"/>
                  <a:pt x="109817" y="264459"/>
                  <a:pt x="174811" y="199465"/>
                </a:cubicBezTo>
                <a:cubicBezTo>
                  <a:pt x="239805" y="134471"/>
                  <a:pt x="322729" y="96371"/>
                  <a:pt x="403411" y="64995"/>
                </a:cubicBezTo>
                <a:cubicBezTo>
                  <a:pt x="484093" y="33619"/>
                  <a:pt x="573741" y="0"/>
                  <a:pt x="658906" y="11206"/>
                </a:cubicBezTo>
                <a:cubicBezTo>
                  <a:pt x="744071" y="22412"/>
                  <a:pt x="871818" y="98612"/>
                  <a:pt x="914400" y="132230"/>
                </a:cubicBezTo>
                <a:cubicBezTo>
                  <a:pt x="956982" y="165848"/>
                  <a:pt x="914400" y="212912"/>
                  <a:pt x="914400" y="212912"/>
                </a:cubicBezTo>
                <a:lnTo>
                  <a:pt x="914400" y="212912"/>
                </a:lnTo>
                <a:lnTo>
                  <a:pt x="914400" y="212912"/>
                </a:lnTo>
                <a:lnTo>
                  <a:pt x="900953" y="212912"/>
                </a:lnTo>
              </a:path>
            </a:pathLst>
          </a:cu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63" name="Freeform 62"/>
          <p:cNvSpPr/>
          <p:nvPr/>
        </p:nvSpPr>
        <p:spPr>
          <a:xfrm>
            <a:off x="7890788" y="903194"/>
            <a:ext cx="915091" cy="1006288"/>
          </a:xfrm>
          <a:custGeom>
            <a:avLst/>
            <a:gdLst>
              <a:gd name="connsiteX0" fmla="*/ 237565 w 683559"/>
              <a:gd name="connsiteY0" fmla="*/ 64994 h 1006288"/>
              <a:gd name="connsiteX1" fmla="*/ 264459 w 683559"/>
              <a:gd name="connsiteY1" fmla="*/ 360830 h 1006288"/>
              <a:gd name="connsiteX2" fmla="*/ 331694 w 683559"/>
              <a:gd name="connsiteY2" fmla="*/ 522194 h 1006288"/>
              <a:gd name="connsiteX3" fmla="*/ 398930 w 683559"/>
              <a:gd name="connsiteY3" fmla="*/ 697006 h 1006288"/>
              <a:gd name="connsiteX4" fmla="*/ 640977 w 683559"/>
              <a:gd name="connsiteY4" fmla="*/ 992841 h 1006288"/>
              <a:gd name="connsiteX5" fmla="*/ 654424 w 683559"/>
              <a:gd name="connsiteY5" fmla="*/ 777688 h 1006288"/>
              <a:gd name="connsiteX6" fmla="*/ 627530 w 683559"/>
              <a:gd name="connsiteY6" fmla="*/ 522194 h 1006288"/>
              <a:gd name="connsiteX7" fmla="*/ 546847 w 683559"/>
              <a:gd name="connsiteY7" fmla="*/ 280147 h 1006288"/>
              <a:gd name="connsiteX8" fmla="*/ 385482 w 683559"/>
              <a:gd name="connsiteY8" fmla="*/ 91888 h 1006288"/>
              <a:gd name="connsiteX9" fmla="*/ 35859 w 683559"/>
              <a:gd name="connsiteY9" fmla="*/ 11206 h 1006288"/>
              <a:gd name="connsiteX10" fmla="*/ 170330 w 683559"/>
              <a:gd name="connsiteY10" fmla="*/ 24653 h 1006288"/>
              <a:gd name="connsiteX11" fmla="*/ 170330 w 683559"/>
              <a:gd name="connsiteY11" fmla="*/ 24653 h 1006288"/>
              <a:gd name="connsiteX12" fmla="*/ 170330 w 683559"/>
              <a:gd name="connsiteY12" fmla="*/ 132230 h 1006288"/>
              <a:gd name="connsiteX13" fmla="*/ 277906 w 683559"/>
              <a:gd name="connsiteY13" fmla="*/ 105335 h 1006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83559" h="1006288">
                <a:moveTo>
                  <a:pt x="237565" y="64994"/>
                </a:moveTo>
                <a:cubicBezTo>
                  <a:pt x="243168" y="174812"/>
                  <a:pt x="248771" y="284630"/>
                  <a:pt x="264459" y="360830"/>
                </a:cubicBezTo>
                <a:cubicBezTo>
                  <a:pt x="280147" y="437030"/>
                  <a:pt x="309282" y="466165"/>
                  <a:pt x="331694" y="522194"/>
                </a:cubicBezTo>
                <a:cubicBezTo>
                  <a:pt x="354106" y="578223"/>
                  <a:pt x="347383" y="618565"/>
                  <a:pt x="398930" y="697006"/>
                </a:cubicBezTo>
                <a:cubicBezTo>
                  <a:pt x="450477" y="775447"/>
                  <a:pt x="598395" y="979394"/>
                  <a:pt x="640977" y="992841"/>
                </a:cubicBezTo>
                <a:cubicBezTo>
                  <a:pt x="683559" y="1006288"/>
                  <a:pt x="656665" y="856129"/>
                  <a:pt x="654424" y="777688"/>
                </a:cubicBezTo>
                <a:cubicBezTo>
                  <a:pt x="652183" y="699247"/>
                  <a:pt x="645460" y="605118"/>
                  <a:pt x="627530" y="522194"/>
                </a:cubicBezTo>
                <a:cubicBezTo>
                  <a:pt x="609600" y="439270"/>
                  <a:pt x="587188" y="351865"/>
                  <a:pt x="546847" y="280147"/>
                </a:cubicBezTo>
                <a:cubicBezTo>
                  <a:pt x="506506" y="208429"/>
                  <a:pt x="470647" y="136712"/>
                  <a:pt x="385482" y="91888"/>
                </a:cubicBezTo>
                <a:cubicBezTo>
                  <a:pt x="300317" y="47065"/>
                  <a:pt x="71718" y="22412"/>
                  <a:pt x="35859" y="11206"/>
                </a:cubicBezTo>
                <a:cubicBezTo>
                  <a:pt x="0" y="0"/>
                  <a:pt x="170330" y="24653"/>
                  <a:pt x="170330" y="24653"/>
                </a:cubicBezTo>
                <a:lnTo>
                  <a:pt x="170330" y="24653"/>
                </a:lnTo>
                <a:cubicBezTo>
                  <a:pt x="170330" y="42582"/>
                  <a:pt x="152401" y="118783"/>
                  <a:pt x="170330" y="132230"/>
                </a:cubicBezTo>
                <a:cubicBezTo>
                  <a:pt x="188259" y="145677"/>
                  <a:pt x="233082" y="125506"/>
                  <a:pt x="277906" y="105335"/>
                </a:cubicBezTo>
              </a:path>
            </a:pathLst>
          </a:cu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Freeform 63"/>
          <p:cNvSpPr/>
          <p:nvPr/>
        </p:nvSpPr>
        <p:spPr>
          <a:xfrm>
            <a:off x="1665168" y="2236694"/>
            <a:ext cx="321029" cy="197224"/>
          </a:xfrm>
          <a:custGeom>
            <a:avLst/>
            <a:gdLst>
              <a:gd name="connsiteX0" fmla="*/ 168087 w 239804"/>
              <a:gd name="connsiteY0" fmla="*/ 8965 h 197224"/>
              <a:gd name="connsiteX1" fmla="*/ 47064 w 239804"/>
              <a:gd name="connsiteY1" fmla="*/ 35859 h 197224"/>
              <a:gd name="connsiteX2" fmla="*/ 20170 w 239804"/>
              <a:gd name="connsiteY2" fmla="*/ 170330 h 197224"/>
              <a:gd name="connsiteX3" fmla="*/ 168087 w 239804"/>
              <a:gd name="connsiteY3" fmla="*/ 183777 h 197224"/>
              <a:gd name="connsiteX4" fmla="*/ 235322 w 239804"/>
              <a:gd name="connsiteY4" fmla="*/ 89647 h 197224"/>
              <a:gd name="connsiteX5" fmla="*/ 168087 w 239804"/>
              <a:gd name="connsiteY5" fmla="*/ 8965 h 197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9804" h="197224">
                <a:moveTo>
                  <a:pt x="168087" y="8965"/>
                </a:moveTo>
                <a:cubicBezTo>
                  <a:pt x="136711" y="0"/>
                  <a:pt x="71717" y="8965"/>
                  <a:pt x="47064" y="35859"/>
                </a:cubicBezTo>
                <a:cubicBezTo>
                  <a:pt x="22411" y="62753"/>
                  <a:pt x="0" y="145677"/>
                  <a:pt x="20170" y="170330"/>
                </a:cubicBezTo>
                <a:cubicBezTo>
                  <a:pt x="40340" y="194983"/>
                  <a:pt x="132228" y="197224"/>
                  <a:pt x="168087" y="183777"/>
                </a:cubicBezTo>
                <a:cubicBezTo>
                  <a:pt x="203946" y="170330"/>
                  <a:pt x="239804" y="121023"/>
                  <a:pt x="235322" y="89647"/>
                </a:cubicBezTo>
                <a:cubicBezTo>
                  <a:pt x="230840" y="58271"/>
                  <a:pt x="199463" y="17930"/>
                  <a:pt x="168087" y="8965"/>
                </a:cubicBezTo>
                <a:close/>
              </a:path>
            </a:pathLst>
          </a:cu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Freeform 64"/>
          <p:cNvSpPr/>
          <p:nvPr/>
        </p:nvSpPr>
        <p:spPr>
          <a:xfrm>
            <a:off x="4566454" y="1831041"/>
            <a:ext cx="225022" cy="212912"/>
          </a:xfrm>
          <a:custGeom>
            <a:avLst/>
            <a:gdLst>
              <a:gd name="connsiteX0" fmla="*/ 98611 w 168088"/>
              <a:gd name="connsiteY0" fmla="*/ 64994 h 212912"/>
              <a:gd name="connsiteX1" fmla="*/ 4482 w 168088"/>
              <a:gd name="connsiteY1" fmla="*/ 132230 h 212912"/>
              <a:gd name="connsiteX2" fmla="*/ 125505 w 168088"/>
              <a:gd name="connsiteY2" fmla="*/ 212912 h 212912"/>
              <a:gd name="connsiteX3" fmla="*/ 152400 w 168088"/>
              <a:gd name="connsiteY3" fmla="*/ 132230 h 212912"/>
              <a:gd name="connsiteX4" fmla="*/ 31376 w 168088"/>
              <a:gd name="connsiteY4" fmla="*/ 11206 h 212912"/>
              <a:gd name="connsiteX5" fmla="*/ 98611 w 168088"/>
              <a:gd name="connsiteY5" fmla="*/ 64994 h 212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8088" h="212912">
                <a:moveTo>
                  <a:pt x="98611" y="64994"/>
                </a:moveTo>
                <a:cubicBezTo>
                  <a:pt x="94129" y="85165"/>
                  <a:pt x="0" y="107577"/>
                  <a:pt x="4482" y="132230"/>
                </a:cubicBezTo>
                <a:cubicBezTo>
                  <a:pt x="8964" y="156883"/>
                  <a:pt x="100852" y="212912"/>
                  <a:pt x="125505" y="212912"/>
                </a:cubicBezTo>
                <a:cubicBezTo>
                  <a:pt x="150158" y="212912"/>
                  <a:pt x="168088" y="165848"/>
                  <a:pt x="152400" y="132230"/>
                </a:cubicBezTo>
                <a:cubicBezTo>
                  <a:pt x="136712" y="98612"/>
                  <a:pt x="44823" y="22412"/>
                  <a:pt x="31376" y="11206"/>
                </a:cubicBezTo>
                <a:cubicBezTo>
                  <a:pt x="17929" y="0"/>
                  <a:pt x="103093" y="44823"/>
                  <a:pt x="98611" y="64994"/>
                </a:cubicBezTo>
                <a:close/>
              </a:path>
            </a:pathLst>
          </a:cu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Freeform 65"/>
          <p:cNvSpPr/>
          <p:nvPr/>
        </p:nvSpPr>
        <p:spPr>
          <a:xfrm>
            <a:off x="8007794" y="2169471"/>
            <a:ext cx="423042" cy="372035"/>
          </a:xfrm>
          <a:custGeom>
            <a:avLst/>
            <a:gdLst>
              <a:gd name="connsiteX0" fmla="*/ 271182 w 316006"/>
              <a:gd name="connsiteY0" fmla="*/ 22412 h 372035"/>
              <a:gd name="connsiteX1" fmla="*/ 177053 w 316006"/>
              <a:gd name="connsiteY1" fmla="*/ 22412 h 372035"/>
              <a:gd name="connsiteX2" fmla="*/ 123265 w 316006"/>
              <a:gd name="connsiteY2" fmla="*/ 62753 h 372035"/>
              <a:gd name="connsiteX3" fmla="*/ 123265 w 316006"/>
              <a:gd name="connsiteY3" fmla="*/ 170329 h 372035"/>
              <a:gd name="connsiteX4" fmla="*/ 2241 w 316006"/>
              <a:gd name="connsiteY4" fmla="*/ 237565 h 372035"/>
              <a:gd name="connsiteX5" fmla="*/ 109818 w 316006"/>
              <a:gd name="connsiteY5" fmla="*/ 372035 h 372035"/>
              <a:gd name="connsiteX6" fmla="*/ 190500 w 316006"/>
              <a:gd name="connsiteY6" fmla="*/ 237565 h 372035"/>
              <a:gd name="connsiteX7" fmla="*/ 257735 w 316006"/>
              <a:gd name="connsiteY7" fmla="*/ 264459 h 372035"/>
              <a:gd name="connsiteX8" fmla="*/ 311524 w 316006"/>
              <a:gd name="connsiteY8" fmla="*/ 156882 h 372035"/>
              <a:gd name="connsiteX9" fmla="*/ 271182 w 316006"/>
              <a:gd name="connsiteY9" fmla="*/ 22412 h 372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6006" h="372035">
                <a:moveTo>
                  <a:pt x="271182" y="22412"/>
                </a:moveTo>
                <a:cubicBezTo>
                  <a:pt x="248770" y="0"/>
                  <a:pt x="201706" y="15689"/>
                  <a:pt x="177053" y="22412"/>
                </a:cubicBezTo>
                <a:cubicBezTo>
                  <a:pt x="152400" y="29136"/>
                  <a:pt x="132230" y="38100"/>
                  <a:pt x="123265" y="62753"/>
                </a:cubicBezTo>
                <a:cubicBezTo>
                  <a:pt x="114300" y="87406"/>
                  <a:pt x="143436" y="141194"/>
                  <a:pt x="123265" y="170329"/>
                </a:cubicBezTo>
                <a:cubicBezTo>
                  <a:pt x="103094" y="199464"/>
                  <a:pt x="4482" y="203947"/>
                  <a:pt x="2241" y="237565"/>
                </a:cubicBezTo>
                <a:cubicBezTo>
                  <a:pt x="0" y="271183"/>
                  <a:pt x="78442" y="372035"/>
                  <a:pt x="109818" y="372035"/>
                </a:cubicBezTo>
                <a:cubicBezTo>
                  <a:pt x="141194" y="372035"/>
                  <a:pt x="165847" y="255494"/>
                  <a:pt x="190500" y="237565"/>
                </a:cubicBezTo>
                <a:cubicBezTo>
                  <a:pt x="215153" y="219636"/>
                  <a:pt x="237564" y="277906"/>
                  <a:pt x="257735" y="264459"/>
                </a:cubicBezTo>
                <a:cubicBezTo>
                  <a:pt x="277906" y="251012"/>
                  <a:pt x="316006" y="199464"/>
                  <a:pt x="311524" y="156882"/>
                </a:cubicBezTo>
                <a:cubicBezTo>
                  <a:pt x="307042" y="114300"/>
                  <a:pt x="293594" y="44824"/>
                  <a:pt x="271182" y="22412"/>
                </a:cubicBezTo>
                <a:close/>
              </a:path>
            </a:pathLst>
          </a:cu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Freeform 67"/>
          <p:cNvSpPr/>
          <p:nvPr/>
        </p:nvSpPr>
        <p:spPr>
          <a:xfrm>
            <a:off x="7605756" y="2131358"/>
            <a:ext cx="372036" cy="262218"/>
          </a:xfrm>
          <a:custGeom>
            <a:avLst/>
            <a:gdLst>
              <a:gd name="connsiteX0" fmla="*/ 208429 w 277905"/>
              <a:gd name="connsiteY0" fmla="*/ 6724 h 262218"/>
              <a:gd name="connsiteX1" fmla="*/ 114299 w 277905"/>
              <a:gd name="connsiteY1" fmla="*/ 47066 h 262218"/>
              <a:gd name="connsiteX2" fmla="*/ 47064 w 277905"/>
              <a:gd name="connsiteY2" fmla="*/ 60513 h 262218"/>
              <a:gd name="connsiteX3" fmla="*/ 20170 w 277905"/>
              <a:gd name="connsiteY3" fmla="*/ 168089 h 262218"/>
              <a:gd name="connsiteX4" fmla="*/ 6723 w 277905"/>
              <a:gd name="connsiteY4" fmla="*/ 221877 h 262218"/>
              <a:gd name="connsiteX5" fmla="*/ 60511 w 277905"/>
              <a:gd name="connsiteY5" fmla="*/ 248771 h 262218"/>
              <a:gd name="connsiteX6" fmla="*/ 127746 w 277905"/>
              <a:gd name="connsiteY6" fmla="*/ 141195 h 262218"/>
              <a:gd name="connsiteX7" fmla="*/ 221876 w 277905"/>
              <a:gd name="connsiteY7" fmla="*/ 114301 h 262218"/>
              <a:gd name="connsiteX8" fmla="*/ 275664 w 277905"/>
              <a:gd name="connsiteY8" fmla="*/ 87407 h 262218"/>
              <a:gd name="connsiteX9" fmla="*/ 208429 w 277905"/>
              <a:gd name="connsiteY9" fmla="*/ 6724 h 262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77905" h="262218">
                <a:moveTo>
                  <a:pt x="208429" y="6724"/>
                </a:moveTo>
                <a:cubicBezTo>
                  <a:pt x="181535" y="0"/>
                  <a:pt x="141193" y="38101"/>
                  <a:pt x="114299" y="47066"/>
                </a:cubicBezTo>
                <a:cubicBezTo>
                  <a:pt x="87405" y="56031"/>
                  <a:pt x="62752" y="40343"/>
                  <a:pt x="47064" y="60513"/>
                </a:cubicBezTo>
                <a:cubicBezTo>
                  <a:pt x="31376" y="80683"/>
                  <a:pt x="20170" y="168089"/>
                  <a:pt x="20170" y="168089"/>
                </a:cubicBezTo>
                <a:cubicBezTo>
                  <a:pt x="13446" y="194983"/>
                  <a:pt x="0" y="208430"/>
                  <a:pt x="6723" y="221877"/>
                </a:cubicBezTo>
                <a:cubicBezTo>
                  <a:pt x="13446" y="235324"/>
                  <a:pt x="40341" y="262218"/>
                  <a:pt x="60511" y="248771"/>
                </a:cubicBezTo>
                <a:cubicBezTo>
                  <a:pt x="80681" y="235324"/>
                  <a:pt x="100852" y="163607"/>
                  <a:pt x="127746" y="141195"/>
                </a:cubicBezTo>
                <a:cubicBezTo>
                  <a:pt x="154640" y="118783"/>
                  <a:pt x="197223" y="123266"/>
                  <a:pt x="221876" y="114301"/>
                </a:cubicBezTo>
                <a:cubicBezTo>
                  <a:pt x="246529" y="105336"/>
                  <a:pt x="277905" y="103095"/>
                  <a:pt x="275664" y="87407"/>
                </a:cubicBezTo>
                <a:cubicBezTo>
                  <a:pt x="273423" y="71719"/>
                  <a:pt x="235323" y="13448"/>
                  <a:pt x="208429" y="6724"/>
                </a:cubicBezTo>
                <a:close/>
              </a:path>
            </a:pathLst>
          </a:cu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Freeform 68"/>
          <p:cNvSpPr/>
          <p:nvPr/>
        </p:nvSpPr>
        <p:spPr>
          <a:xfrm>
            <a:off x="9318925" y="584947"/>
            <a:ext cx="2943291" cy="1837764"/>
          </a:xfrm>
          <a:custGeom>
            <a:avLst/>
            <a:gdLst>
              <a:gd name="connsiteX0" fmla="*/ 1456765 w 2198594"/>
              <a:gd name="connsiteY0" fmla="*/ 1539688 h 1837764"/>
              <a:gd name="connsiteX1" fmla="*/ 1658471 w 2198594"/>
              <a:gd name="connsiteY1" fmla="*/ 1674159 h 1837764"/>
              <a:gd name="connsiteX2" fmla="*/ 1981200 w 2198594"/>
              <a:gd name="connsiteY2" fmla="*/ 1660712 h 1837764"/>
              <a:gd name="connsiteX3" fmla="*/ 2129118 w 2198594"/>
              <a:gd name="connsiteY3" fmla="*/ 1459006 h 1837764"/>
              <a:gd name="connsiteX4" fmla="*/ 2196353 w 2198594"/>
              <a:gd name="connsiteY4" fmla="*/ 1216959 h 1837764"/>
              <a:gd name="connsiteX5" fmla="*/ 2142565 w 2198594"/>
              <a:gd name="connsiteY5" fmla="*/ 880782 h 1837764"/>
              <a:gd name="connsiteX6" fmla="*/ 2129118 w 2198594"/>
              <a:gd name="connsiteY6" fmla="*/ 517712 h 1837764"/>
              <a:gd name="connsiteX7" fmla="*/ 1873624 w 2198594"/>
              <a:gd name="connsiteY7" fmla="*/ 73959 h 1837764"/>
              <a:gd name="connsiteX8" fmla="*/ 1281953 w 2198594"/>
              <a:gd name="connsiteY8" fmla="*/ 73959 h 1837764"/>
              <a:gd name="connsiteX9" fmla="*/ 569259 w 2198594"/>
              <a:gd name="connsiteY9" fmla="*/ 73959 h 1837764"/>
              <a:gd name="connsiteX10" fmla="*/ 206188 w 2198594"/>
              <a:gd name="connsiteY10" fmla="*/ 194982 h 1837764"/>
              <a:gd name="connsiteX11" fmla="*/ 179294 w 2198594"/>
              <a:gd name="connsiteY11" fmla="*/ 369794 h 1837764"/>
              <a:gd name="connsiteX12" fmla="*/ 31377 w 2198594"/>
              <a:gd name="connsiteY12" fmla="*/ 907677 h 1837764"/>
              <a:gd name="connsiteX13" fmla="*/ 31377 w 2198594"/>
              <a:gd name="connsiteY13" fmla="*/ 1257300 h 1837764"/>
              <a:gd name="connsiteX14" fmla="*/ 85165 w 2198594"/>
              <a:gd name="connsiteY14" fmla="*/ 1754841 h 1837764"/>
              <a:gd name="connsiteX15" fmla="*/ 542365 w 2198594"/>
              <a:gd name="connsiteY15" fmla="*/ 1754841 h 1837764"/>
              <a:gd name="connsiteX16" fmla="*/ 999565 w 2198594"/>
              <a:gd name="connsiteY16" fmla="*/ 1512794 h 1837764"/>
              <a:gd name="connsiteX17" fmla="*/ 972671 w 2198594"/>
              <a:gd name="connsiteY17" fmla="*/ 1485900 h 1837764"/>
              <a:gd name="connsiteX18" fmla="*/ 972671 w 2198594"/>
              <a:gd name="connsiteY18" fmla="*/ 1485900 h 1837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198594" h="1837764">
                <a:moveTo>
                  <a:pt x="1456765" y="1539688"/>
                </a:moveTo>
                <a:cubicBezTo>
                  <a:pt x="1513915" y="1596838"/>
                  <a:pt x="1571065" y="1653988"/>
                  <a:pt x="1658471" y="1674159"/>
                </a:cubicBezTo>
                <a:cubicBezTo>
                  <a:pt x="1745877" y="1694330"/>
                  <a:pt x="1902759" y="1696571"/>
                  <a:pt x="1981200" y="1660712"/>
                </a:cubicBezTo>
                <a:cubicBezTo>
                  <a:pt x="2059641" y="1624853"/>
                  <a:pt x="2093259" y="1532965"/>
                  <a:pt x="2129118" y="1459006"/>
                </a:cubicBezTo>
                <a:cubicBezTo>
                  <a:pt x="2164977" y="1385047"/>
                  <a:pt x="2194112" y="1313330"/>
                  <a:pt x="2196353" y="1216959"/>
                </a:cubicBezTo>
                <a:cubicBezTo>
                  <a:pt x="2198594" y="1120588"/>
                  <a:pt x="2153771" y="997323"/>
                  <a:pt x="2142565" y="880782"/>
                </a:cubicBezTo>
                <a:cubicBezTo>
                  <a:pt x="2131359" y="764241"/>
                  <a:pt x="2173942" y="652183"/>
                  <a:pt x="2129118" y="517712"/>
                </a:cubicBezTo>
                <a:cubicBezTo>
                  <a:pt x="2084295" y="383242"/>
                  <a:pt x="2014818" y="147918"/>
                  <a:pt x="1873624" y="73959"/>
                </a:cubicBezTo>
                <a:cubicBezTo>
                  <a:pt x="1732430" y="0"/>
                  <a:pt x="1281953" y="73959"/>
                  <a:pt x="1281953" y="73959"/>
                </a:cubicBezTo>
                <a:cubicBezTo>
                  <a:pt x="1064559" y="73959"/>
                  <a:pt x="748553" y="53789"/>
                  <a:pt x="569259" y="73959"/>
                </a:cubicBezTo>
                <a:cubicBezTo>
                  <a:pt x="389965" y="94129"/>
                  <a:pt x="271182" y="145676"/>
                  <a:pt x="206188" y="194982"/>
                </a:cubicBezTo>
                <a:cubicBezTo>
                  <a:pt x="141194" y="244288"/>
                  <a:pt x="208429" y="251012"/>
                  <a:pt x="179294" y="369794"/>
                </a:cubicBezTo>
                <a:cubicBezTo>
                  <a:pt x="150159" y="488576"/>
                  <a:pt x="56030" y="759759"/>
                  <a:pt x="31377" y="907677"/>
                </a:cubicBezTo>
                <a:cubicBezTo>
                  <a:pt x="6724" y="1055595"/>
                  <a:pt x="22412" y="1116106"/>
                  <a:pt x="31377" y="1257300"/>
                </a:cubicBezTo>
                <a:cubicBezTo>
                  <a:pt x="40342" y="1398494"/>
                  <a:pt x="0" y="1671918"/>
                  <a:pt x="85165" y="1754841"/>
                </a:cubicBezTo>
                <a:cubicBezTo>
                  <a:pt x="170330" y="1837764"/>
                  <a:pt x="389965" y="1795182"/>
                  <a:pt x="542365" y="1754841"/>
                </a:cubicBezTo>
                <a:cubicBezTo>
                  <a:pt x="694765" y="1714500"/>
                  <a:pt x="927847" y="1557618"/>
                  <a:pt x="999565" y="1512794"/>
                </a:cubicBezTo>
                <a:cubicBezTo>
                  <a:pt x="1071283" y="1467971"/>
                  <a:pt x="972671" y="1485900"/>
                  <a:pt x="972671" y="1485900"/>
                </a:cubicBezTo>
                <a:lnTo>
                  <a:pt x="972671" y="1485900"/>
                </a:lnTo>
              </a:path>
            </a:pathLst>
          </a:custGeom>
          <a:noFill/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Freeform 69"/>
          <p:cNvSpPr/>
          <p:nvPr/>
        </p:nvSpPr>
        <p:spPr>
          <a:xfrm>
            <a:off x="10801070" y="2216536"/>
            <a:ext cx="306030" cy="289111"/>
          </a:xfrm>
          <a:custGeom>
            <a:avLst/>
            <a:gdLst>
              <a:gd name="connsiteX0" fmla="*/ 201706 w 228600"/>
              <a:gd name="connsiteY0" fmla="*/ 69476 h 289111"/>
              <a:gd name="connsiteX1" fmla="*/ 26894 w 228600"/>
              <a:gd name="connsiteY1" fmla="*/ 29135 h 289111"/>
              <a:gd name="connsiteX2" fmla="*/ 40341 w 228600"/>
              <a:gd name="connsiteY2" fmla="*/ 244288 h 289111"/>
              <a:gd name="connsiteX3" fmla="*/ 188259 w 228600"/>
              <a:gd name="connsiteY3" fmla="*/ 257735 h 289111"/>
              <a:gd name="connsiteX4" fmla="*/ 201706 w 228600"/>
              <a:gd name="connsiteY4" fmla="*/ 69476 h 289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8600" h="289111">
                <a:moveTo>
                  <a:pt x="201706" y="69476"/>
                </a:moveTo>
                <a:cubicBezTo>
                  <a:pt x="174812" y="31376"/>
                  <a:pt x="53788" y="0"/>
                  <a:pt x="26894" y="29135"/>
                </a:cubicBezTo>
                <a:cubicBezTo>
                  <a:pt x="0" y="58270"/>
                  <a:pt x="13447" y="206188"/>
                  <a:pt x="40341" y="244288"/>
                </a:cubicBezTo>
                <a:cubicBezTo>
                  <a:pt x="67235" y="282388"/>
                  <a:pt x="165847" y="289111"/>
                  <a:pt x="188259" y="257735"/>
                </a:cubicBezTo>
                <a:cubicBezTo>
                  <a:pt x="210671" y="226359"/>
                  <a:pt x="228600" y="107576"/>
                  <a:pt x="201706" y="69476"/>
                </a:cubicBezTo>
                <a:close/>
              </a:path>
            </a:pathLst>
          </a:cu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Freeform 70"/>
          <p:cNvSpPr/>
          <p:nvPr/>
        </p:nvSpPr>
        <p:spPr>
          <a:xfrm>
            <a:off x="7209722" y="3059219"/>
            <a:ext cx="1146113" cy="723899"/>
          </a:xfrm>
          <a:custGeom>
            <a:avLst/>
            <a:gdLst>
              <a:gd name="connsiteX0" fmla="*/ 840440 w 856128"/>
              <a:gd name="connsiteY0" fmla="*/ 611840 h 723899"/>
              <a:gd name="connsiteX1" fmla="*/ 813546 w 856128"/>
              <a:gd name="connsiteY1" fmla="*/ 369793 h 723899"/>
              <a:gd name="connsiteX2" fmla="*/ 692523 w 856128"/>
              <a:gd name="connsiteY2" fmla="*/ 248769 h 723899"/>
              <a:gd name="connsiteX3" fmla="*/ 477370 w 856128"/>
              <a:gd name="connsiteY3" fmla="*/ 33617 h 723899"/>
              <a:gd name="connsiteX4" fmla="*/ 154640 w 856128"/>
              <a:gd name="connsiteY4" fmla="*/ 47064 h 723899"/>
              <a:gd name="connsiteX5" fmla="*/ 127746 w 856128"/>
              <a:gd name="connsiteY5" fmla="*/ 154640 h 723899"/>
              <a:gd name="connsiteX6" fmla="*/ 6723 w 856128"/>
              <a:gd name="connsiteY6" fmla="*/ 154640 h 723899"/>
              <a:gd name="connsiteX7" fmla="*/ 87405 w 856128"/>
              <a:gd name="connsiteY7" fmla="*/ 369793 h 723899"/>
              <a:gd name="connsiteX8" fmla="*/ 248770 w 856128"/>
              <a:gd name="connsiteY8" fmla="*/ 463922 h 723899"/>
              <a:gd name="connsiteX9" fmla="*/ 356346 w 856128"/>
              <a:gd name="connsiteY9" fmla="*/ 638734 h 723899"/>
              <a:gd name="connsiteX10" fmla="*/ 450476 w 856128"/>
              <a:gd name="connsiteY10" fmla="*/ 719417 h 723899"/>
              <a:gd name="connsiteX11" fmla="*/ 746311 w 856128"/>
              <a:gd name="connsiteY11" fmla="*/ 665628 h 723899"/>
              <a:gd name="connsiteX12" fmla="*/ 840440 w 856128"/>
              <a:gd name="connsiteY12" fmla="*/ 558052 h 723899"/>
              <a:gd name="connsiteX13" fmla="*/ 840440 w 856128"/>
              <a:gd name="connsiteY13" fmla="*/ 544605 h 723899"/>
              <a:gd name="connsiteX14" fmla="*/ 840440 w 856128"/>
              <a:gd name="connsiteY14" fmla="*/ 544605 h 723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856128" h="723899">
                <a:moveTo>
                  <a:pt x="840440" y="611840"/>
                </a:moveTo>
                <a:cubicBezTo>
                  <a:pt x="839319" y="521072"/>
                  <a:pt x="838199" y="430305"/>
                  <a:pt x="813546" y="369793"/>
                </a:cubicBezTo>
                <a:cubicBezTo>
                  <a:pt x="788893" y="309281"/>
                  <a:pt x="692523" y="248769"/>
                  <a:pt x="692523" y="248769"/>
                </a:cubicBezTo>
                <a:cubicBezTo>
                  <a:pt x="636494" y="192740"/>
                  <a:pt x="567017" y="67234"/>
                  <a:pt x="477370" y="33617"/>
                </a:cubicBezTo>
                <a:cubicBezTo>
                  <a:pt x="387723" y="0"/>
                  <a:pt x="212911" y="26894"/>
                  <a:pt x="154640" y="47064"/>
                </a:cubicBezTo>
                <a:cubicBezTo>
                  <a:pt x="96369" y="67235"/>
                  <a:pt x="152399" y="136711"/>
                  <a:pt x="127746" y="154640"/>
                </a:cubicBezTo>
                <a:cubicBezTo>
                  <a:pt x="103093" y="172569"/>
                  <a:pt x="13446" y="118781"/>
                  <a:pt x="6723" y="154640"/>
                </a:cubicBezTo>
                <a:cubicBezTo>
                  <a:pt x="0" y="190499"/>
                  <a:pt x="47064" y="318246"/>
                  <a:pt x="87405" y="369793"/>
                </a:cubicBezTo>
                <a:cubicBezTo>
                  <a:pt x="127746" y="421340"/>
                  <a:pt x="203947" y="419099"/>
                  <a:pt x="248770" y="463922"/>
                </a:cubicBezTo>
                <a:cubicBezTo>
                  <a:pt x="293593" y="508745"/>
                  <a:pt x="322728" y="596152"/>
                  <a:pt x="356346" y="638734"/>
                </a:cubicBezTo>
                <a:cubicBezTo>
                  <a:pt x="389964" y="681316"/>
                  <a:pt x="385482" y="714935"/>
                  <a:pt x="450476" y="719417"/>
                </a:cubicBezTo>
                <a:cubicBezTo>
                  <a:pt x="515470" y="723899"/>
                  <a:pt x="681317" y="692522"/>
                  <a:pt x="746311" y="665628"/>
                </a:cubicBezTo>
                <a:cubicBezTo>
                  <a:pt x="811305" y="638734"/>
                  <a:pt x="824752" y="578222"/>
                  <a:pt x="840440" y="558052"/>
                </a:cubicBezTo>
                <a:cubicBezTo>
                  <a:pt x="856128" y="537882"/>
                  <a:pt x="840440" y="544605"/>
                  <a:pt x="840440" y="544605"/>
                </a:cubicBezTo>
                <a:lnTo>
                  <a:pt x="840440" y="544605"/>
                </a:lnTo>
              </a:path>
            </a:pathLst>
          </a:cu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Freeform 71"/>
          <p:cNvSpPr/>
          <p:nvPr/>
        </p:nvSpPr>
        <p:spPr>
          <a:xfrm>
            <a:off x="2220221" y="3899650"/>
            <a:ext cx="630062" cy="273423"/>
          </a:xfrm>
          <a:custGeom>
            <a:avLst/>
            <a:gdLst>
              <a:gd name="connsiteX0" fmla="*/ 22412 w 470647"/>
              <a:gd name="connsiteY0" fmla="*/ 80682 h 273423"/>
              <a:gd name="connsiteX1" fmla="*/ 156883 w 470647"/>
              <a:gd name="connsiteY1" fmla="*/ 201706 h 273423"/>
              <a:gd name="connsiteX2" fmla="*/ 251012 w 470647"/>
              <a:gd name="connsiteY2" fmla="*/ 268941 h 273423"/>
              <a:gd name="connsiteX3" fmla="*/ 398930 w 470647"/>
              <a:gd name="connsiteY3" fmla="*/ 228600 h 273423"/>
              <a:gd name="connsiteX4" fmla="*/ 466165 w 470647"/>
              <a:gd name="connsiteY4" fmla="*/ 147918 h 273423"/>
              <a:gd name="connsiteX5" fmla="*/ 372036 w 470647"/>
              <a:gd name="connsiteY5" fmla="*/ 53788 h 273423"/>
              <a:gd name="connsiteX6" fmla="*/ 76201 w 470647"/>
              <a:gd name="connsiteY6" fmla="*/ 13447 h 273423"/>
              <a:gd name="connsiteX7" fmla="*/ 22412 w 470647"/>
              <a:gd name="connsiteY7" fmla="*/ 134471 h 273423"/>
              <a:gd name="connsiteX8" fmla="*/ 22412 w 470647"/>
              <a:gd name="connsiteY8" fmla="*/ 80682 h 273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0647" h="273423">
                <a:moveTo>
                  <a:pt x="22412" y="80682"/>
                </a:moveTo>
                <a:cubicBezTo>
                  <a:pt x="44824" y="91888"/>
                  <a:pt x="118783" y="170330"/>
                  <a:pt x="156883" y="201706"/>
                </a:cubicBezTo>
                <a:cubicBezTo>
                  <a:pt x="194983" y="233083"/>
                  <a:pt x="210671" y="264459"/>
                  <a:pt x="251012" y="268941"/>
                </a:cubicBezTo>
                <a:cubicBezTo>
                  <a:pt x="291353" y="273423"/>
                  <a:pt x="363071" y="248770"/>
                  <a:pt x="398930" y="228600"/>
                </a:cubicBezTo>
                <a:cubicBezTo>
                  <a:pt x="434789" y="208430"/>
                  <a:pt x="470647" y="177053"/>
                  <a:pt x="466165" y="147918"/>
                </a:cubicBezTo>
                <a:cubicBezTo>
                  <a:pt x="461683" y="118783"/>
                  <a:pt x="437030" y="76200"/>
                  <a:pt x="372036" y="53788"/>
                </a:cubicBezTo>
                <a:cubicBezTo>
                  <a:pt x="307042" y="31376"/>
                  <a:pt x="134472" y="0"/>
                  <a:pt x="76201" y="13447"/>
                </a:cubicBezTo>
                <a:cubicBezTo>
                  <a:pt x="17930" y="26894"/>
                  <a:pt x="26895" y="116542"/>
                  <a:pt x="22412" y="134471"/>
                </a:cubicBezTo>
                <a:cubicBezTo>
                  <a:pt x="17930" y="152401"/>
                  <a:pt x="0" y="69476"/>
                  <a:pt x="22412" y="80682"/>
                </a:cubicBezTo>
                <a:close/>
              </a:path>
            </a:pathLst>
          </a:cu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Freeform 72"/>
          <p:cNvSpPr/>
          <p:nvPr/>
        </p:nvSpPr>
        <p:spPr>
          <a:xfrm>
            <a:off x="1386139" y="4450977"/>
            <a:ext cx="471046" cy="242046"/>
          </a:xfrm>
          <a:custGeom>
            <a:avLst/>
            <a:gdLst>
              <a:gd name="connsiteX0" fmla="*/ 349623 w 351864"/>
              <a:gd name="connsiteY0" fmla="*/ 26894 h 242046"/>
              <a:gd name="connsiteX1" fmla="*/ 255494 w 351864"/>
              <a:gd name="connsiteY1" fmla="*/ 40341 h 242046"/>
              <a:gd name="connsiteX2" fmla="*/ 26894 w 351864"/>
              <a:gd name="connsiteY2" fmla="*/ 40341 h 242046"/>
              <a:gd name="connsiteX3" fmla="*/ 94129 w 351864"/>
              <a:gd name="connsiteY3" fmla="*/ 215152 h 242046"/>
              <a:gd name="connsiteX4" fmla="*/ 268941 w 351864"/>
              <a:gd name="connsiteY4" fmla="*/ 201705 h 242046"/>
              <a:gd name="connsiteX5" fmla="*/ 349623 w 351864"/>
              <a:gd name="connsiteY5" fmla="*/ 26894 h 242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1864" h="242046">
                <a:moveTo>
                  <a:pt x="349623" y="26894"/>
                </a:moveTo>
                <a:cubicBezTo>
                  <a:pt x="347382" y="0"/>
                  <a:pt x="309282" y="38100"/>
                  <a:pt x="255494" y="40341"/>
                </a:cubicBezTo>
                <a:cubicBezTo>
                  <a:pt x="201706" y="42582"/>
                  <a:pt x="53788" y="11206"/>
                  <a:pt x="26894" y="40341"/>
                </a:cubicBezTo>
                <a:cubicBezTo>
                  <a:pt x="0" y="69476"/>
                  <a:pt x="53788" y="188258"/>
                  <a:pt x="94129" y="215152"/>
                </a:cubicBezTo>
                <a:cubicBezTo>
                  <a:pt x="134470" y="242046"/>
                  <a:pt x="230841" y="228599"/>
                  <a:pt x="268941" y="201705"/>
                </a:cubicBezTo>
                <a:cubicBezTo>
                  <a:pt x="307041" y="174811"/>
                  <a:pt x="351864" y="53788"/>
                  <a:pt x="349623" y="26894"/>
                </a:cubicBezTo>
                <a:close/>
              </a:path>
            </a:pathLst>
          </a:cu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Freeform 73"/>
          <p:cNvSpPr/>
          <p:nvPr/>
        </p:nvSpPr>
        <p:spPr>
          <a:xfrm>
            <a:off x="5418539" y="3722594"/>
            <a:ext cx="600060" cy="600635"/>
          </a:xfrm>
          <a:custGeom>
            <a:avLst/>
            <a:gdLst>
              <a:gd name="connsiteX0" fmla="*/ 53788 w 448235"/>
              <a:gd name="connsiteY0" fmla="*/ 15688 h 600635"/>
              <a:gd name="connsiteX1" fmla="*/ 13447 w 448235"/>
              <a:gd name="connsiteY1" fmla="*/ 136712 h 600635"/>
              <a:gd name="connsiteX2" fmla="*/ 134470 w 448235"/>
              <a:gd name="connsiteY2" fmla="*/ 230841 h 600635"/>
              <a:gd name="connsiteX3" fmla="*/ 309282 w 448235"/>
              <a:gd name="connsiteY3" fmla="*/ 459441 h 600635"/>
              <a:gd name="connsiteX4" fmla="*/ 403411 w 448235"/>
              <a:gd name="connsiteY4" fmla="*/ 593912 h 600635"/>
              <a:gd name="connsiteX5" fmla="*/ 430306 w 448235"/>
              <a:gd name="connsiteY5" fmla="*/ 419100 h 600635"/>
              <a:gd name="connsiteX6" fmla="*/ 295835 w 448235"/>
              <a:gd name="connsiteY6" fmla="*/ 230841 h 600635"/>
              <a:gd name="connsiteX7" fmla="*/ 53788 w 448235"/>
              <a:gd name="connsiteY7" fmla="*/ 15688 h 600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48235" h="600635">
                <a:moveTo>
                  <a:pt x="53788" y="15688"/>
                </a:moveTo>
                <a:cubicBezTo>
                  <a:pt x="6723" y="0"/>
                  <a:pt x="0" y="100853"/>
                  <a:pt x="13447" y="136712"/>
                </a:cubicBezTo>
                <a:cubicBezTo>
                  <a:pt x="26894" y="172571"/>
                  <a:pt x="85164" y="177053"/>
                  <a:pt x="134470" y="230841"/>
                </a:cubicBezTo>
                <a:cubicBezTo>
                  <a:pt x="183776" y="284629"/>
                  <a:pt x="264459" y="398929"/>
                  <a:pt x="309282" y="459441"/>
                </a:cubicBezTo>
                <a:cubicBezTo>
                  <a:pt x="354106" y="519953"/>
                  <a:pt x="383240" y="600635"/>
                  <a:pt x="403411" y="593912"/>
                </a:cubicBezTo>
                <a:cubicBezTo>
                  <a:pt x="423582" y="587189"/>
                  <a:pt x="448235" y="479612"/>
                  <a:pt x="430306" y="419100"/>
                </a:cubicBezTo>
                <a:cubicBezTo>
                  <a:pt x="412377" y="358588"/>
                  <a:pt x="360829" y="298076"/>
                  <a:pt x="295835" y="230841"/>
                </a:cubicBezTo>
                <a:cubicBezTo>
                  <a:pt x="230841" y="163606"/>
                  <a:pt x="100853" y="31376"/>
                  <a:pt x="53788" y="15688"/>
                </a:cubicBezTo>
                <a:close/>
              </a:path>
            </a:pathLst>
          </a:cu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Freeform 74"/>
          <p:cNvSpPr/>
          <p:nvPr/>
        </p:nvSpPr>
        <p:spPr>
          <a:xfrm>
            <a:off x="5130510" y="4529418"/>
            <a:ext cx="378037" cy="262218"/>
          </a:xfrm>
          <a:custGeom>
            <a:avLst/>
            <a:gdLst>
              <a:gd name="connsiteX0" fmla="*/ 255494 w 282388"/>
              <a:gd name="connsiteY0" fmla="*/ 96370 h 262218"/>
              <a:gd name="connsiteX1" fmla="*/ 215153 w 282388"/>
              <a:gd name="connsiteY1" fmla="*/ 42582 h 262218"/>
              <a:gd name="connsiteX2" fmla="*/ 80682 w 282388"/>
              <a:gd name="connsiteY2" fmla="*/ 15688 h 262218"/>
              <a:gd name="connsiteX3" fmla="*/ 0 w 282388"/>
              <a:gd name="connsiteY3" fmla="*/ 82923 h 262218"/>
              <a:gd name="connsiteX4" fmla="*/ 80682 w 282388"/>
              <a:gd name="connsiteY4" fmla="*/ 244288 h 262218"/>
              <a:gd name="connsiteX5" fmla="*/ 255494 w 282388"/>
              <a:gd name="connsiteY5" fmla="*/ 190500 h 262218"/>
              <a:gd name="connsiteX6" fmla="*/ 242047 w 282388"/>
              <a:gd name="connsiteY6" fmla="*/ 29135 h 262218"/>
              <a:gd name="connsiteX7" fmla="*/ 242047 w 282388"/>
              <a:gd name="connsiteY7" fmla="*/ 15688 h 262218"/>
              <a:gd name="connsiteX8" fmla="*/ 242047 w 282388"/>
              <a:gd name="connsiteY8" fmla="*/ 15688 h 262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2388" h="262218">
                <a:moveTo>
                  <a:pt x="255494" y="96370"/>
                </a:moveTo>
                <a:cubicBezTo>
                  <a:pt x="249891" y="76199"/>
                  <a:pt x="244288" y="56029"/>
                  <a:pt x="215153" y="42582"/>
                </a:cubicBezTo>
                <a:cubicBezTo>
                  <a:pt x="186018" y="29135"/>
                  <a:pt x="116541" y="8965"/>
                  <a:pt x="80682" y="15688"/>
                </a:cubicBezTo>
                <a:cubicBezTo>
                  <a:pt x="44823" y="22411"/>
                  <a:pt x="0" y="44823"/>
                  <a:pt x="0" y="82923"/>
                </a:cubicBezTo>
                <a:cubicBezTo>
                  <a:pt x="0" y="121023"/>
                  <a:pt x="38100" y="226358"/>
                  <a:pt x="80682" y="244288"/>
                </a:cubicBezTo>
                <a:cubicBezTo>
                  <a:pt x="123264" y="262218"/>
                  <a:pt x="228600" y="226359"/>
                  <a:pt x="255494" y="190500"/>
                </a:cubicBezTo>
                <a:cubicBezTo>
                  <a:pt x="282388" y="154641"/>
                  <a:pt x="244288" y="58270"/>
                  <a:pt x="242047" y="29135"/>
                </a:cubicBezTo>
                <a:cubicBezTo>
                  <a:pt x="239806" y="0"/>
                  <a:pt x="242047" y="15688"/>
                  <a:pt x="242047" y="15688"/>
                </a:cubicBezTo>
                <a:lnTo>
                  <a:pt x="242047" y="15688"/>
                </a:lnTo>
              </a:path>
            </a:pathLst>
          </a:cu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Freeform 75"/>
          <p:cNvSpPr/>
          <p:nvPr/>
        </p:nvSpPr>
        <p:spPr>
          <a:xfrm>
            <a:off x="8151811" y="4038600"/>
            <a:ext cx="399039" cy="219636"/>
          </a:xfrm>
          <a:custGeom>
            <a:avLst/>
            <a:gdLst>
              <a:gd name="connsiteX0" fmla="*/ 298076 w 298076"/>
              <a:gd name="connsiteY0" fmla="*/ 76200 h 219636"/>
              <a:gd name="connsiteX1" fmla="*/ 42582 w 298076"/>
              <a:gd name="connsiteY1" fmla="*/ 8965 h 219636"/>
              <a:gd name="connsiteX2" fmla="*/ 42582 w 298076"/>
              <a:gd name="connsiteY2" fmla="*/ 129988 h 219636"/>
              <a:gd name="connsiteX3" fmla="*/ 217394 w 298076"/>
              <a:gd name="connsiteY3" fmla="*/ 210671 h 219636"/>
              <a:gd name="connsiteX4" fmla="*/ 244288 w 298076"/>
              <a:gd name="connsiteY4" fmla="*/ 76200 h 219636"/>
              <a:gd name="connsiteX5" fmla="*/ 244288 w 298076"/>
              <a:gd name="connsiteY5" fmla="*/ 76200 h 2196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8076" h="219636">
                <a:moveTo>
                  <a:pt x="298076" y="76200"/>
                </a:moveTo>
                <a:cubicBezTo>
                  <a:pt x="191620" y="38100"/>
                  <a:pt x="85164" y="0"/>
                  <a:pt x="42582" y="8965"/>
                </a:cubicBezTo>
                <a:cubicBezTo>
                  <a:pt x="0" y="17930"/>
                  <a:pt x="13447" y="96370"/>
                  <a:pt x="42582" y="129988"/>
                </a:cubicBezTo>
                <a:cubicBezTo>
                  <a:pt x="71717" y="163606"/>
                  <a:pt x="183776" y="219636"/>
                  <a:pt x="217394" y="210671"/>
                </a:cubicBezTo>
                <a:cubicBezTo>
                  <a:pt x="251012" y="201706"/>
                  <a:pt x="244288" y="76200"/>
                  <a:pt x="244288" y="76200"/>
                </a:cubicBezTo>
                <a:lnTo>
                  <a:pt x="244288" y="76200"/>
                </a:lnTo>
              </a:path>
            </a:pathLst>
          </a:cu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Freeform 76"/>
          <p:cNvSpPr/>
          <p:nvPr/>
        </p:nvSpPr>
        <p:spPr>
          <a:xfrm>
            <a:off x="10075000" y="3753979"/>
            <a:ext cx="1062105" cy="437029"/>
          </a:xfrm>
          <a:custGeom>
            <a:avLst/>
            <a:gdLst>
              <a:gd name="connsiteX0" fmla="*/ 730623 w 793376"/>
              <a:gd name="connsiteY0" fmla="*/ 172570 h 437029"/>
              <a:gd name="connsiteX1" fmla="*/ 515470 w 793376"/>
              <a:gd name="connsiteY1" fmla="*/ 24653 h 437029"/>
              <a:gd name="connsiteX2" fmla="*/ 354105 w 793376"/>
              <a:gd name="connsiteY2" fmla="*/ 24653 h 437029"/>
              <a:gd name="connsiteX3" fmla="*/ 138953 w 793376"/>
              <a:gd name="connsiteY3" fmla="*/ 118782 h 437029"/>
              <a:gd name="connsiteX4" fmla="*/ 31376 w 793376"/>
              <a:gd name="connsiteY4" fmla="*/ 199464 h 437029"/>
              <a:gd name="connsiteX5" fmla="*/ 17929 w 793376"/>
              <a:gd name="connsiteY5" fmla="*/ 212911 h 437029"/>
              <a:gd name="connsiteX6" fmla="*/ 138953 w 793376"/>
              <a:gd name="connsiteY6" fmla="*/ 414617 h 437029"/>
              <a:gd name="connsiteX7" fmla="*/ 138953 w 793376"/>
              <a:gd name="connsiteY7" fmla="*/ 347382 h 437029"/>
              <a:gd name="connsiteX8" fmla="*/ 300317 w 793376"/>
              <a:gd name="connsiteY8" fmla="*/ 253253 h 437029"/>
              <a:gd name="connsiteX9" fmla="*/ 488576 w 793376"/>
              <a:gd name="connsiteY9" fmla="*/ 347382 h 437029"/>
              <a:gd name="connsiteX10" fmla="*/ 676835 w 793376"/>
              <a:gd name="connsiteY10" fmla="*/ 347382 h 437029"/>
              <a:gd name="connsiteX11" fmla="*/ 784411 w 793376"/>
              <a:gd name="connsiteY11" fmla="*/ 186017 h 437029"/>
              <a:gd name="connsiteX12" fmla="*/ 730623 w 793376"/>
              <a:gd name="connsiteY12" fmla="*/ 105335 h 437029"/>
              <a:gd name="connsiteX13" fmla="*/ 730623 w 793376"/>
              <a:gd name="connsiteY13" fmla="*/ 105335 h 43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93376" h="437029">
                <a:moveTo>
                  <a:pt x="730623" y="172570"/>
                </a:moveTo>
                <a:cubicBezTo>
                  <a:pt x="654423" y="110938"/>
                  <a:pt x="578223" y="49306"/>
                  <a:pt x="515470" y="24653"/>
                </a:cubicBezTo>
                <a:cubicBezTo>
                  <a:pt x="452717" y="0"/>
                  <a:pt x="416858" y="8965"/>
                  <a:pt x="354105" y="24653"/>
                </a:cubicBezTo>
                <a:cubicBezTo>
                  <a:pt x="291352" y="40341"/>
                  <a:pt x="192741" y="89647"/>
                  <a:pt x="138953" y="118782"/>
                </a:cubicBezTo>
                <a:cubicBezTo>
                  <a:pt x="85165" y="147917"/>
                  <a:pt x="51547" y="183776"/>
                  <a:pt x="31376" y="199464"/>
                </a:cubicBezTo>
                <a:cubicBezTo>
                  <a:pt x="11205" y="215152"/>
                  <a:pt x="0" y="177052"/>
                  <a:pt x="17929" y="212911"/>
                </a:cubicBezTo>
                <a:cubicBezTo>
                  <a:pt x="35859" y="248770"/>
                  <a:pt x="118782" y="392205"/>
                  <a:pt x="138953" y="414617"/>
                </a:cubicBezTo>
                <a:cubicBezTo>
                  <a:pt x="159124" y="437029"/>
                  <a:pt x="112059" y="374276"/>
                  <a:pt x="138953" y="347382"/>
                </a:cubicBezTo>
                <a:cubicBezTo>
                  <a:pt x="165847" y="320488"/>
                  <a:pt x="242047" y="253253"/>
                  <a:pt x="300317" y="253253"/>
                </a:cubicBezTo>
                <a:cubicBezTo>
                  <a:pt x="358587" y="253253"/>
                  <a:pt x="425823" y="331694"/>
                  <a:pt x="488576" y="347382"/>
                </a:cubicBezTo>
                <a:cubicBezTo>
                  <a:pt x="551329" y="363070"/>
                  <a:pt x="627529" y="374276"/>
                  <a:pt x="676835" y="347382"/>
                </a:cubicBezTo>
                <a:cubicBezTo>
                  <a:pt x="726141" y="320488"/>
                  <a:pt x="775446" y="226358"/>
                  <a:pt x="784411" y="186017"/>
                </a:cubicBezTo>
                <a:cubicBezTo>
                  <a:pt x="793376" y="145676"/>
                  <a:pt x="730623" y="105335"/>
                  <a:pt x="730623" y="105335"/>
                </a:cubicBezTo>
                <a:lnTo>
                  <a:pt x="730623" y="105335"/>
                </a:lnTo>
              </a:path>
            </a:pathLst>
          </a:cu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Freeform 77"/>
          <p:cNvSpPr/>
          <p:nvPr/>
        </p:nvSpPr>
        <p:spPr>
          <a:xfrm>
            <a:off x="10261025" y="4551841"/>
            <a:ext cx="573055" cy="351865"/>
          </a:xfrm>
          <a:custGeom>
            <a:avLst/>
            <a:gdLst>
              <a:gd name="connsiteX0" fmla="*/ 403411 w 428064"/>
              <a:gd name="connsiteY0" fmla="*/ 73959 h 351865"/>
              <a:gd name="connsiteX1" fmla="*/ 174811 w 428064"/>
              <a:gd name="connsiteY1" fmla="*/ 20171 h 351865"/>
              <a:gd name="connsiteX2" fmla="*/ 13447 w 428064"/>
              <a:gd name="connsiteY2" fmla="*/ 194983 h 351865"/>
              <a:gd name="connsiteX3" fmla="*/ 94129 w 428064"/>
              <a:gd name="connsiteY3" fmla="*/ 275665 h 351865"/>
              <a:gd name="connsiteX4" fmla="*/ 282388 w 428064"/>
              <a:gd name="connsiteY4" fmla="*/ 248771 h 351865"/>
              <a:gd name="connsiteX5" fmla="*/ 416858 w 428064"/>
              <a:gd name="connsiteY5" fmla="*/ 316006 h 351865"/>
              <a:gd name="connsiteX6" fmla="*/ 349623 w 428064"/>
              <a:gd name="connsiteY6" fmla="*/ 33618 h 351865"/>
              <a:gd name="connsiteX7" fmla="*/ 349623 w 428064"/>
              <a:gd name="connsiteY7" fmla="*/ 33618 h 351865"/>
              <a:gd name="connsiteX8" fmla="*/ 349623 w 428064"/>
              <a:gd name="connsiteY8" fmla="*/ 33618 h 351865"/>
              <a:gd name="connsiteX9" fmla="*/ 349623 w 428064"/>
              <a:gd name="connsiteY9" fmla="*/ 33618 h 351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28064" h="351865">
                <a:moveTo>
                  <a:pt x="403411" y="73959"/>
                </a:moveTo>
                <a:cubicBezTo>
                  <a:pt x="321608" y="36979"/>
                  <a:pt x="239805" y="0"/>
                  <a:pt x="174811" y="20171"/>
                </a:cubicBezTo>
                <a:cubicBezTo>
                  <a:pt x="109817" y="40342"/>
                  <a:pt x="26894" y="152401"/>
                  <a:pt x="13447" y="194983"/>
                </a:cubicBezTo>
                <a:cubicBezTo>
                  <a:pt x="0" y="237565"/>
                  <a:pt x="49306" y="266700"/>
                  <a:pt x="94129" y="275665"/>
                </a:cubicBezTo>
                <a:cubicBezTo>
                  <a:pt x="138952" y="284630"/>
                  <a:pt x="228600" y="242048"/>
                  <a:pt x="282388" y="248771"/>
                </a:cubicBezTo>
                <a:cubicBezTo>
                  <a:pt x="336176" y="255495"/>
                  <a:pt x="405652" y="351865"/>
                  <a:pt x="416858" y="316006"/>
                </a:cubicBezTo>
                <a:cubicBezTo>
                  <a:pt x="428064" y="280147"/>
                  <a:pt x="349623" y="33618"/>
                  <a:pt x="349623" y="33618"/>
                </a:cubicBezTo>
                <a:lnTo>
                  <a:pt x="349623" y="33618"/>
                </a:lnTo>
                <a:lnTo>
                  <a:pt x="349623" y="33618"/>
                </a:lnTo>
                <a:lnTo>
                  <a:pt x="349623" y="33618"/>
                </a:lnTo>
              </a:path>
            </a:pathLst>
          </a:cu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Freeform 57"/>
          <p:cNvSpPr/>
          <p:nvPr/>
        </p:nvSpPr>
        <p:spPr>
          <a:xfrm>
            <a:off x="6738669" y="681318"/>
            <a:ext cx="1182116" cy="636494"/>
          </a:xfrm>
          <a:custGeom>
            <a:avLst/>
            <a:gdLst>
              <a:gd name="connsiteX0" fmla="*/ 883024 w 883024"/>
              <a:gd name="connsiteY0" fmla="*/ 206188 h 636494"/>
              <a:gd name="connsiteX1" fmla="*/ 654424 w 883024"/>
              <a:gd name="connsiteY1" fmla="*/ 98611 h 636494"/>
              <a:gd name="connsiteX2" fmla="*/ 560294 w 883024"/>
              <a:gd name="connsiteY2" fmla="*/ 17929 h 636494"/>
              <a:gd name="connsiteX3" fmla="*/ 358589 w 883024"/>
              <a:gd name="connsiteY3" fmla="*/ 17929 h 636494"/>
              <a:gd name="connsiteX4" fmla="*/ 116542 w 883024"/>
              <a:gd name="connsiteY4" fmla="*/ 125506 h 636494"/>
              <a:gd name="connsiteX5" fmla="*/ 76200 w 883024"/>
              <a:gd name="connsiteY5" fmla="*/ 206188 h 636494"/>
              <a:gd name="connsiteX6" fmla="*/ 76200 w 883024"/>
              <a:gd name="connsiteY6" fmla="*/ 206188 h 636494"/>
              <a:gd name="connsiteX7" fmla="*/ 8965 w 883024"/>
              <a:gd name="connsiteY7" fmla="*/ 313764 h 636494"/>
              <a:gd name="connsiteX8" fmla="*/ 22412 w 883024"/>
              <a:gd name="connsiteY8" fmla="*/ 394447 h 636494"/>
              <a:gd name="connsiteX9" fmla="*/ 49306 w 883024"/>
              <a:gd name="connsiteY9" fmla="*/ 488576 h 636494"/>
              <a:gd name="connsiteX10" fmla="*/ 116542 w 883024"/>
              <a:gd name="connsiteY10" fmla="*/ 609600 h 636494"/>
              <a:gd name="connsiteX11" fmla="*/ 156883 w 883024"/>
              <a:gd name="connsiteY11" fmla="*/ 609600 h 636494"/>
              <a:gd name="connsiteX12" fmla="*/ 156883 w 883024"/>
              <a:gd name="connsiteY12" fmla="*/ 448235 h 636494"/>
              <a:gd name="connsiteX13" fmla="*/ 264459 w 883024"/>
              <a:gd name="connsiteY13" fmla="*/ 555811 h 636494"/>
              <a:gd name="connsiteX14" fmla="*/ 358589 w 883024"/>
              <a:gd name="connsiteY14" fmla="*/ 609600 h 636494"/>
              <a:gd name="connsiteX15" fmla="*/ 533400 w 883024"/>
              <a:gd name="connsiteY15" fmla="*/ 448235 h 636494"/>
              <a:gd name="connsiteX16" fmla="*/ 560294 w 883024"/>
              <a:gd name="connsiteY16" fmla="*/ 286870 h 636494"/>
              <a:gd name="connsiteX17" fmla="*/ 802342 w 883024"/>
              <a:gd name="connsiteY17" fmla="*/ 192741 h 636494"/>
              <a:gd name="connsiteX18" fmla="*/ 802342 w 883024"/>
              <a:gd name="connsiteY18" fmla="*/ 192741 h 636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83024" h="636494">
                <a:moveTo>
                  <a:pt x="883024" y="206188"/>
                </a:moveTo>
                <a:cubicBezTo>
                  <a:pt x="795618" y="168087"/>
                  <a:pt x="708212" y="129987"/>
                  <a:pt x="654424" y="98611"/>
                </a:cubicBezTo>
                <a:cubicBezTo>
                  <a:pt x="600636" y="67235"/>
                  <a:pt x="609600" y="31376"/>
                  <a:pt x="560294" y="17929"/>
                </a:cubicBezTo>
                <a:cubicBezTo>
                  <a:pt x="510988" y="4482"/>
                  <a:pt x="432548" y="0"/>
                  <a:pt x="358589" y="17929"/>
                </a:cubicBezTo>
                <a:cubicBezTo>
                  <a:pt x="284630" y="35858"/>
                  <a:pt x="163607" y="94130"/>
                  <a:pt x="116542" y="125506"/>
                </a:cubicBezTo>
                <a:cubicBezTo>
                  <a:pt x="69477" y="156882"/>
                  <a:pt x="76200" y="206188"/>
                  <a:pt x="76200" y="206188"/>
                </a:cubicBezTo>
                <a:lnTo>
                  <a:pt x="76200" y="206188"/>
                </a:lnTo>
                <a:cubicBezTo>
                  <a:pt x="64994" y="224117"/>
                  <a:pt x="17930" y="282388"/>
                  <a:pt x="8965" y="313764"/>
                </a:cubicBezTo>
                <a:cubicBezTo>
                  <a:pt x="0" y="345140"/>
                  <a:pt x="15689" y="365312"/>
                  <a:pt x="22412" y="394447"/>
                </a:cubicBezTo>
                <a:cubicBezTo>
                  <a:pt x="29136" y="423582"/>
                  <a:pt x="33618" y="452717"/>
                  <a:pt x="49306" y="488576"/>
                </a:cubicBezTo>
                <a:cubicBezTo>
                  <a:pt x="64994" y="524435"/>
                  <a:pt x="98612" y="589429"/>
                  <a:pt x="116542" y="609600"/>
                </a:cubicBezTo>
                <a:cubicBezTo>
                  <a:pt x="134472" y="629771"/>
                  <a:pt x="150159" y="636494"/>
                  <a:pt x="156883" y="609600"/>
                </a:cubicBezTo>
                <a:cubicBezTo>
                  <a:pt x="163607" y="582706"/>
                  <a:pt x="138954" y="457200"/>
                  <a:pt x="156883" y="448235"/>
                </a:cubicBezTo>
                <a:cubicBezTo>
                  <a:pt x="174812" y="439270"/>
                  <a:pt x="230841" y="528917"/>
                  <a:pt x="264459" y="555811"/>
                </a:cubicBezTo>
                <a:cubicBezTo>
                  <a:pt x="298077" y="582705"/>
                  <a:pt x="313766" y="627529"/>
                  <a:pt x="358589" y="609600"/>
                </a:cubicBezTo>
                <a:cubicBezTo>
                  <a:pt x="403412" y="591671"/>
                  <a:pt x="499783" y="502023"/>
                  <a:pt x="533400" y="448235"/>
                </a:cubicBezTo>
                <a:cubicBezTo>
                  <a:pt x="567017" y="394447"/>
                  <a:pt x="515470" y="329452"/>
                  <a:pt x="560294" y="286870"/>
                </a:cubicBezTo>
                <a:cubicBezTo>
                  <a:pt x="605118" y="244288"/>
                  <a:pt x="802342" y="192741"/>
                  <a:pt x="802342" y="192741"/>
                </a:cubicBezTo>
                <a:lnTo>
                  <a:pt x="802342" y="192741"/>
                </a:lnTo>
              </a:path>
            </a:pathLst>
          </a:cu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Freeform 58"/>
          <p:cNvSpPr/>
          <p:nvPr/>
        </p:nvSpPr>
        <p:spPr>
          <a:xfrm>
            <a:off x="4803477" y="768724"/>
            <a:ext cx="1143112" cy="466165"/>
          </a:xfrm>
          <a:custGeom>
            <a:avLst/>
            <a:gdLst>
              <a:gd name="connsiteX0" fmla="*/ 714935 w 853887"/>
              <a:gd name="connsiteY0" fmla="*/ 186018 h 466165"/>
              <a:gd name="connsiteX1" fmla="*/ 607358 w 853887"/>
              <a:gd name="connsiteY1" fmla="*/ 105336 h 466165"/>
              <a:gd name="connsiteX2" fmla="*/ 486335 w 853887"/>
              <a:gd name="connsiteY2" fmla="*/ 105336 h 466165"/>
              <a:gd name="connsiteX3" fmla="*/ 392205 w 853887"/>
              <a:gd name="connsiteY3" fmla="*/ 11206 h 466165"/>
              <a:gd name="connsiteX4" fmla="*/ 230841 w 853887"/>
              <a:gd name="connsiteY4" fmla="*/ 38101 h 466165"/>
              <a:gd name="connsiteX5" fmla="*/ 190500 w 853887"/>
              <a:gd name="connsiteY5" fmla="*/ 64995 h 466165"/>
              <a:gd name="connsiteX6" fmla="*/ 15688 w 853887"/>
              <a:gd name="connsiteY6" fmla="*/ 199465 h 466165"/>
              <a:gd name="connsiteX7" fmla="*/ 284629 w 853887"/>
              <a:gd name="connsiteY7" fmla="*/ 239806 h 466165"/>
              <a:gd name="connsiteX8" fmla="*/ 378758 w 853887"/>
              <a:gd name="connsiteY8" fmla="*/ 293595 h 466165"/>
              <a:gd name="connsiteX9" fmla="*/ 513229 w 853887"/>
              <a:gd name="connsiteY9" fmla="*/ 441512 h 466165"/>
              <a:gd name="connsiteX10" fmla="*/ 607358 w 853887"/>
              <a:gd name="connsiteY10" fmla="*/ 441512 h 466165"/>
              <a:gd name="connsiteX11" fmla="*/ 661147 w 853887"/>
              <a:gd name="connsiteY11" fmla="*/ 360830 h 466165"/>
              <a:gd name="connsiteX12" fmla="*/ 661147 w 853887"/>
              <a:gd name="connsiteY12" fmla="*/ 293595 h 466165"/>
              <a:gd name="connsiteX13" fmla="*/ 755276 w 853887"/>
              <a:gd name="connsiteY13" fmla="*/ 239806 h 466165"/>
              <a:gd name="connsiteX14" fmla="*/ 849405 w 853887"/>
              <a:gd name="connsiteY14" fmla="*/ 186018 h 466165"/>
              <a:gd name="connsiteX15" fmla="*/ 714935 w 853887"/>
              <a:gd name="connsiteY15" fmla="*/ 186018 h 466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853887" h="466165">
                <a:moveTo>
                  <a:pt x="714935" y="186018"/>
                </a:moveTo>
                <a:cubicBezTo>
                  <a:pt x="674594" y="172571"/>
                  <a:pt x="645458" y="118783"/>
                  <a:pt x="607358" y="105336"/>
                </a:cubicBezTo>
                <a:cubicBezTo>
                  <a:pt x="569258" y="91889"/>
                  <a:pt x="522194" y="121024"/>
                  <a:pt x="486335" y="105336"/>
                </a:cubicBezTo>
                <a:cubicBezTo>
                  <a:pt x="450476" y="89648"/>
                  <a:pt x="434787" y="22412"/>
                  <a:pt x="392205" y="11206"/>
                </a:cubicBezTo>
                <a:cubicBezTo>
                  <a:pt x="349623" y="0"/>
                  <a:pt x="264459" y="29136"/>
                  <a:pt x="230841" y="38101"/>
                </a:cubicBezTo>
                <a:cubicBezTo>
                  <a:pt x="197223" y="47066"/>
                  <a:pt x="226359" y="38101"/>
                  <a:pt x="190500" y="64995"/>
                </a:cubicBezTo>
                <a:cubicBezTo>
                  <a:pt x="154641" y="91889"/>
                  <a:pt x="0" y="170330"/>
                  <a:pt x="15688" y="199465"/>
                </a:cubicBezTo>
                <a:cubicBezTo>
                  <a:pt x="31376" y="228600"/>
                  <a:pt x="224117" y="224118"/>
                  <a:pt x="284629" y="239806"/>
                </a:cubicBezTo>
                <a:cubicBezTo>
                  <a:pt x="345141" y="255494"/>
                  <a:pt x="340658" y="259977"/>
                  <a:pt x="378758" y="293595"/>
                </a:cubicBezTo>
                <a:cubicBezTo>
                  <a:pt x="416858" y="327213"/>
                  <a:pt x="475129" y="416859"/>
                  <a:pt x="513229" y="441512"/>
                </a:cubicBezTo>
                <a:cubicBezTo>
                  <a:pt x="551329" y="466165"/>
                  <a:pt x="582705" y="454959"/>
                  <a:pt x="607358" y="441512"/>
                </a:cubicBezTo>
                <a:cubicBezTo>
                  <a:pt x="632011" y="428065"/>
                  <a:pt x="652182" y="385483"/>
                  <a:pt x="661147" y="360830"/>
                </a:cubicBezTo>
                <a:cubicBezTo>
                  <a:pt x="670112" y="336177"/>
                  <a:pt x="645459" y="313766"/>
                  <a:pt x="661147" y="293595"/>
                </a:cubicBezTo>
                <a:cubicBezTo>
                  <a:pt x="676835" y="273424"/>
                  <a:pt x="755276" y="239806"/>
                  <a:pt x="755276" y="239806"/>
                </a:cubicBezTo>
                <a:cubicBezTo>
                  <a:pt x="786652" y="221877"/>
                  <a:pt x="853887" y="199465"/>
                  <a:pt x="849405" y="186018"/>
                </a:cubicBezTo>
                <a:cubicBezTo>
                  <a:pt x="844923" y="172571"/>
                  <a:pt x="755276" y="199465"/>
                  <a:pt x="714935" y="186018"/>
                </a:cubicBezTo>
                <a:close/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Freeform 78"/>
          <p:cNvSpPr/>
          <p:nvPr/>
        </p:nvSpPr>
        <p:spPr>
          <a:xfrm>
            <a:off x="10612053" y="1465741"/>
            <a:ext cx="345034" cy="156883"/>
          </a:xfrm>
          <a:custGeom>
            <a:avLst/>
            <a:gdLst>
              <a:gd name="connsiteX0" fmla="*/ 221877 w 257736"/>
              <a:gd name="connsiteY0" fmla="*/ 0 h 156883"/>
              <a:gd name="connsiteX1" fmla="*/ 20171 w 257736"/>
              <a:gd name="connsiteY1" fmla="*/ 13447 h 156883"/>
              <a:gd name="connsiteX2" fmla="*/ 100853 w 257736"/>
              <a:gd name="connsiteY2" fmla="*/ 147918 h 156883"/>
              <a:gd name="connsiteX3" fmla="*/ 235324 w 257736"/>
              <a:gd name="connsiteY3" fmla="*/ 67236 h 156883"/>
              <a:gd name="connsiteX4" fmla="*/ 235324 w 257736"/>
              <a:gd name="connsiteY4" fmla="*/ 53789 h 156883"/>
              <a:gd name="connsiteX5" fmla="*/ 235324 w 257736"/>
              <a:gd name="connsiteY5" fmla="*/ 53789 h 156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7736" h="156883">
                <a:moveTo>
                  <a:pt x="221877" y="0"/>
                </a:moveTo>
                <a:lnTo>
                  <a:pt x="20171" y="13447"/>
                </a:lnTo>
                <a:cubicBezTo>
                  <a:pt x="0" y="38100"/>
                  <a:pt x="64994" y="138953"/>
                  <a:pt x="100853" y="147918"/>
                </a:cubicBezTo>
                <a:cubicBezTo>
                  <a:pt x="136712" y="156883"/>
                  <a:pt x="212912" y="82924"/>
                  <a:pt x="235324" y="67236"/>
                </a:cubicBezTo>
                <a:cubicBezTo>
                  <a:pt x="257736" y="51548"/>
                  <a:pt x="235324" y="53789"/>
                  <a:pt x="235324" y="53789"/>
                </a:cubicBezTo>
                <a:lnTo>
                  <a:pt x="235324" y="53789"/>
                </a:lnTo>
              </a:path>
            </a:pathLst>
          </a:cu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Freeform 80"/>
          <p:cNvSpPr/>
          <p:nvPr/>
        </p:nvSpPr>
        <p:spPr>
          <a:xfrm>
            <a:off x="534057" y="3182483"/>
            <a:ext cx="438042" cy="289111"/>
          </a:xfrm>
          <a:custGeom>
            <a:avLst/>
            <a:gdLst>
              <a:gd name="connsiteX0" fmla="*/ 58270 w 327211"/>
              <a:gd name="connsiteY0" fmla="*/ 286870 h 289111"/>
              <a:gd name="connsiteX1" fmla="*/ 17929 w 327211"/>
              <a:gd name="connsiteY1" fmla="*/ 246529 h 289111"/>
              <a:gd name="connsiteX2" fmla="*/ 44823 w 327211"/>
              <a:gd name="connsiteY2" fmla="*/ 31376 h 289111"/>
              <a:gd name="connsiteX3" fmla="*/ 286870 w 327211"/>
              <a:gd name="connsiteY3" fmla="*/ 58270 h 289111"/>
              <a:gd name="connsiteX4" fmla="*/ 286870 w 327211"/>
              <a:gd name="connsiteY4" fmla="*/ 219635 h 289111"/>
              <a:gd name="connsiteX5" fmla="*/ 152399 w 327211"/>
              <a:gd name="connsiteY5" fmla="*/ 233082 h 289111"/>
              <a:gd name="connsiteX6" fmla="*/ 58270 w 327211"/>
              <a:gd name="connsiteY6" fmla="*/ 286870 h 289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7211" h="289111">
                <a:moveTo>
                  <a:pt x="58270" y="286870"/>
                </a:moveTo>
                <a:cubicBezTo>
                  <a:pt x="35858" y="289111"/>
                  <a:pt x="20170" y="289111"/>
                  <a:pt x="17929" y="246529"/>
                </a:cubicBezTo>
                <a:cubicBezTo>
                  <a:pt x="15688" y="203947"/>
                  <a:pt x="0" y="62752"/>
                  <a:pt x="44823" y="31376"/>
                </a:cubicBezTo>
                <a:cubicBezTo>
                  <a:pt x="89646" y="0"/>
                  <a:pt x="246529" y="26894"/>
                  <a:pt x="286870" y="58270"/>
                </a:cubicBezTo>
                <a:cubicBezTo>
                  <a:pt x="327211" y="89646"/>
                  <a:pt x="309282" y="190500"/>
                  <a:pt x="286870" y="219635"/>
                </a:cubicBezTo>
                <a:cubicBezTo>
                  <a:pt x="264458" y="248770"/>
                  <a:pt x="188258" y="219635"/>
                  <a:pt x="152399" y="233082"/>
                </a:cubicBezTo>
                <a:cubicBezTo>
                  <a:pt x="116540" y="246529"/>
                  <a:pt x="80682" y="284629"/>
                  <a:pt x="58270" y="286870"/>
                </a:cubicBezTo>
                <a:close/>
              </a:path>
            </a:pathLst>
          </a:cu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Freeform 81"/>
          <p:cNvSpPr/>
          <p:nvPr/>
        </p:nvSpPr>
        <p:spPr>
          <a:xfrm>
            <a:off x="7359731" y="3925706"/>
            <a:ext cx="453045" cy="289112"/>
          </a:xfrm>
          <a:custGeom>
            <a:avLst/>
            <a:gdLst>
              <a:gd name="connsiteX0" fmla="*/ 123265 w 338418"/>
              <a:gd name="connsiteY0" fmla="*/ 0 h 289112"/>
              <a:gd name="connsiteX1" fmla="*/ 136712 w 338418"/>
              <a:gd name="connsiteY1" fmla="*/ 53789 h 289112"/>
              <a:gd name="connsiteX2" fmla="*/ 69476 w 338418"/>
              <a:gd name="connsiteY2" fmla="*/ 174812 h 289112"/>
              <a:gd name="connsiteX3" fmla="*/ 2241 w 338418"/>
              <a:gd name="connsiteY3" fmla="*/ 242047 h 289112"/>
              <a:gd name="connsiteX4" fmla="*/ 56029 w 338418"/>
              <a:gd name="connsiteY4" fmla="*/ 282389 h 289112"/>
              <a:gd name="connsiteX5" fmla="*/ 190500 w 338418"/>
              <a:gd name="connsiteY5" fmla="*/ 201706 h 289112"/>
              <a:gd name="connsiteX6" fmla="*/ 190500 w 338418"/>
              <a:gd name="connsiteY6" fmla="*/ 161365 h 289112"/>
              <a:gd name="connsiteX7" fmla="*/ 338418 w 338418"/>
              <a:gd name="connsiteY7" fmla="*/ 80683 h 289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8418" h="289112">
                <a:moveTo>
                  <a:pt x="123265" y="0"/>
                </a:moveTo>
                <a:cubicBezTo>
                  <a:pt x="134471" y="12327"/>
                  <a:pt x="145677" y="24654"/>
                  <a:pt x="136712" y="53789"/>
                </a:cubicBezTo>
                <a:cubicBezTo>
                  <a:pt x="127747" y="82924"/>
                  <a:pt x="91888" y="143436"/>
                  <a:pt x="69476" y="174812"/>
                </a:cubicBezTo>
                <a:cubicBezTo>
                  <a:pt x="47064" y="206188"/>
                  <a:pt x="4482" y="224118"/>
                  <a:pt x="2241" y="242047"/>
                </a:cubicBezTo>
                <a:cubicBezTo>
                  <a:pt x="0" y="259977"/>
                  <a:pt x="24653" y="289112"/>
                  <a:pt x="56029" y="282389"/>
                </a:cubicBezTo>
                <a:cubicBezTo>
                  <a:pt x="87405" y="275666"/>
                  <a:pt x="168088" y="221877"/>
                  <a:pt x="190500" y="201706"/>
                </a:cubicBezTo>
                <a:cubicBezTo>
                  <a:pt x="212912" y="181535"/>
                  <a:pt x="165847" y="181535"/>
                  <a:pt x="190500" y="161365"/>
                </a:cubicBezTo>
                <a:cubicBezTo>
                  <a:pt x="215153" y="141195"/>
                  <a:pt x="276785" y="110939"/>
                  <a:pt x="338418" y="80683"/>
                </a:cubicBezTo>
              </a:path>
            </a:pathLst>
          </a:cu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Freeform 83"/>
          <p:cNvSpPr/>
          <p:nvPr/>
        </p:nvSpPr>
        <p:spPr>
          <a:xfrm>
            <a:off x="11197116" y="3180241"/>
            <a:ext cx="450043" cy="215153"/>
          </a:xfrm>
          <a:custGeom>
            <a:avLst/>
            <a:gdLst>
              <a:gd name="connsiteX0" fmla="*/ 13447 w 336176"/>
              <a:gd name="connsiteY0" fmla="*/ 168089 h 215153"/>
              <a:gd name="connsiteX1" fmla="*/ 67235 w 336176"/>
              <a:gd name="connsiteY1" fmla="*/ 194983 h 215153"/>
              <a:gd name="connsiteX2" fmla="*/ 134470 w 336176"/>
              <a:gd name="connsiteY2" fmla="*/ 208430 h 215153"/>
              <a:gd name="connsiteX3" fmla="*/ 268941 w 336176"/>
              <a:gd name="connsiteY3" fmla="*/ 154642 h 215153"/>
              <a:gd name="connsiteX4" fmla="*/ 309282 w 336176"/>
              <a:gd name="connsiteY4" fmla="*/ 47065 h 215153"/>
              <a:gd name="connsiteX5" fmla="*/ 309282 w 336176"/>
              <a:gd name="connsiteY5" fmla="*/ 20171 h 215153"/>
              <a:gd name="connsiteX6" fmla="*/ 147917 w 336176"/>
              <a:gd name="connsiteY6" fmla="*/ 20171 h 215153"/>
              <a:gd name="connsiteX7" fmla="*/ 13447 w 336176"/>
              <a:gd name="connsiteY7" fmla="*/ 168089 h 2151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6176" h="215153">
                <a:moveTo>
                  <a:pt x="13447" y="168089"/>
                </a:moveTo>
                <a:cubicBezTo>
                  <a:pt x="0" y="197224"/>
                  <a:pt x="47065" y="188260"/>
                  <a:pt x="67235" y="194983"/>
                </a:cubicBezTo>
                <a:cubicBezTo>
                  <a:pt x="87405" y="201706"/>
                  <a:pt x="100852" y="215153"/>
                  <a:pt x="134470" y="208430"/>
                </a:cubicBezTo>
                <a:cubicBezTo>
                  <a:pt x="168088" y="201707"/>
                  <a:pt x="239806" y="181536"/>
                  <a:pt x="268941" y="154642"/>
                </a:cubicBezTo>
                <a:cubicBezTo>
                  <a:pt x="298076" y="127748"/>
                  <a:pt x="302559" y="69477"/>
                  <a:pt x="309282" y="47065"/>
                </a:cubicBezTo>
                <a:cubicBezTo>
                  <a:pt x="316005" y="24653"/>
                  <a:pt x="336176" y="24653"/>
                  <a:pt x="309282" y="20171"/>
                </a:cubicBezTo>
                <a:cubicBezTo>
                  <a:pt x="282388" y="15689"/>
                  <a:pt x="190499" y="0"/>
                  <a:pt x="147917" y="20171"/>
                </a:cubicBezTo>
                <a:cubicBezTo>
                  <a:pt x="105335" y="40342"/>
                  <a:pt x="26894" y="138954"/>
                  <a:pt x="13447" y="168089"/>
                </a:cubicBezTo>
                <a:close/>
              </a:path>
            </a:pathLst>
          </a:cu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Freeform 85"/>
          <p:cNvSpPr/>
          <p:nvPr/>
        </p:nvSpPr>
        <p:spPr>
          <a:xfrm>
            <a:off x="3645362" y="3144371"/>
            <a:ext cx="699069" cy="244288"/>
          </a:xfrm>
          <a:custGeom>
            <a:avLst/>
            <a:gdLst>
              <a:gd name="connsiteX0" fmla="*/ 248771 w 522194"/>
              <a:gd name="connsiteY0" fmla="*/ 190500 h 244288"/>
              <a:gd name="connsiteX1" fmla="*/ 127747 w 522194"/>
              <a:gd name="connsiteY1" fmla="*/ 82923 h 244288"/>
              <a:gd name="connsiteX2" fmla="*/ 20171 w 522194"/>
              <a:gd name="connsiteY2" fmla="*/ 69476 h 244288"/>
              <a:gd name="connsiteX3" fmla="*/ 248771 w 522194"/>
              <a:gd name="connsiteY3" fmla="*/ 2241 h 244288"/>
              <a:gd name="connsiteX4" fmla="*/ 463924 w 522194"/>
              <a:gd name="connsiteY4" fmla="*/ 82923 h 244288"/>
              <a:gd name="connsiteX5" fmla="*/ 477371 w 522194"/>
              <a:gd name="connsiteY5" fmla="*/ 230841 h 244288"/>
              <a:gd name="connsiteX6" fmla="*/ 194983 w 522194"/>
              <a:gd name="connsiteY6" fmla="*/ 163605 h 244288"/>
              <a:gd name="connsiteX7" fmla="*/ 194983 w 522194"/>
              <a:gd name="connsiteY7" fmla="*/ 163605 h 244288"/>
              <a:gd name="connsiteX8" fmla="*/ 194983 w 522194"/>
              <a:gd name="connsiteY8" fmla="*/ 163605 h 244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22194" h="244288">
                <a:moveTo>
                  <a:pt x="248771" y="190500"/>
                </a:moveTo>
                <a:cubicBezTo>
                  <a:pt x="207309" y="146797"/>
                  <a:pt x="165847" y="103094"/>
                  <a:pt x="127747" y="82923"/>
                </a:cubicBezTo>
                <a:cubicBezTo>
                  <a:pt x="89647" y="62752"/>
                  <a:pt x="0" y="82923"/>
                  <a:pt x="20171" y="69476"/>
                </a:cubicBezTo>
                <a:cubicBezTo>
                  <a:pt x="40342" y="56029"/>
                  <a:pt x="174812" y="0"/>
                  <a:pt x="248771" y="2241"/>
                </a:cubicBezTo>
                <a:cubicBezTo>
                  <a:pt x="322730" y="4482"/>
                  <a:pt x="425824" y="44823"/>
                  <a:pt x="463924" y="82923"/>
                </a:cubicBezTo>
                <a:cubicBezTo>
                  <a:pt x="502024" y="121023"/>
                  <a:pt x="522194" y="217394"/>
                  <a:pt x="477371" y="230841"/>
                </a:cubicBezTo>
                <a:cubicBezTo>
                  <a:pt x="432548" y="244288"/>
                  <a:pt x="194983" y="163605"/>
                  <a:pt x="194983" y="163605"/>
                </a:cubicBezTo>
                <a:lnTo>
                  <a:pt x="194983" y="163605"/>
                </a:lnTo>
                <a:lnTo>
                  <a:pt x="194983" y="163605"/>
                </a:lnTo>
              </a:path>
            </a:pathLst>
          </a:cu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3"/>
          <p:cNvSpPr txBox="1">
            <a:spLocks noChangeArrowheads="1"/>
          </p:cNvSpPr>
          <p:nvPr/>
        </p:nvSpPr>
        <p:spPr bwMode="auto">
          <a:xfrm>
            <a:off x="234925" y="-3294"/>
            <a:ext cx="751995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3600"/>
              <a:t>3. Các bộ phận bên ngoài của chim</a:t>
            </a:r>
          </a:p>
        </p:txBody>
      </p:sp>
      <p:pic>
        <p:nvPicPr>
          <p:cNvPr id="67" name="Picture 8" descr="1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99" y="5426336"/>
            <a:ext cx="863356" cy="661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141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6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9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2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5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8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1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4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7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0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3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6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9" dur="2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42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45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48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1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4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7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7" grpId="0"/>
      <p:bldP spid="28" grpId="0"/>
      <p:bldP spid="29" grpId="0"/>
      <p:bldP spid="39" grpId="0" animBg="1"/>
      <p:bldP spid="48" grpId="0" animBg="1"/>
      <p:bldP spid="50" grpId="0" animBg="1"/>
      <p:bldP spid="51" grpId="0" animBg="1"/>
      <p:bldP spid="52" grpId="0" animBg="1"/>
      <p:bldP spid="53" grpId="0" animBg="1"/>
      <p:bldP spid="56" grpId="0" animBg="1"/>
      <p:bldP spid="57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58" grpId="0" animBg="1"/>
      <p:bldP spid="59" grpId="0" animBg="1"/>
      <p:bldP spid="79" grpId="0" animBg="1"/>
      <p:bldP spid="81" grpId="0" animBg="1"/>
      <p:bldP spid="82" grpId="0" animBg="1"/>
      <p:bldP spid="84" grpId="0" animBg="1"/>
      <p:bldP spid="8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905791"/>
            <a:ext cx="12258260" cy="5847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b="1">
                <a:latin typeface="Times New Roman" pitchFamily="18" charset="0"/>
                <a:cs typeface="Times New Roman" pitchFamily="18" charset="0"/>
              </a:rPr>
              <a:t>Hãy cho biết loài 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nào biết bay, loài nào biết bơi, loài nào chạy nhanh?</a:t>
            </a:r>
            <a:endParaRPr lang="en-US" sz="3200" dirty="0"/>
          </a:p>
        </p:txBody>
      </p:sp>
      <p:pic>
        <p:nvPicPr>
          <p:cNvPr id="20" name="Picture 6" descr="Grey-headed%20Canary[1]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64325" y="1786575"/>
            <a:ext cx="3162313" cy="1905000"/>
          </a:xfrm>
          <a:prstGeom prst="rect">
            <a:avLst/>
          </a:prstGeom>
          <a:noFill/>
          <a:ln w="57150">
            <a:solidFill>
              <a:srgbClr val="FFCCFF"/>
            </a:solidFill>
            <a:miter lim="800000"/>
            <a:headEnd/>
            <a:tailEnd/>
          </a:ln>
        </p:spPr>
      </p:pic>
      <p:pic>
        <p:nvPicPr>
          <p:cNvPr id="21" name="Picture 15" descr="BIRDS01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74753" y="1748475"/>
            <a:ext cx="2958293" cy="1906566"/>
          </a:xfrm>
          <a:prstGeom prst="rect">
            <a:avLst/>
          </a:prstGeom>
          <a:noFill/>
          <a:ln w="57150">
            <a:solidFill>
              <a:srgbClr val="FFCCFF"/>
            </a:solidFill>
            <a:miter lim="800000"/>
            <a:headEnd/>
            <a:tailEnd/>
          </a:ln>
        </p:spPr>
      </p:pic>
      <p:pic>
        <p:nvPicPr>
          <p:cNvPr id="22" name="Picture 17" descr="2410201001Gaypenguin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98954" y="4352369"/>
            <a:ext cx="3060303" cy="1805734"/>
          </a:xfrm>
          <a:prstGeom prst="rect">
            <a:avLst/>
          </a:prstGeom>
          <a:noFill/>
          <a:ln w="38100" cmpd="dbl">
            <a:solidFill>
              <a:srgbClr val="00FF00"/>
            </a:solidFill>
            <a:miter lim="800000"/>
            <a:headEnd/>
            <a:tailEnd/>
          </a:ln>
        </p:spPr>
      </p:pic>
      <p:pic>
        <p:nvPicPr>
          <p:cNvPr id="23" name="Picture 33" descr="117302097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52760" y="4329303"/>
            <a:ext cx="2754273" cy="1828800"/>
          </a:xfrm>
          <a:prstGeom prst="rect">
            <a:avLst/>
          </a:prstGeom>
          <a:solidFill>
            <a:srgbClr val="00B050"/>
          </a:solidFill>
          <a:ln w="57150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24" name="Picture 4" descr="1Image_Pro_4cb7e28a-dc0b-451d-96c2-11e685952eaa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38651" y="1748475"/>
            <a:ext cx="3060303" cy="1981200"/>
          </a:xfrm>
          <a:prstGeom prst="rect">
            <a:avLst/>
          </a:prstGeom>
          <a:noFill/>
          <a:ln w="38100" cmpd="dbl">
            <a:noFill/>
            <a:miter lim="800000"/>
            <a:headEnd/>
            <a:tailEnd/>
          </a:ln>
        </p:spPr>
      </p:pic>
      <p:pic>
        <p:nvPicPr>
          <p:cNvPr id="25" name="Picture 19" descr="ostrich-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473921" y="4347056"/>
            <a:ext cx="2652263" cy="1890903"/>
          </a:xfrm>
          <a:prstGeom prst="rect">
            <a:avLst/>
          </a:prstGeom>
          <a:noFill/>
          <a:ln w="28575" cmpd="dbl">
            <a:solidFill>
              <a:srgbClr val="00B0F0"/>
            </a:solidFill>
            <a:miter lim="800000"/>
            <a:headEnd/>
            <a:tailEnd/>
          </a:ln>
        </p:spPr>
      </p:pic>
      <p:pic>
        <p:nvPicPr>
          <p:cNvPr id="26" name="Picture 2" descr="DSC00756"/>
          <p:cNvPicPr preferRelativeResize="0"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02009" y="4307541"/>
            <a:ext cx="3060303" cy="1850562"/>
          </a:xfrm>
          <a:prstGeom prst="rect">
            <a:avLst/>
          </a:prstGeom>
          <a:noFill/>
          <a:ln w="38100" cmpd="dbl">
            <a:solidFill>
              <a:srgbClr val="00FF00"/>
            </a:solidFill>
            <a:miter lim="800000"/>
            <a:headEnd/>
            <a:tailEnd/>
          </a:ln>
        </p:spPr>
      </p:pic>
      <p:pic>
        <p:nvPicPr>
          <p:cNvPr id="27" name="Picture 10" descr="12tq8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630657" y="1748475"/>
            <a:ext cx="2448243" cy="1906566"/>
          </a:xfrm>
          <a:prstGeom prst="rect">
            <a:avLst/>
          </a:prstGeom>
          <a:noFill/>
          <a:ln w="57150">
            <a:solidFill>
              <a:srgbClr val="0000FF"/>
            </a:solidFill>
            <a:miter lim="800000"/>
            <a:headEnd/>
            <a:tailEnd/>
          </a:ln>
        </p:spPr>
      </p:pic>
      <p:sp>
        <p:nvSpPr>
          <p:cNvPr id="28" name="TextBox 27"/>
          <p:cNvSpPr txBox="1"/>
          <p:nvPr/>
        </p:nvSpPr>
        <p:spPr>
          <a:xfrm>
            <a:off x="3809181" y="3760456"/>
            <a:ext cx="1839846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2.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Họa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mi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882606" y="3740736"/>
            <a:ext cx="1734172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Vẹt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9677940" y="3729675"/>
            <a:ext cx="2244222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Công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357467" y="6313241"/>
            <a:ext cx="2743283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6.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cụt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706676" y="6288428"/>
            <a:ext cx="2563273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7.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hút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mật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9886523" y="6288428"/>
            <a:ext cx="1827056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8.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điểu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Flowchart: Alternate Process 33"/>
          <p:cNvSpPr/>
          <p:nvPr/>
        </p:nvSpPr>
        <p:spPr>
          <a:xfrm>
            <a:off x="444679" y="3843579"/>
            <a:ext cx="2170728" cy="381000"/>
          </a:xfrm>
          <a:prstGeom prst="flowChartAlternate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bàng</a:t>
            </a:r>
            <a:endParaRPr lang="en-US" sz="2800" dirty="0"/>
          </a:p>
        </p:txBody>
      </p:sp>
      <p:sp>
        <p:nvSpPr>
          <p:cNvPr id="35" name="TextBox 34"/>
          <p:cNvSpPr txBox="1"/>
          <p:nvPr/>
        </p:nvSpPr>
        <p:spPr>
          <a:xfrm>
            <a:off x="850137" y="6285038"/>
            <a:ext cx="1637328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5.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Ngỗng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43605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6" descr="Grey-headed%20Canary[1]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64325" y="1786575"/>
            <a:ext cx="3162313" cy="1905000"/>
          </a:xfrm>
          <a:prstGeom prst="rect">
            <a:avLst/>
          </a:prstGeom>
          <a:noFill/>
          <a:ln w="57150">
            <a:solidFill>
              <a:srgbClr val="FFCCFF"/>
            </a:solidFill>
            <a:miter lim="800000"/>
            <a:headEnd/>
            <a:tailEnd/>
          </a:ln>
        </p:spPr>
      </p:pic>
      <p:pic>
        <p:nvPicPr>
          <p:cNvPr id="21" name="Picture 15" descr="BIRDS01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74753" y="1748475"/>
            <a:ext cx="2958293" cy="1906566"/>
          </a:xfrm>
          <a:prstGeom prst="rect">
            <a:avLst/>
          </a:prstGeom>
          <a:noFill/>
          <a:ln w="57150">
            <a:solidFill>
              <a:srgbClr val="FFCCFF"/>
            </a:solidFill>
            <a:miter lim="800000"/>
            <a:headEnd/>
            <a:tailEnd/>
          </a:ln>
        </p:spPr>
      </p:pic>
      <p:pic>
        <p:nvPicPr>
          <p:cNvPr id="22" name="Picture 17" descr="2410201001Gaypenguin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98954" y="4352369"/>
            <a:ext cx="3060303" cy="1805734"/>
          </a:xfrm>
          <a:prstGeom prst="rect">
            <a:avLst/>
          </a:prstGeom>
          <a:noFill/>
          <a:ln w="38100" cmpd="dbl">
            <a:solidFill>
              <a:srgbClr val="00FF00"/>
            </a:solidFill>
            <a:miter lim="800000"/>
            <a:headEnd/>
            <a:tailEnd/>
          </a:ln>
        </p:spPr>
      </p:pic>
      <p:pic>
        <p:nvPicPr>
          <p:cNvPr id="23" name="Picture 33" descr="117302097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52760" y="4329303"/>
            <a:ext cx="2754273" cy="1828800"/>
          </a:xfrm>
          <a:prstGeom prst="rect">
            <a:avLst/>
          </a:prstGeom>
          <a:solidFill>
            <a:srgbClr val="00B050"/>
          </a:solidFill>
          <a:ln w="57150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24" name="Picture 4" descr="1Image_Pro_4cb7e28a-dc0b-451d-96c2-11e685952eaa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38651" y="1748475"/>
            <a:ext cx="3060303" cy="1981200"/>
          </a:xfrm>
          <a:prstGeom prst="rect">
            <a:avLst/>
          </a:prstGeom>
          <a:noFill/>
          <a:ln w="38100" cmpd="dbl">
            <a:noFill/>
            <a:miter lim="800000"/>
            <a:headEnd/>
            <a:tailEnd/>
          </a:ln>
        </p:spPr>
      </p:pic>
      <p:pic>
        <p:nvPicPr>
          <p:cNvPr id="25" name="Picture 19" descr="ostrich-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473921" y="4347056"/>
            <a:ext cx="2652263" cy="1890903"/>
          </a:xfrm>
          <a:prstGeom prst="rect">
            <a:avLst/>
          </a:prstGeom>
          <a:noFill/>
          <a:ln w="28575" cmpd="dbl">
            <a:solidFill>
              <a:srgbClr val="00B0F0"/>
            </a:solidFill>
            <a:miter lim="800000"/>
            <a:headEnd/>
            <a:tailEnd/>
          </a:ln>
        </p:spPr>
      </p:pic>
      <p:pic>
        <p:nvPicPr>
          <p:cNvPr id="26" name="Picture 2" descr="DSC00756"/>
          <p:cNvPicPr preferRelativeResize="0"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02009" y="4307541"/>
            <a:ext cx="3060303" cy="1850562"/>
          </a:xfrm>
          <a:prstGeom prst="rect">
            <a:avLst/>
          </a:prstGeom>
          <a:noFill/>
          <a:ln w="38100" cmpd="dbl">
            <a:solidFill>
              <a:srgbClr val="00FF00"/>
            </a:solidFill>
            <a:miter lim="800000"/>
            <a:headEnd/>
            <a:tailEnd/>
          </a:ln>
        </p:spPr>
      </p:pic>
      <p:pic>
        <p:nvPicPr>
          <p:cNvPr id="27" name="Picture 10" descr="12tq8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630657" y="1748475"/>
            <a:ext cx="2448243" cy="1906566"/>
          </a:xfrm>
          <a:prstGeom prst="rect">
            <a:avLst/>
          </a:prstGeom>
          <a:noFill/>
          <a:ln w="57150">
            <a:solidFill>
              <a:srgbClr val="0000FF"/>
            </a:solidFill>
            <a:miter lim="800000"/>
            <a:headEnd/>
            <a:tailEnd/>
          </a:ln>
        </p:spPr>
      </p:pic>
      <p:sp>
        <p:nvSpPr>
          <p:cNvPr id="28" name="TextBox 27"/>
          <p:cNvSpPr txBox="1"/>
          <p:nvPr/>
        </p:nvSpPr>
        <p:spPr>
          <a:xfrm>
            <a:off x="3809181" y="3760456"/>
            <a:ext cx="1839846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2.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Họa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mi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882606" y="3740736"/>
            <a:ext cx="1734172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Vẹt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9677940" y="3729675"/>
            <a:ext cx="2244222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Công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357467" y="6313241"/>
            <a:ext cx="2743283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6.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cụt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706676" y="6288428"/>
            <a:ext cx="2563273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7.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hút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mật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9886523" y="6288428"/>
            <a:ext cx="1827056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8.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điểu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Flowchart: Alternate Process 33"/>
          <p:cNvSpPr/>
          <p:nvPr/>
        </p:nvSpPr>
        <p:spPr>
          <a:xfrm>
            <a:off x="444679" y="3843579"/>
            <a:ext cx="2170728" cy="381000"/>
          </a:xfrm>
          <a:prstGeom prst="flowChartAlternate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bàng</a:t>
            </a:r>
            <a:endParaRPr lang="en-US" sz="2800" dirty="0"/>
          </a:p>
        </p:txBody>
      </p:sp>
      <p:sp>
        <p:nvSpPr>
          <p:cNvPr id="35" name="TextBox 34"/>
          <p:cNvSpPr txBox="1"/>
          <p:nvPr/>
        </p:nvSpPr>
        <p:spPr>
          <a:xfrm>
            <a:off x="850137" y="6285038"/>
            <a:ext cx="1637328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5.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Ngỗng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TextBox 35"/>
          <p:cNvSpPr txBox="1">
            <a:spLocks noChangeArrowheads="1"/>
          </p:cNvSpPr>
          <p:nvPr/>
        </p:nvSpPr>
        <p:spPr bwMode="auto">
          <a:xfrm>
            <a:off x="4729109" y="84142"/>
            <a:ext cx="7258901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vi-VN" sz="3200"/>
              <a:t>Hãy sắp xếp các loài c</a:t>
            </a:r>
            <a:r>
              <a:rPr lang="en-US" sz="3200"/>
              <a:t>him</a:t>
            </a:r>
            <a:r>
              <a:rPr lang="vi-VN" sz="3200"/>
              <a:t> dưới đây vào nhóm </a:t>
            </a:r>
            <a:r>
              <a:rPr lang="en-US" sz="3200"/>
              <a:t>chim biết bay, chim biết bơi, chim chạy nhanh </a:t>
            </a:r>
            <a:r>
              <a:rPr lang="vi-VN" sz="3200"/>
              <a:t>mà em cho là đúng.</a:t>
            </a:r>
          </a:p>
        </p:txBody>
      </p:sp>
      <p:sp>
        <p:nvSpPr>
          <p:cNvPr id="37" name="AutoShape 43"/>
          <p:cNvSpPr>
            <a:spLocks noChangeArrowheads="1"/>
          </p:cNvSpPr>
          <p:nvPr/>
        </p:nvSpPr>
        <p:spPr bwMode="auto">
          <a:xfrm>
            <a:off x="428629" y="11121"/>
            <a:ext cx="3380555" cy="1533525"/>
          </a:xfrm>
          <a:prstGeom prst="irregularSeal1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vi-VN" sz="3200">
                <a:solidFill>
                  <a:srgbClr val="003366"/>
                </a:solidFill>
              </a:rPr>
              <a:t>Trò chơi</a:t>
            </a:r>
          </a:p>
        </p:txBody>
      </p:sp>
    </p:spTree>
    <p:extLst>
      <p:ext uri="{BB962C8B-B14F-4D97-AF65-F5344CB8AC3E}">
        <p14:creationId xmlns:p14="http://schemas.microsoft.com/office/powerpoint/2010/main" val="989466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TextBox 2"/>
          <p:cNvSpPr txBox="1">
            <a:spLocks noChangeArrowheads="1"/>
          </p:cNvSpPr>
          <p:nvPr/>
        </p:nvSpPr>
        <p:spPr bwMode="auto">
          <a:xfrm>
            <a:off x="329054" y="3524809"/>
            <a:ext cx="204020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vi-VN" sz="3200" b="1">
                <a:latin typeface="Times New Roman" pitchFamily="18" charset="0"/>
                <a:cs typeface="Times New Roman" pitchFamily="18" charset="0"/>
              </a:rPr>
              <a:t>Đại bàng</a:t>
            </a:r>
            <a:endParaRPr lang="en-US" sz="3200" b="1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4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35" y="1447800"/>
            <a:ext cx="2448243" cy="2128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1015207" y="392616"/>
            <a:ext cx="346834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vi-VN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 biết bay</a:t>
            </a:r>
            <a:endParaRPr lang="en-US" sz="32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Picture 13" descr="12tq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9382" y="1461370"/>
            <a:ext cx="2406439" cy="2061216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3529807" y="3580128"/>
            <a:ext cx="132613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vi-VN" sz="3200" b="1">
                <a:latin typeface="Times New Roman" pitchFamily="18" charset="0"/>
                <a:cs typeface="Times New Roman" pitchFamily="18" charset="0"/>
              </a:rPr>
              <a:t>Vẹt</a:t>
            </a:r>
            <a:endParaRPr lang="en-US" sz="3200" b="1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9" y="4221628"/>
            <a:ext cx="2546525" cy="2112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486076" y="6244138"/>
            <a:ext cx="214221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vi-VN" sz="3200" b="1">
                <a:latin typeface="Times New Roman" pitchFamily="18" charset="0"/>
                <a:cs typeface="Times New Roman" pitchFamily="18" charset="0"/>
              </a:rPr>
              <a:t>Họa mi</a:t>
            </a:r>
            <a:endParaRPr lang="en-US" sz="3200" b="1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" name="Picture 1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8288" y="4221628"/>
            <a:ext cx="2522635" cy="2112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2550254" y="6303679"/>
            <a:ext cx="295829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vi-VN" sz="3200" b="1">
                <a:latin typeface="Times New Roman" pitchFamily="18" charset="0"/>
                <a:cs typeface="Times New Roman" pitchFamily="18" charset="0"/>
              </a:rPr>
              <a:t>Chim hút mật</a:t>
            </a:r>
            <a:endParaRPr lang="en-US" sz="32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347" name="Line 51"/>
          <p:cNvSpPr>
            <a:spLocks noChangeShapeType="1"/>
          </p:cNvSpPr>
          <p:nvPr/>
        </p:nvSpPr>
        <p:spPr bwMode="auto">
          <a:xfrm flipH="1" flipV="1">
            <a:off x="5242894" y="187175"/>
            <a:ext cx="61632" cy="6670824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48" name="Line 51"/>
          <p:cNvSpPr>
            <a:spLocks noChangeShapeType="1"/>
          </p:cNvSpPr>
          <p:nvPr/>
        </p:nvSpPr>
        <p:spPr bwMode="auto">
          <a:xfrm flipH="1" flipV="1">
            <a:off x="8670859" y="187174"/>
            <a:ext cx="102010" cy="66708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0" name="Picture 1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7541" y="1447800"/>
            <a:ext cx="3060303" cy="2074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5610556" y="3576318"/>
            <a:ext cx="316231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vi-VN" sz="3200" b="1">
                <a:latin typeface="Times New Roman" pitchFamily="18" charset="0"/>
                <a:cs typeface="Times New Roman" pitchFamily="18" charset="0"/>
              </a:rPr>
              <a:t>Chim cánh cụt</a:t>
            </a:r>
            <a:endParaRPr lang="en-US" sz="3200" b="1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3" name="Picture 1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546" y="4207015"/>
            <a:ext cx="3060303" cy="2096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TextBox 33"/>
          <p:cNvSpPr txBox="1">
            <a:spLocks noChangeArrowheads="1"/>
          </p:cNvSpPr>
          <p:nvPr/>
        </p:nvSpPr>
        <p:spPr bwMode="auto">
          <a:xfrm>
            <a:off x="6288822" y="6273232"/>
            <a:ext cx="224422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vi-VN" sz="3200" b="1">
                <a:latin typeface="Times New Roman" pitchFamily="18" charset="0"/>
                <a:cs typeface="Times New Roman" pitchFamily="18" charset="0"/>
              </a:rPr>
              <a:t>Ngỗng</a:t>
            </a:r>
            <a:endParaRPr lang="en-US" sz="32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TextBox 34"/>
          <p:cNvSpPr txBox="1">
            <a:spLocks noChangeArrowheads="1"/>
          </p:cNvSpPr>
          <p:nvPr/>
        </p:nvSpPr>
        <p:spPr bwMode="auto">
          <a:xfrm>
            <a:off x="5457541" y="362539"/>
            <a:ext cx="346834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vi-VN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 biết bơi</a:t>
            </a:r>
            <a:endParaRPr lang="en-US" sz="32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9970448" y="3599285"/>
            <a:ext cx="16321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vi-VN" sz="3200" b="1">
                <a:latin typeface="Times New Roman" pitchFamily="18" charset="0"/>
                <a:cs typeface="Times New Roman" pitchFamily="18" charset="0"/>
              </a:rPr>
              <a:t>Công</a:t>
            </a:r>
            <a:endParaRPr lang="en-US" sz="32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63" name="TextBox 38"/>
          <p:cNvSpPr txBox="1">
            <a:spLocks noChangeArrowheads="1"/>
          </p:cNvSpPr>
          <p:nvPr/>
        </p:nvSpPr>
        <p:spPr bwMode="auto">
          <a:xfrm>
            <a:off x="9792970" y="6334130"/>
            <a:ext cx="183618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vi-VN" sz="3200" b="1">
                <a:latin typeface="Times New Roman" pitchFamily="18" charset="0"/>
                <a:cs typeface="Times New Roman" pitchFamily="18" charset="0"/>
              </a:rPr>
              <a:t>Đà điểu</a:t>
            </a:r>
            <a:endParaRPr lang="en-US" sz="32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64" name="TextBox 39"/>
          <p:cNvSpPr txBox="1">
            <a:spLocks noChangeArrowheads="1"/>
          </p:cNvSpPr>
          <p:nvPr/>
        </p:nvSpPr>
        <p:spPr bwMode="auto">
          <a:xfrm>
            <a:off x="8734846" y="392620"/>
            <a:ext cx="499849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vi-VN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 chạy nhanh</a:t>
            </a:r>
            <a:endParaRPr lang="en-US" sz="32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" name="Picture 1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3117" y="1461370"/>
            <a:ext cx="3366334" cy="2114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1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6891" y="4419600"/>
            <a:ext cx="3264323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0226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10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3" grpId="0"/>
      <p:bldP spid="19" grpId="0"/>
      <p:bldP spid="21" grpId="0"/>
      <p:bldP spid="25" grpId="0"/>
      <p:bldP spid="32" grpId="0"/>
      <p:bldP spid="34" grpId="0"/>
      <p:bldP spid="37" grpId="0"/>
      <p:bldP spid="1026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082006" y="1700204"/>
            <a:ext cx="8081058" cy="5847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</a:rPr>
              <a:t>Một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số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loài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biết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bắt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chước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tiếng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người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như</a:t>
            </a:r>
            <a:r>
              <a:rPr lang="en-US" sz="3200" dirty="0">
                <a:solidFill>
                  <a:srgbClr val="FF0000"/>
                </a:solidFill>
              </a:rPr>
              <a:t>: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426" y="2819400"/>
            <a:ext cx="4896485" cy="2743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8841" y="2819408"/>
            <a:ext cx="4484281" cy="274319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609109" y="5715008"/>
            <a:ext cx="1734172" cy="58477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FF0000"/>
                </a:solidFill>
              </a:rPr>
              <a:t>Vẹt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956790" y="5708275"/>
            <a:ext cx="1734172" cy="58477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FF0000"/>
                </a:solidFill>
              </a:rPr>
              <a:t>Sáo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545858" y="609600"/>
            <a:ext cx="7358105" cy="5847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</a:rPr>
              <a:t>Một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số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loài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chim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còn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có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khả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năng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khác</a:t>
            </a:r>
            <a:r>
              <a:rPr lang="en-US" sz="3200" dirty="0">
                <a:solidFill>
                  <a:srgbClr val="FF0000"/>
                </a:solidFill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883083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9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020224" y="914400"/>
            <a:ext cx="5559535" cy="5847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</a:rPr>
              <a:t>Một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số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loài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chim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hót</a:t>
            </a:r>
            <a:r>
              <a:rPr lang="en-US" sz="3200" dirty="0">
                <a:solidFill>
                  <a:srgbClr val="FF0000"/>
                </a:solidFill>
              </a:rPr>
              <a:t> hay </a:t>
            </a:r>
            <a:r>
              <a:rPr lang="en-US" sz="3200" dirty="0" err="1">
                <a:solidFill>
                  <a:srgbClr val="FF0000"/>
                </a:solidFill>
              </a:rPr>
              <a:t>như</a:t>
            </a:r>
            <a:r>
              <a:rPr lang="en-US" sz="3200" dirty="0">
                <a:solidFill>
                  <a:srgbClr val="FF0000"/>
                </a:solidFill>
              </a:rPr>
              <a:t>: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6092" y="2696198"/>
            <a:ext cx="3790919" cy="232502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06" y="2728555"/>
            <a:ext cx="3427348" cy="236917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681" y="2728555"/>
            <a:ext cx="2958293" cy="236917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8113399" y="5178459"/>
            <a:ext cx="3196290" cy="1077218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chemeClr val="bg1"/>
                </a:solidFill>
              </a:rPr>
              <a:t>Sơn ca</a:t>
            </a:r>
          </a:p>
          <a:p>
            <a:pPr algn="ctr"/>
            <a:r>
              <a:rPr lang="en-US" sz="3200">
                <a:solidFill>
                  <a:schemeClr val="bg1"/>
                </a:solidFill>
              </a:rPr>
              <a:t>(chiền chiện)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940989" y="5453398"/>
            <a:ext cx="2652263" cy="584775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bg1"/>
                </a:solidFill>
              </a:rPr>
              <a:t>Chào mào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790451" y="5453395"/>
            <a:ext cx="1734172" cy="584775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bg1"/>
                </a:solidFill>
              </a:rPr>
              <a:t>Khướu</a:t>
            </a:r>
          </a:p>
        </p:txBody>
      </p:sp>
    </p:spTree>
    <p:extLst>
      <p:ext uri="{BB962C8B-B14F-4D97-AF65-F5344CB8AC3E}">
        <p14:creationId xmlns:p14="http://schemas.microsoft.com/office/powerpoint/2010/main" val="1790223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8" grpId="0" animBg="1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iếng kêu và hình ảnh 24 loài chim quen thuộc(2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342" y="1"/>
            <a:ext cx="121729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285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8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35849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939404" y="1843658"/>
            <a:ext cx="868680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i="1" kern="10">
                <a:ln w="18000">
                  <a:solidFill>
                    <a:srgbClr val="1F1FAD"/>
                  </a:solidFill>
                  <a:miter lim="800000"/>
                  <a:headEnd/>
                  <a:tailEnd/>
                </a:ln>
                <a:effectLst>
                  <a:outerShdw dist="23000" dir="7020039" algn="tl" rotWithShape="0">
                    <a:srgbClr val="000000">
                      <a:alpha val="50000"/>
                    </a:srgbClr>
                  </a:outerShdw>
                </a:effectLst>
                <a:latin typeface="+mj-lt"/>
                <a:cs typeface="Arial"/>
              </a:rPr>
              <a:t>3. Lợi ích của chim</a:t>
            </a:r>
            <a:endParaRPr lang="vi-VN" sz="4400" b="1" i="1" kern="10" dirty="0">
              <a:ln w="18000">
                <a:solidFill>
                  <a:srgbClr val="1F1FAD"/>
                </a:solidFill>
                <a:miter lim="800000"/>
                <a:headEnd/>
                <a:tailEnd/>
              </a:ln>
              <a:effectLst>
                <a:outerShdw dist="23000" dir="7020039" algn="tl" rotWithShape="0">
                  <a:srgbClr val="000000">
                    <a:alpha val="50000"/>
                  </a:srgbClr>
                </a:outerShdw>
              </a:effectLst>
              <a:latin typeface="+mj-lt"/>
              <a:cs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15212" y="2698390"/>
            <a:ext cx="1142513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Hãy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nêu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những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ích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lợi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của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chim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mà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em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biết</a:t>
            </a:r>
            <a:r>
              <a:rPr lang="en-US" sz="4000" dirty="0">
                <a:solidFill>
                  <a:srgbClr val="FF0000"/>
                </a:solidFill>
              </a:rPr>
              <a:t> ?</a:t>
            </a:r>
          </a:p>
        </p:txBody>
      </p:sp>
      <p:pic>
        <p:nvPicPr>
          <p:cNvPr id="6" name="Picture 30" descr="TYFAQ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84828" y="2746745"/>
            <a:ext cx="1757013" cy="87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5355001" y="1228604"/>
            <a:ext cx="11416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Chim</a:t>
            </a:r>
            <a:endParaRPr lang="en-US" sz="32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9484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14071" y="2133608"/>
            <a:ext cx="8996374" cy="5847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</a:rPr>
              <a:t>Chim bắt chuột, bắt sâu bảo vệ mùa màng như</a:t>
            </a:r>
            <a:r>
              <a:rPr lang="en-US" sz="2800">
                <a:solidFill>
                  <a:srgbClr val="FF0000"/>
                </a:solidFill>
              </a:rPr>
              <a:t>: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652" y="2949347"/>
            <a:ext cx="3833761" cy="24789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9938" y="2971805"/>
            <a:ext cx="3658012" cy="243399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4424" y="2949347"/>
            <a:ext cx="3570354" cy="24789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918091" y="5638808"/>
            <a:ext cx="2142214" cy="58477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FF0000"/>
                </a:solidFill>
              </a:rPr>
              <a:t>Cú mèo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118091" y="5609907"/>
            <a:ext cx="2142214" cy="58477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FF0000"/>
                </a:solidFill>
              </a:rPr>
              <a:t>Gõ kiến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466840" y="5594136"/>
            <a:ext cx="2856283" cy="58477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FF0000"/>
                </a:solidFill>
              </a:rPr>
              <a:t>Chích bông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355001" y="1228604"/>
            <a:ext cx="11416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Chim</a:t>
            </a:r>
            <a:endParaRPr lang="en-US" sz="32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2118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8" grpId="0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 chim vành khuyên - karaoke cho bé(0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9677"/>
            <a:ext cx="12241213" cy="6896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674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5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10052" y="2044011"/>
            <a:ext cx="10711061" cy="107721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</a:rPr>
              <a:t>Chim hải âu giúp báo bão, lông chim làm chăn gối lông vũ, làm đồ trang trí…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19" y="3565635"/>
            <a:ext cx="4046400" cy="2667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6435" y="3591218"/>
            <a:ext cx="3876384" cy="26414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0983" y="3591216"/>
            <a:ext cx="3678229" cy="262303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44057" y="6232639"/>
            <a:ext cx="3128310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FF0000"/>
                </a:solidFill>
              </a:rPr>
              <a:t>Chim hải âu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81241" y="6265983"/>
            <a:ext cx="3486772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FF0000"/>
                </a:solidFill>
              </a:rPr>
              <a:t>Chăn gối lông vũ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787606" y="6248404"/>
            <a:ext cx="3351598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FF0000"/>
                </a:solidFill>
              </a:rPr>
              <a:t>Quạt lông công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355001" y="1228604"/>
            <a:ext cx="11416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Chim</a:t>
            </a:r>
            <a:endParaRPr lang="en-US" sz="32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7243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8" grpId="0" animBg="1"/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14079" y="2133600"/>
            <a:ext cx="6325771" cy="5232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</a:rPr>
              <a:t>Chim làm cảnh, phục vụ du  lịch như :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4832" y="3053890"/>
            <a:ext cx="3672364" cy="244298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7098" y="3053888"/>
            <a:ext cx="3600056" cy="238059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865" y="3053888"/>
            <a:ext cx="3538118" cy="243221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5610559" y="5632065"/>
            <a:ext cx="1734172" cy="52322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FF0000"/>
                </a:solidFill>
              </a:rPr>
              <a:t>Vẹt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581159" y="5684616"/>
            <a:ext cx="1734172" cy="52322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FF0000"/>
                </a:solidFill>
              </a:rPr>
              <a:t>Sáo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042997" y="5638800"/>
            <a:ext cx="1974103" cy="52322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FF0000"/>
                </a:solidFill>
              </a:rPr>
              <a:t>Đà điểu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355001" y="1228604"/>
            <a:ext cx="11416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Chim</a:t>
            </a:r>
            <a:endParaRPr lang="en-US" sz="32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9212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8" grpId="0" animBg="1"/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ƯỜN CHIM JURONG SINGAPORE(0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" y="-14286"/>
            <a:ext cx="12241212" cy="6872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285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5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71698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14076" y="1981208"/>
            <a:ext cx="8103500" cy="58477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200">
                <a:solidFill>
                  <a:schemeClr val="tx1"/>
                </a:solidFill>
              </a:rPr>
              <a:t>Chúng ta cần phải làm gì để bảo vệ chim ?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2043" y="2590808"/>
            <a:ext cx="37641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</a:rPr>
              <a:t>Không phá tổ chim;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67725" y="2625806"/>
            <a:ext cx="51363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</a:rPr>
              <a:t>không bắt chim, bắn chim;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448007" y="2625807"/>
            <a:ext cx="15359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</a:rPr>
              <a:t> bảo vệ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-70005" y="2611189"/>
            <a:ext cx="125387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</a:rPr>
              <a:t>                                                                                                     </a:t>
            </a:r>
            <a:r>
              <a:rPr lang="en-US" sz="3200">
                <a:solidFill>
                  <a:srgbClr val="FF0000"/>
                </a:solidFill>
              </a:rPr>
              <a:t>môi trường,</a:t>
            </a:r>
          </a:p>
          <a:p>
            <a:r>
              <a:rPr lang="en-US" sz="3200">
                <a:solidFill>
                  <a:srgbClr val="FF0000"/>
                </a:solidFill>
              </a:rPr>
              <a:t> trồng cây xanh để chim có nơi sinh sống…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2438" y="3975425"/>
            <a:ext cx="3332332" cy="261934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82" y="4038600"/>
            <a:ext cx="3947356" cy="2667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0728" y="4007513"/>
            <a:ext cx="3743286" cy="2619341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4" name="Straight Connector 13"/>
          <p:cNvCxnSpPr/>
          <p:nvPr/>
        </p:nvCxnSpPr>
        <p:spPr>
          <a:xfrm>
            <a:off x="289580" y="4038600"/>
            <a:ext cx="3915697" cy="2619340"/>
          </a:xfrm>
          <a:prstGeom prst="line">
            <a:avLst/>
          </a:prstGeom>
          <a:ln w="1016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305409" y="4058169"/>
            <a:ext cx="3915697" cy="2654403"/>
          </a:xfrm>
          <a:prstGeom prst="line">
            <a:avLst/>
          </a:prstGeom>
          <a:ln w="1016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4428027" y="3985584"/>
            <a:ext cx="3915697" cy="2619340"/>
          </a:xfrm>
          <a:prstGeom prst="line">
            <a:avLst/>
          </a:prstGeom>
          <a:ln w="1016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4428027" y="3940363"/>
            <a:ext cx="3915697" cy="2654403"/>
          </a:xfrm>
          <a:prstGeom prst="line">
            <a:avLst/>
          </a:prstGeom>
          <a:ln w="1016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355001" y="1228604"/>
            <a:ext cx="11416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Chim</a:t>
            </a:r>
            <a:endParaRPr lang="en-US" sz="32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7514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/>
      <p:bldP spid="6" grpId="0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530152" y="2438402"/>
            <a:ext cx="9792970" cy="230832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400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4800">
                <a:latin typeface="Times New Roman" pitchFamily="18" charset="0"/>
                <a:cs typeface="Times New Roman" pitchFamily="18" charset="0"/>
              </a:rPr>
              <a:t>Chim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xương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Tất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vi-VN" sz="4800" dirty="0">
                <a:latin typeface="Times New Roman" pitchFamily="18" charset="0"/>
                <a:cs typeface="Times New Roman" pitchFamily="18" charset="0"/>
              </a:rPr>
              <a:t> có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lông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vũ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mỏ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355001" y="1228604"/>
            <a:ext cx="11416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Chim</a:t>
            </a:r>
            <a:endParaRPr lang="en-US" sz="32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8" descr="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728" y="2422744"/>
            <a:ext cx="1295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86082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028247" y="2967335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endParaRPr lang="en-US" sz="5400" b="1" cap="all" spc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5" name="WordArt 6"/>
          <p:cNvSpPr>
            <a:spLocks noChangeArrowheads="1" noChangeShapeType="1" noTextEdit="1"/>
          </p:cNvSpPr>
          <p:nvPr/>
        </p:nvSpPr>
        <p:spPr bwMode="auto">
          <a:xfrm>
            <a:off x="411770" y="3429000"/>
            <a:ext cx="11323122" cy="2590800"/>
          </a:xfrm>
          <a:prstGeom prst="rect">
            <a:avLst/>
          </a:prstGeom>
          <a:ln>
            <a:noFill/>
          </a:ln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  <a:scene3d>
              <a:camera prst="legacyObliqueBottomLeft"/>
              <a:lightRig rig="legacyHarsh3" dir="t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en-US" sz="3600" kern="1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Arial"/>
                <a:cs typeface="Arial"/>
              </a:rPr>
              <a:t>Trò chơi : Ô chữ bí mật</a:t>
            </a:r>
            <a:endParaRPr lang="en-US" sz="3600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6614" y="1647833"/>
            <a:ext cx="2703267" cy="178117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355001" y="1111829"/>
            <a:ext cx="11416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Chim</a:t>
            </a:r>
            <a:endParaRPr lang="en-US" sz="32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8293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6950124"/>
              </p:ext>
            </p:extLst>
          </p:nvPr>
        </p:nvGraphicFramePr>
        <p:xfrm>
          <a:off x="3570356" y="1434664"/>
          <a:ext cx="8262819" cy="609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80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80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809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1809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1809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1809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1809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1809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91809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609600"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122412" marR="122412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122412" marR="122412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122412" marR="122412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122412" marR="122412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122412" marR="122412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122412" marR="122412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122412" marR="122412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122412" marR="122412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122412" marR="122412"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9576710"/>
              </p:ext>
            </p:extLst>
          </p:nvPr>
        </p:nvGraphicFramePr>
        <p:xfrm>
          <a:off x="7242719" y="2075796"/>
          <a:ext cx="4590455" cy="609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80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80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809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1809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1809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09600"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122412" marR="122412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122412" marR="122412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122412" marR="122412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122412" marR="122412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122412" marR="122412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864384"/>
              </p:ext>
            </p:extLst>
          </p:nvPr>
        </p:nvGraphicFramePr>
        <p:xfrm>
          <a:off x="4496988" y="2682767"/>
          <a:ext cx="4590455" cy="609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80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80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809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1809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1809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09600"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122412" marR="122412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122412" marR="122412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122412" marR="122412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122412" marR="122412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122412" marR="122412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7324035"/>
              </p:ext>
            </p:extLst>
          </p:nvPr>
        </p:nvGraphicFramePr>
        <p:xfrm>
          <a:off x="1580909" y="3928239"/>
          <a:ext cx="8262819" cy="609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62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62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2628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2628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2628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2628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2628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9593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91809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64823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609600"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122412" marR="122412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122412" marR="122412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122412" marR="122412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122412" marR="122412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122412" marR="122412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122412" marR="122412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122412" marR="122412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122412" marR="122412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122412" marR="122412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122412" marR="122412"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9685323"/>
              </p:ext>
            </p:extLst>
          </p:nvPr>
        </p:nvGraphicFramePr>
        <p:xfrm>
          <a:off x="8160810" y="3292367"/>
          <a:ext cx="2754273" cy="609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80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80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809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09600"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122412" marR="122412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122412" marR="122412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122412" marR="122412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8160810" y="1450431"/>
            <a:ext cx="918091" cy="30480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5358822"/>
              </p:ext>
            </p:extLst>
          </p:nvPr>
        </p:nvGraphicFramePr>
        <p:xfrm>
          <a:off x="3570356" y="1418899"/>
          <a:ext cx="8262819" cy="609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80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80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809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1809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1809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1809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1809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1809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91809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609600">
                <a:tc>
                  <a:txBody>
                    <a:bodyPr/>
                    <a:lstStyle/>
                    <a:p>
                      <a:pPr algn="ctr"/>
                      <a:r>
                        <a:rPr lang="en-US" sz="3200"/>
                        <a:t>C</a:t>
                      </a:r>
                    </a:p>
                  </a:txBody>
                  <a:tcPr marL="122412" marR="122412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/>
                        <a:t>H</a:t>
                      </a:r>
                    </a:p>
                  </a:txBody>
                  <a:tcPr marL="122412" marR="122412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/>
                        <a:t>Í</a:t>
                      </a:r>
                    </a:p>
                  </a:txBody>
                  <a:tcPr marL="122412" marR="122412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/>
                        <a:t>C</a:t>
                      </a:r>
                    </a:p>
                  </a:txBody>
                  <a:tcPr marL="122412" marR="122412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/>
                        <a:t>H</a:t>
                      </a:r>
                    </a:p>
                  </a:txBody>
                  <a:tcPr marL="122412" marR="122412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/>
                        <a:t>B</a:t>
                      </a:r>
                    </a:p>
                  </a:txBody>
                  <a:tcPr marL="122412" marR="122412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/>
                        <a:t>Ô</a:t>
                      </a:r>
                    </a:p>
                  </a:txBody>
                  <a:tcPr marL="122412" marR="122412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/>
                        <a:t>N</a:t>
                      </a:r>
                    </a:p>
                  </a:txBody>
                  <a:tcPr marL="122412" marR="122412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/>
                        <a:t>G</a:t>
                      </a:r>
                    </a:p>
                  </a:txBody>
                  <a:tcPr marL="122412" marR="122412"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3806965"/>
              </p:ext>
            </p:extLst>
          </p:nvPr>
        </p:nvGraphicFramePr>
        <p:xfrm>
          <a:off x="7242719" y="2075796"/>
          <a:ext cx="4590455" cy="609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80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80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809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1809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1809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09600">
                <a:tc>
                  <a:txBody>
                    <a:bodyPr/>
                    <a:lstStyle/>
                    <a:p>
                      <a:pPr algn="ctr"/>
                      <a:r>
                        <a:rPr lang="en-US" sz="3200"/>
                        <a:t>H</a:t>
                      </a:r>
                    </a:p>
                  </a:txBody>
                  <a:tcPr marL="122412" marR="122412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/>
                        <a:t>Ả</a:t>
                      </a:r>
                    </a:p>
                  </a:txBody>
                  <a:tcPr marL="122412" marR="122412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/>
                        <a:t>I</a:t>
                      </a:r>
                    </a:p>
                  </a:txBody>
                  <a:tcPr marL="122412" marR="122412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/>
                        <a:t>Â</a:t>
                      </a:r>
                    </a:p>
                  </a:txBody>
                  <a:tcPr marL="122412" marR="122412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/>
                        <a:t>U</a:t>
                      </a:r>
                    </a:p>
                  </a:txBody>
                  <a:tcPr marL="122412" marR="122412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3723961"/>
              </p:ext>
            </p:extLst>
          </p:nvPr>
        </p:nvGraphicFramePr>
        <p:xfrm>
          <a:off x="4496988" y="2682767"/>
          <a:ext cx="4590455" cy="609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80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80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809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1809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1809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09600">
                <a:tc>
                  <a:txBody>
                    <a:bodyPr/>
                    <a:lstStyle/>
                    <a:p>
                      <a:pPr algn="ctr"/>
                      <a:r>
                        <a:rPr lang="en-US" sz="3200"/>
                        <a:t>C</a:t>
                      </a:r>
                    </a:p>
                  </a:txBody>
                  <a:tcPr marL="122412" marR="122412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/>
                        <a:t>Ú</a:t>
                      </a:r>
                    </a:p>
                  </a:txBody>
                  <a:tcPr marL="122412" marR="122412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/>
                        <a:t>M</a:t>
                      </a:r>
                    </a:p>
                  </a:txBody>
                  <a:tcPr marL="122412" marR="122412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/>
                        <a:t>È</a:t>
                      </a:r>
                    </a:p>
                  </a:txBody>
                  <a:tcPr marL="122412" marR="122412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/>
                        <a:t>O</a:t>
                      </a:r>
                    </a:p>
                  </a:txBody>
                  <a:tcPr marL="122412" marR="122412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0984494"/>
              </p:ext>
            </p:extLst>
          </p:nvPr>
        </p:nvGraphicFramePr>
        <p:xfrm>
          <a:off x="1580909" y="3928239"/>
          <a:ext cx="8262819" cy="609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62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62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2628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2628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2628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2628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2628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9593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91809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64823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609600">
                <a:tc>
                  <a:txBody>
                    <a:bodyPr/>
                    <a:lstStyle/>
                    <a:p>
                      <a:pPr algn="ctr"/>
                      <a:r>
                        <a:rPr lang="en-US" sz="3200"/>
                        <a:t>C</a:t>
                      </a:r>
                    </a:p>
                  </a:txBody>
                  <a:tcPr marL="122412" marR="122412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/>
                        <a:t>H</a:t>
                      </a:r>
                    </a:p>
                  </a:txBody>
                  <a:tcPr marL="122412" marR="122412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/>
                        <a:t>I</a:t>
                      </a:r>
                    </a:p>
                  </a:txBody>
                  <a:tcPr marL="122412" marR="122412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/>
                        <a:t>Ề</a:t>
                      </a:r>
                    </a:p>
                  </a:txBody>
                  <a:tcPr marL="122412" marR="122412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/>
                        <a:t>N</a:t>
                      </a:r>
                    </a:p>
                  </a:txBody>
                  <a:tcPr marL="122412" marR="122412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/>
                        <a:t>C</a:t>
                      </a:r>
                    </a:p>
                  </a:txBody>
                  <a:tcPr marL="122412" marR="122412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/>
                        <a:t>H</a:t>
                      </a:r>
                    </a:p>
                  </a:txBody>
                  <a:tcPr marL="122412" marR="122412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/>
                        <a:t>I</a:t>
                      </a:r>
                    </a:p>
                  </a:txBody>
                  <a:tcPr marL="122412" marR="122412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/>
                        <a:t>Ệ</a:t>
                      </a:r>
                    </a:p>
                  </a:txBody>
                  <a:tcPr marL="122412" marR="122412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/>
                        <a:t>N</a:t>
                      </a:r>
                    </a:p>
                  </a:txBody>
                  <a:tcPr marL="122412" marR="122412"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7539183"/>
              </p:ext>
            </p:extLst>
          </p:nvPr>
        </p:nvGraphicFramePr>
        <p:xfrm>
          <a:off x="8160810" y="3292367"/>
          <a:ext cx="2754273" cy="609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80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80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809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09600">
                <a:tc>
                  <a:txBody>
                    <a:bodyPr/>
                    <a:lstStyle/>
                    <a:p>
                      <a:pPr algn="ctr"/>
                      <a:r>
                        <a:rPr lang="en-US" sz="3200"/>
                        <a:t>V</a:t>
                      </a:r>
                    </a:p>
                  </a:txBody>
                  <a:tcPr marL="122412" marR="122412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/>
                        <a:t>Ị</a:t>
                      </a:r>
                    </a:p>
                  </a:txBody>
                  <a:tcPr marL="122412" marR="122412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/>
                        <a:t>T</a:t>
                      </a:r>
                    </a:p>
                  </a:txBody>
                  <a:tcPr marL="122412" marR="122412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4" name="Rectangle 13"/>
          <p:cNvSpPr/>
          <p:nvPr/>
        </p:nvSpPr>
        <p:spPr>
          <a:xfrm>
            <a:off x="8160810" y="1450431"/>
            <a:ext cx="918091" cy="30480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629967" y="1358479"/>
            <a:ext cx="425116" cy="584775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3200" b="1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22926" y="1979767"/>
            <a:ext cx="425116" cy="584775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3200" b="1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29646" y="2618257"/>
            <a:ext cx="425116" cy="58477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3200" b="1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56507" y="3250331"/>
            <a:ext cx="425116" cy="58477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3200" b="1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29646" y="3888844"/>
            <a:ext cx="425116" cy="58477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3200" b="1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33168" y="1370167"/>
            <a:ext cx="554175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42525" y="4683097"/>
            <a:ext cx="10634795" cy="243143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</a:rPr>
              <a:t>1. Điền từ còn thiếu vào dấu 3 chấm trong đoạn thơ sau:</a:t>
            </a:r>
          </a:p>
          <a:p>
            <a:r>
              <a:rPr lang="en-US" sz="3200">
                <a:solidFill>
                  <a:srgbClr val="FF0000"/>
                </a:solidFill>
              </a:rPr>
              <a:t>Chim … </a:t>
            </a:r>
          </a:p>
          <a:p>
            <a:r>
              <a:rPr lang="en-US" sz="3200">
                <a:solidFill>
                  <a:srgbClr val="FF0000"/>
                </a:solidFill>
              </a:rPr>
              <a:t>Bé tẹo teo</a:t>
            </a:r>
          </a:p>
          <a:p>
            <a:r>
              <a:rPr lang="en-US" sz="3200">
                <a:solidFill>
                  <a:srgbClr val="FF0000"/>
                </a:solidFill>
              </a:rPr>
              <a:t>Rất hay trèo</a:t>
            </a:r>
          </a:p>
          <a:p>
            <a:endParaRPr lang="en-US" sz="240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969772" y="5147608"/>
            <a:ext cx="293702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</a:rPr>
              <a:t>Từ cành na</a:t>
            </a:r>
          </a:p>
          <a:p>
            <a:r>
              <a:rPr lang="en-US" sz="3200">
                <a:solidFill>
                  <a:srgbClr val="FF0000"/>
                </a:solidFill>
              </a:rPr>
              <a:t>Qua cành bưởi</a:t>
            </a:r>
          </a:p>
          <a:p>
            <a:r>
              <a:rPr lang="en-US" sz="3200">
                <a:solidFill>
                  <a:srgbClr val="FF0000"/>
                </a:solidFill>
              </a:rPr>
              <a:t>Sang bụi chuối</a:t>
            </a:r>
          </a:p>
          <a:p>
            <a:endParaRPr lang="en-US" sz="240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12063" y="1990274"/>
            <a:ext cx="554175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91587" y="4737318"/>
            <a:ext cx="10350158" cy="230832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2. Đây là một loài chim có khả năng dự báo bão để người đi biển phòng tránh? </a:t>
            </a:r>
          </a:p>
          <a:p>
            <a:endParaRPr lang="en-US" sz="3600">
              <a:solidFill>
                <a:srgbClr val="FF0000"/>
              </a:solidFill>
            </a:endParaRPr>
          </a:p>
          <a:p>
            <a:endParaRPr lang="en-US" sz="3600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65250" y="4712954"/>
            <a:ext cx="10658307" cy="255454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indent="630238"/>
            <a:r>
              <a:rPr lang="en-US" sz="3200">
                <a:solidFill>
                  <a:srgbClr val="FF0000"/>
                </a:solidFill>
              </a:rPr>
              <a:t>3. Mặt mũi giống mèo</a:t>
            </a:r>
          </a:p>
          <a:p>
            <a:pPr indent="630238"/>
            <a:r>
              <a:rPr lang="en-US" sz="3200">
                <a:solidFill>
                  <a:srgbClr val="FF0000"/>
                </a:solidFill>
              </a:rPr>
              <a:t>Lại thuộc loài chim</a:t>
            </a:r>
          </a:p>
          <a:p>
            <a:pPr indent="630238"/>
            <a:r>
              <a:rPr lang="en-US" sz="3200">
                <a:solidFill>
                  <a:srgbClr val="FF0000"/>
                </a:solidFill>
              </a:rPr>
              <a:t>Ngày ngủ lim dim</a:t>
            </a:r>
          </a:p>
          <a:p>
            <a:pPr indent="630238"/>
            <a:r>
              <a:rPr lang="en-US" sz="3200">
                <a:solidFill>
                  <a:srgbClr val="FF0000"/>
                </a:solidFill>
              </a:rPr>
              <a:t>Đêm bay lùng chuột? Là chim gì?</a:t>
            </a:r>
          </a:p>
          <a:p>
            <a:pPr indent="630238"/>
            <a:endParaRPr lang="en-US" sz="3200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27738" y="2622340"/>
            <a:ext cx="554175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819011" y="4705792"/>
            <a:ext cx="10658307" cy="218521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4. Con gì có cánh mà lại biết bơi</a:t>
            </a:r>
          </a:p>
          <a:p>
            <a:r>
              <a:rPr lang="en-US" sz="3600">
                <a:solidFill>
                  <a:srgbClr val="FF0000"/>
                </a:solidFill>
              </a:rPr>
              <a:t>Ngày xuống ao chơi, đêm về đẻ trứng?</a:t>
            </a:r>
          </a:p>
          <a:p>
            <a:pPr indent="630238"/>
            <a:endParaRPr lang="en-US" sz="3200">
              <a:solidFill>
                <a:srgbClr val="FF0000"/>
              </a:solidFill>
            </a:endParaRPr>
          </a:p>
          <a:p>
            <a:pPr indent="630238"/>
            <a:endParaRPr lang="en-US" sz="3200">
              <a:solidFill>
                <a:srgbClr val="FF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44519" y="3230761"/>
            <a:ext cx="554175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56507" y="3888843"/>
            <a:ext cx="554175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819012" y="4679689"/>
            <a:ext cx="10658307" cy="249299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sz="2400">
              <a:solidFill>
                <a:srgbClr val="FF0000"/>
              </a:solidFill>
            </a:endParaRPr>
          </a:p>
          <a:p>
            <a:r>
              <a:rPr lang="en-US" sz="3600">
                <a:solidFill>
                  <a:srgbClr val="FF0000"/>
                </a:solidFill>
              </a:rPr>
              <a:t>5. Đây là tên gọi khác của chim sơn ca?</a:t>
            </a:r>
          </a:p>
          <a:p>
            <a:endParaRPr lang="en-US" sz="3200">
              <a:solidFill>
                <a:srgbClr val="FF0000"/>
              </a:solidFill>
            </a:endParaRPr>
          </a:p>
          <a:p>
            <a:endParaRPr lang="en-US" sz="3200">
              <a:solidFill>
                <a:srgbClr val="FF0000"/>
              </a:solidFill>
            </a:endParaRPr>
          </a:p>
          <a:p>
            <a:pPr indent="630238"/>
            <a:endParaRPr lang="en-US" sz="3200">
              <a:solidFill>
                <a:srgbClr val="FF0000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8195982" y="1460936"/>
            <a:ext cx="918091" cy="3048000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737512" y="4683097"/>
            <a:ext cx="10658307" cy="2862322"/>
          </a:xfrm>
          <a:prstGeom prst="rect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en-US" sz="3600">
              <a:solidFill>
                <a:schemeClr val="bg1"/>
              </a:solidFill>
            </a:endParaRPr>
          </a:p>
          <a:p>
            <a:pPr algn="ctr"/>
            <a:r>
              <a:rPr lang="en-US" sz="6600" b="1">
                <a:solidFill>
                  <a:schemeClr val="bg1"/>
                </a:solidFill>
              </a:rPr>
              <a:t>BẢO VỆ</a:t>
            </a:r>
          </a:p>
          <a:p>
            <a:pPr algn="ctr"/>
            <a:endParaRPr lang="en-US" sz="3600">
              <a:solidFill>
                <a:schemeClr val="bg1"/>
              </a:solidFill>
            </a:endParaRPr>
          </a:p>
          <a:p>
            <a:pPr algn="ctr"/>
            <a:endParaRPr lang="en-US" sz="3600">
              <a:solidFill>
                <a:schemeClr val="bg1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488722" y="152400"/>
            <a:ext cx="69620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Trò chơi Ô chữ bí mật</a:t>
            </a:r>
            <a:endParaRPr lang="en-US" sz="54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8162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24000"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0"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9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2" grpId="0" animBg="1"/>
      <p:bldP spid="34" grpId="0" animBg="1"/>
      <p:bldP spid="3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6" descr="Bồng chanh rừ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4020" y="1568459"/>
            <a:ext cx="3876384" cy="1941513"/>
          </a:xfrm>
          <a:prstGeom prst="rect">
            <a:avLst/>
          </a:prstGeom>
          <a:noFill/>
        </p:spPr>
      </p:pic>
      <p:pic>
        <p:nvPicPr>
          <p:cNvPr id="3" name="Picture 17" descr="Chim ác là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82415" y="1568450"/>
            <a:ext cx="4182414" cy="1955800"/>
          </a:xfrm>
          <a:prstGeom prst="rect">
            <a:avLst/>
          </a:prstGeom>
          <a:noFill/>
        </p:spPr>
      </p:pic>
      <p:pic>
        <p:nvPicPr>
          <p:cNvPr id="4" name="Picture 18" descr="Khướu đầu đen má xám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6030" y="3829050"/>
            <a:ext cx="3672364" cy="1809750"/>
          </a:xfrm>
          <a:prstGeom prst="rect">
            <a:avLst/>
          </a:prstGeom>
          <a:noFill/>
        </p:spPr>
      </p:pic>
      <p:pic>
        <p:nvPicPr>
          <p:cNvPr id="5" name="Picture 19" descr="Gà lôi tía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84424" y="3778250"/>
            <a:ext cx="3468344" cy="1709738"/>
          </a:xfrm>
          <a:prstGeom prst="rect">
            <a:avLst/>
          </a:prstGeom>
          <a:noFill/>
        </p:spPr>
      </p:pic>
      <p:sp>
        <p:nvSpPr>
          <p:cNvPr id="6" name="Text Box 20"/>
          <p:cNvSpPr txBox="1">
            <a:spLocks noChangeArrowheads="1"/>
          </p:cNvSpPr>
          <p:nvPr/>
        </p:nvSpPr>
        <p:spPr bwMode="auto">
          <a:xfrm>
            <a:off x="408042" y="3395835"/>
            <a:ext cx="357035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000066"/>
                </a:solidFill>
              </a:rPr>
              <a:t>Bồng chanh rừng</a:t>
            </a:r>
          </a:p>
        </p:txBody>
      </p:sp>
      <p:sp>
        <p:nvSpPr>
          <p:cNvPr id="7" name="Text Box 21"/>
          <p:cNvSpPr txBox="1">
            <a:spLocks noChangeArrowheads="1"/>
          </p:cNvSpPr>
          <p:nvPr/>
        </p:nvSpPr>
        <p:spPr bwMode="auto">
          <a:xfrm>
            <a:off x="4692465" y="3395835"/>
            <a:ext cx="306030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000066"/>
                </a:solidFill>
              </a:rPr>
              <a:t>Chim ác là</a:t>
            </a:r>
          </a:p>
        </p:txBody>
      </p:sp>
      <p:sp>
        <p:nvSpPr>
          <p:cNvPr id="8" name="Text Box 22"/>
          <p:cNvSpPr txBox="1">
            <a:spLocks noChangeArrowheads="1"/>
          </p:cNvSpPr>
          <p:nvPr/>
        </p:nvSpPr>
        <p:spPr bwMode="auto">
          <a:xfrm>
            <a:off x="4284424" y="5454658"/>
            <a:ext cx="427458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000066"/>
                </a:solidFill>
              </a:rPr>
              <a:t>Khướu đầu đen má xám</a:t>
            </a:r>
          </a:p>
        </p:txBody>
      </p:sp>
      <p:sp>
        <p:nvSpPr>
          <p:cNvPr id="9" name="Text Box 23"/>
          <p:cNvSpPr txBox="1">
            <a:spLocks noChangeArrowheads="1"/>
          </p:cNvSpPr>
          <p:nvPr/>
        </p:nvSpPr>
        <p:spPr bwMode="auto">
          <a:xfrm>
            <a:off x="1020101" y="5683259"/>
            <a:ext cx="306030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000066"/>
                </a:solidFill>
              </a:rPr>
              <a:t>Gà lôi tía</a:t>
            </a:r>
          </a:p>
        </p:txBody>
      </p:sp>
      <p:sp>
        <p:nvSpPr>
          <p:cNvPr id="10" name="WordArt 24"/>
          <p:cNvSpPr>
            <a:spLocks noChangeArrowheads="1" noChangeShapeType="1" noTextEdit="1"/>
          </p:cNvSpPr>
          <p:nvPr/>
        </p:nvSpPr>
        <p:spPr bwMode="auto">
          <a:xfrm>
            <a:off x="408041" y="457209"/>
            <a:ext cx="11284868" cy="4667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800" b="1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"/>
                <a:cs typeface="Arial"/>
              </a:rPr>
              <a:t>Một</a:t>
            </a:r>
            <a:r>
              <a:rPr lang="en-US" sz="2800" b="1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2800" b="1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"/>
                <a:cs typeface="Arial"/>
              </a:rPr>
              <a:t>số</a:t>
            </a:r>
            <a:r>
              <a:rPr lang="en-US" sz="2800" b="1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2800" b="1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"/>
                <a:cs typeface="Arial"/>
              </a:rPr>
              <a:t>loài</a:t>
            </a:r>
            <a:r>
              <a:rPr lang="en-US" sz="2800" b="1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2800" b="1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"/>
                <a:cs typeface="Arial"/>
              </a:rPr>
              <a:t>chim</a:t>
            </a:r>
            <a:r>
              <a:rPr lang="en-US" sz="2800" b="1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2800" b="1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"/>
                <a:cs typeface="Arial"/>
              </a:rPr>
              <a:t>quý</a:t>
            </a:r>
            <a:r>
              <a:rPr lang="en-US" sz="2800" b="1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2800" b="1" kern="1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"/>
                <a:cs typeface="Arial"/>
              </a:rPr>
              <a:t>hiếm</a:t>
            </a:r>
            <a:r>
              <a:rPr lang="en-US" sz="2800" b="1" kern="1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"/>
                <a:cs typeface="Arial"/>
              </a:rPr>
              <a:t> đứng trước nguy cơ bị tuyệt chủng.</a:t>
            </a:r>
            <a:endParaRPr lang="en-US" sz="2800" b="1" kern="10" dirty="0">
              <a:ln w="12700">
                <a:solidFill>
                  <a:srgbClr val="0000FF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Arial"/>
              <a:cs typeface="Arial"/>
            </a:endParaRPr>
          </a:p>
        </p:txBody>
      </p:sp>
      <p:pic>
        <p:nvPicPr>
          <p:cNvPr id="11" name="Picture 11" descr="chimdep10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466839" y="1568450"/>
            <a:ext cx="3570354" cy="394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 Box 26"/>
          <p:cNvSpPr txBox="1">
            <a:spLocks noChangeArrowheads="1"/>
          </p:cNvSpPr>
          <p:nvPr/>
        </p:nvSpPr>
        <p:spPr bwMode="auto">
          <a:xfrm>
            <a:off x="8874880" y="5530859"/>
            <a:ext cx="2960725" cy="5232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800" b="1">
                <a:solidFill>
                  <a:srgbClr val="FF0000"/>
                </a:solidFill>
                <a:cs typeface="Arial" charset="0"/>
              </a:rPr>
              <a:t>Sếu đầu đỏ</a:t>
            </a:r>
          </a:p>
        </p:txBody>
      </p:sp>
    </p:spTree>
    <p:extLst>
      <p:ext uri="{BB962C8B-B14F-4D97-AF65-F5344CB8AC3E}">
        <p14:creationId xmlns:p14="http://schemas.microsoft.com/office/powerpoint/2010/main" val="696660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 animBg="1"/>
      <p:bldP spid="1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206" y="3553478"/>
            <a:ext cx="5715000" cy="318839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113" y="291753"/>
            <a:ext cx="5867400" cy="313724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205" y="240605"/>
            <a:ext cx="5715000" cy="318839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114" y="3553478"/>
            <a:ext cx="5867399" cy="3188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6744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530152" y="2438402"/>
            <a:ext cx="9792970" cy="230832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400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4800">
                <a:latin typeface="Times New Roman" pitchFamily="18" charset="0"/>
                <a:cs typeface="Times New Roman" pitchFamily="18" charset="0"/>
              </a:rPr>
              <a:t>Chim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xương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Tất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vi-VN" sz="4800" dirty="0">
                <a:latin typeface="Times New Roman" pitchFamily="18" charset="0"/>
                <a:cs typeface="Times New Roman" pitchFamily="18" charset="0"/>
              </a:rPr>
              <a:t> có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lông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vũ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mỏ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355001" y="1228604"/>
            <a:ext cx="11416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Chim</a:t>
            </a:r>
            <a:endParaRPr lang="en-US" sz="32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8" descr="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728" y="2422744"/>
            <a:ext cx="1295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41693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54492" y="1143000"/>
            <a:ext cx="562525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>
                <a:latin typeface="Arial" pitchFamily="34" charset="0"/>
                <a:cs typeface="Arial" pitchFamily="34" charset="0"/>
              </a:rPr>
              <a:t>Thứ tư </a:t>
            </a:r>
            <a:r>
              <a:rPr lang="en-US" sz="2800" err="1">
                <a:latin typeface="Arial" pitchFamily="34" charset="0"/>
                <a:cs typeface="Arial" pitchFamily="34" charset="0"/>
              </a:rPr>
              <a:t>ngày</a:t>
            </a:r>
            <a:r>
              <a:rPr lang="en-US" sz="2800">
                <a:latin typeface="Arial" pitchFamily="34" charset="0"/>
                <a:cs typeface="Arial" pitchFamily="34" charset="0"/>
              </a:rPr>
              <a:t> 23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tháng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3 </a:t>
            </a:r>
            <a:r>
              <a:rPr lang="en-US" sz="2800" err="1">
                <a:latin typeface="Arial" pitchFamily="34" charset="0"/>
                <a:cs typeface="Arial" pitchFamily="34" charset="0"/>
              </a:rPr>
              <a:t>năm</a:t>
            </a:r>
            <a:r>
              <a:rPr lang="en-US" sz="2800">
                <a:latin typeface="Arial" pitchFamily="34" charset="0"/>
                <a:cs typeface="Arial" pitchFamily="34" charset="0"/>
              </a:rPr>
              <a:t> 2022</a:t>
            </a:r>
            <a:endParaRPr lang="en-US" sz="2800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800" u="sng" dirty="0" err="1">
                <a:latin typeface="Arial" pitchFamily="34" charset="0"/>
                <a:cs typeface="Arial" pitchFamily="34" charset="0"/>
              </a:rPr>
              <a:t>Tự</a:t>
            </a:r>
            <a:r>
              <a:rPr lang="en-US" sz="2800" u="sng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u="sng" err="1">
                <a:latin typeface="Arial" pitchFamily="34" charset="0"/>
                <a:cs typeface="Arial" pitchFamily="34" charset="0"/>
              </a:rPr>
              <a:t>nhiên</a:t>
            </a:r>
            <a:r>
              <a:rPr lang="en-US" sz="2800" u="sng">
                <a:latin typeface="Arial" pitchFamily="34" charset="0"/>
                <a:cs typeface="Arial" pitchFamily="34" charset="0"/>
              </a:rPr>
              <a:t> và </a:t>
            </a:r>
            <a:r>
              <a:rPr lang="en-US" sz="2800" u="sng" dirty="0" err="1">
                <a:latin typeface="Arial" pitchFamily="34" charset="0"/>
                <a:cs typeface="Arial" pitchFamily="34" charset="0"/>
              </a:rPr>
              <a:t>Xã</a:t>
            </a:r>
            <a:r>
              <a:rPr lang="en-US" sz="2800" u="sng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u="sng" dirty="0" err="1">
                <a:latin typeface="Arial" pitchFamily="34" charset="0"/>
                <a:cs typeface="Arial" pitchFamily="34" charset="0"/>
              </a:rPr>
              <a:t>hội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:</a:t>
            </a: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4233760" y="2209800"/>
            <a:ext cx="4896485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0000" b="1">
                <a:solidFill>
                  <a:srgbClr val="FFFF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cs typeface="Times New Roman" pitchFamily="18" charset="0"/>
              </a:rPr>
              <a:t>Chim</a:t>
            </a:r>
            <a:endParaRPr lang="en-US" sz="10000" b="1" dirty="0">
              <a:solidFill>
                <a:srgbClr val="FFFF00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07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H="1">
            <a:off x="9372216" y="4023760"/>
            <a:ext cx="1858304" cy="3505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341115" y="-619862"/>
            <a:ext cx="2062881" cy="360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817956" y="1828811"/>
            <a:ext cx="10607177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cap="none" spc="5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Xin chân thành cảm ơn quý thầy cô và các em học sinh.</a:t>
            </a:r>
          </a:p>
        </p:txBody>
      </p:sp>
      <p:pic>
        <p:nvPicPr>
          <p:cNvPr id="6" name="Picture 5" descr="495267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0256" y="4953000"/>
            <a:ext cx="2346232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495267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477" y="4953000"/>
            <a:ext cx="2346232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495267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4679" y="4953000"/>
            <a:ext cx="2346232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0331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6" descr="Grey-headed%20Canary[1]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64325" y="1786575"/>
            <a:ext cx="3162313" cy="1905000"/>
          </a:xfrm>
          <a:prstGeom prst="rect">
            <a:avLst/>
          </a:prstGeom>
          <a:noFill/>
          <a:ln w="57150">
            <a:solidFill>
              <a:srgbClr val="FFCCFF"/>
            </a:solidFill>
            <a:miter lim="800000"/>
            <a:headEnd/>
            <a:tailEnd/>
          </a:ln>
        </p:spPr>
      </p:pic>
      <p:pic>
        <p:nvPicPr>
          <p:cNvPr id="21" name="Picture 15" descr="BIRDS01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74753" y="1748475"/>
            <a:ext cx="2958293" cy="1906566"/>
          </a:xfrm>
          <a:prstGeom prst="rect">
            <a:avLst/>
          </a:prstGeom>
          <a:noFill/>
          <a:ln w="57150">
            <a:solidFill>
              <a:srgbClr val="FFCCFF"/>
            </a:solidFill>
            <a:miter lim="800000"/>
            <a:headEnd/>
            <a:tailEnd/>
          </a:ln>
        </p:spPr>
      </p:pic>
      <p:pic>
        <p:nvPicPr>
          <p:cNvPr id="22" name="Picture 17" descr="2410201001Gaypenguin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98954" y="4352369"/>
            <a:ext cx="3060303" cy="1805734"/>
          </a:xfrm>
          <a:prstGeom prst="rect">
            <a:avLst/>
          </a:prstGeom>
          <a:noFill/>
          <a:ln w="38100" cmpd="dbl">
            <a:solidFill>
              <a:srgbClr val="00FF00"/>
            </a:solidFill>
            <a:miter lim="800000"/>
            <a:headEnd/>
            <a:tailEnd/>
          </a:ln>
        </p:spPr>
      </p:pic>
      <p:pic>
        <p:nvPicPr>
          <p:cNvPr id="23" name="Picture 33" descr="117302097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52760" y="4329303"/>
            <a:ext cx="2754273" cy="1828800"/>
          </a:xfrm>
          <a:prstGeom prst="rect">
            <a:avLst/>
          </a:prstGeom>
          <a:solidFill>
            <a:srgbClr val="00B050"/>
          </a:solidFill>
          <a:ln w="57150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24" name="Picture 4" descr="1Image_Pro_4cb7e28a-dc0b-451d-96c2-11e685952eaa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38651" y="1748475"/>
            <a:ext cx="3060303" cy="1981200"/>
          </a:xfrm>
          <a:prstGeom prst="rect">
            <a:avLst/>
          </a:prstGeom>
          <a:noFill/>
          <a:ln w="38100" cmpd="dbl">
            <a:noFill/>
            <a:miter lim="800000"/>
            <a:headEnd/>
            <a:tailEnd/>
          </a:ln>
        </p:spPr>
      </p:pic>
      <p:pic>
        <p:nvPicPr>
          <p:cNvPr id="25" name="Picture 19" descr="ostrich-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473921" y="4347056"/>
            <a:ext cx="2652263" cy="1890903"/>
          </a:xfrm>
          <a:prstGeom prst="rect">
            <a:avLst/>
          </a:prstGeom>
          <a:noFill/>
          <a:ln w="28575" cmpd="dbl">
            <a:solidFill>
              <a:srgbClr val="00B0F0"/>
            </a:solidFill>
            <a:miter lim="800000"/>
            <a:headEnd/>
            <a:tailEnd/>
          </a:ln>
        </p:spPr>
      </p:pic>
      <p:pic>
        <p:nvPicPr>
          <p:cNvPr id="26" name="Picture 2" descr="DSC00756"/>
          <p:cNvPicPr preferRelativeResize="0"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02009" y="4307541"/>
            <a:ext cx="3060303" cy="1850562"/>
          </a:xfrm>
          <a:prstGeom prst="rect">
            <a:avLst/>
          </a:prstGeom>
          <a:noFill/>
          <a:ln w="38100" cmpd="dbl">
            <a:solidFill>
              <a:srgbClr val="00FF00"/>
            </a:solidFill>
            <a:miter lim="800000"/>
            <a:headEnd/>
            <a:tailEnd/>
          </a:ln>
        </p:spPr>
      </p:pic>
      <p:pic>
        <p:nvPicPr>
          <p:cNvPr id="27" name="Picture 10" descr="12tq8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630657" y="1748475"/>
            <a:ext cx="2448243" cy="1906566"/>
          </a:xfrm>
          <a:prstGeom prst="rect">
            <a:avLst/>
          </a:prstGeom>
          <a:noFill/>
          <a:ln w="57150">
            <a:solidFill>
              <a:srgbClr val="0000FF"/>
            </a:solidFill>
            <a:miter lim="800000"/>
            <a:headEnd/>
            <a:tailEnd/>
          </a:ln>
        </p:spPr>
      </p:pic>
      <p:sp>
        <p:nvSpPr>
          <p:cNvPr id="28" name="TextBox 27"/>
          <p:cNvSpPr txBox="1"/>
          <p:nvPr/>
        </p:nvSpPr>
        <p:spPr>
          <a:xfrm>
            <a:off x="3809181" y="3760456"/>
            <a:ext cx="1839846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2.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Họa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mi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882606" y="3740736"/>
            <a:ext cx="1734172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Vẹt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9677940" y="3729675"/>
            <a:ext cx="2244222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357467" y="6313241"/>
            <a:ext cx="2743283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6.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cụt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706676" y="6288428"/>
            <a:ext cx="2563273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7.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hút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mật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9886523" y="6288428"/>
            <a:ext cx="1827056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8.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Đà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điểu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Flowchart: Alternate Process 33"/>
          <p:cNvSpPr/>
          <p:nvPr/>
        </p:nvSpPr>
        <p:spPr>
          <a:xfrm>
            <a:off x="444679" y="3843579"/>
            <a:ext cx="2170728" cy="381000"/>
          </a:xfrm>
          <a:prstGeom prst="flowChartAlternate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bàng</a:t>
            </a: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850137" y="6285038"/>
            <a:ext cx="1637328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5.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Ngỗng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-432594" y="0"/>
            <a:ext cx="1142513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i="1" kern="10" dirty="0">
                <a:ln w="18000">
                  <a:solidFill>
                    <a:srgbClr val="1F1FAD"/>
                  </a:solidFill>
                  <a:miter lim="800000"/>
                  <a:headEnd/>
                  <a:tailEnd/>
                </a:ln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4000" b="1" i="1" kern="10" dirty="0" err="1">
                <a:ln w="18000">
                  <a:solidFill>
                    <a:srgbClr val="1F1FAD"/>
                  </a:solidFill>
                  <a:miter lim="800000"/>
                  <a:headEnd/>
                  <a:tailEnd/>
                </a:ln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4000" b="1" i="1" kern="10" dirty="0">
                <a:ln w="18000">
                  <a:solidFill>
                    <a:srgbClr val="1F1FAD"/>
                  </a:solidFill>
                  <a:miter lim="800000"/>
                  <a:headEnd/>
                  <a:tailEnd/>
                </a:ln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kern="10" dirty="0" err="1">
                <a:ln w="18000">
                  <a:solidFill>
                    <a:srgbClr val="1F1FAD"/>
                  </a:solidFill>
                  <a:miter lim="800000"/>
                  <a:headEnd/>
                  <a:tailEnd/>
                </a:ln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sz="4000" b="1" i="1" kern="10" dirty="0">
                <a:ln w="18000">
                  <a:solidFill>
                    <a:srgbClr val="1F1FAD"/>
                  </a:solidFill>
                  <a:miter lim="800000"/>
                  <a:headEnd/>
                  <a:tailEnd/>
                </a:ln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kern="10" dirty="0" err="1">
                <a:ln w="18000">
                  <a:solidFill>
                    <a:srgbClr val="1F1FAD"/>
                  </a:solidFill>
                  <a:miter lim="800000"/>
                  <a:headEnd/>
                  <a:tailEnd/>
                </a:ln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i="1" kern="10" dirty="0">
                <a:ln w="18000">
                  <a:solidFill>
                    <a:srgbClr val="1F1FAD"/>
                  </a:solidFill>
                  <a:miter lim="800000"/>
                  <a:headEnd/>
                  <a:tailEnd/>
                </a:ln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kern="10" dirty="0" err="1">
                <a:ln w="18000">
                  <a:solidFill>
                    <a:srgbClr val="1F1FAD"/>
                  </a:solidFill>
                  <a:miter lim="800000"/>
                  <a:headEnd/>
                  <a:tailEnd/>
                </a:ln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4000" b="1" i="1" kern="10" dirty="0">
                <a:ln w="18000">
                  <a:solidFill>
                    <a:srgbClr val="1F1FAD"/>
                  </a:solidFill>
                  <a:miter lim="800000"/>
                  <a:headEnd/>
                  <a:tailEnd/>
                </a:ln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kern="10" dirty="0" err="1">
                <a:ln w="18000">
                  <a:solidFill>
                    <a:srgbClr val="1F1FAD"/>
                  </a:solidFill>
                  <a:miter lim="800000"/>
                  <a:headEnd/>
                  <a:tailEnd/>
                </a:ln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4000" b="1" i="1" kern="10" dirty="0">
                <a:ln w="18000">
                  <a:solidFill>
                    <a:srgbClr val="1F1FAD"/>
                  </a:solidFill>
                  <a:miter lim="800000"/>
                  <a:headEnd/>
                  <a:tailEnd/>
                </a:ln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kern="10" dirty="0" err="1">
                <a:ln w="18000">
                  <a:solidFill>
                    <a:srgbClr val="1F1FAD"/>
                  </a:solidFill>
                  <a:miter lim="800000"/>
                  <a:headEnd/>
                  <a:tailEnd/>
                </a:ln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b="1" i="1" kern="10" dirty="0">
                <a:ln w="18000">
                  <a:solidFill>
                    <a:srgbClr val="1F1FAD"/>
                  </a:solidFill>
                  <a:miter lim="800000"/>
                  <a:headEnd/>
                  <a:tailEnd/>
                </a:ln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kern="10" dirty="0" err="1">
                <a:ln w="18000">
                  <a:solidFill>
                    <a:srgbClr val="1F1FAD"/>
                  </a:solidFill>
                  <a:miter lim="800000"/>
                  <a:headEnd/>
                  <a:tailEnd/>
                </a:ln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b="1" i="1" kern="10" dirty="0">
                <a:ln w="18000">
                  <a:solidFill>
                    <a:srgbClr val="1F1FAD"/>
                  </a:solidFill>
                  <a:miter lim="800000"/>
                  <a:headEnd/>
                  <a:tailEnd/>
                </a:ln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kern="10" dirty="0" err="1">
                <a:ln w="18000">
                  <a:solidFill>
                    <a:srgbClr val="1F1FAD"/>
                  </a:solidFill>
                  <a:miter lim="800000"/>
                  <a:headEnd/>
                  <a:tailEnd/>
                </a:ln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4000" b="1" i="1" kern="10" dirty="0">
                <a:ln w="18000">
                  <a:solidFill>
                    <a:srgbClr val="1F1FAD"/>
                  </a:solidFill>
                  <a:miter lim="800000"/>
                  <a:headEnd/>
                  <a:tailEnd/>
                </a:ln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kern="10" dirty="0" err="1">
                <a:ln w="18000">
                  <a:solidFill>
                    <a:srgbClr val="1F1FAD"/>
                  </a:solidFill>
                  <a:miter lim="800000"/>
                  <a:headEnd/>
                  <a:tailEnd/>
                </a:ln>
                <a:latin typeface="Times New Roman" pitchFamily="18" charset="0"/>
                <a:cs typeface="Times New Roman" pitchFamily="18" charset="0"/>
              </a:rPr>
              <a:t>chim</a:t>
            </a:r>
            <a:endParaRPr lang="vi-VN" sz="4000" b="1" i="1" kern="10" dirty="0">
              <a:ln w="18000">
                <a:solidFill>
                  <a:srgbClr val="1F1FAD"/>
                </a:solidFill>
                <a:miter lim="800000"/>
                <a:headEnd/>
                <a:tailEnd/>
              </a:ln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-769902" y="753570"/>
            <a:ext cx="114251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kern="10" dirty="0" err="1">
                <a:ln w="18000">
                  <a:solidFill>
                    <a:srgbClr val="1F1FAD"/>
                  </a:solidFill>
                  <a:miter lim="800000"/>
                  <a:headEnd/>
                  <a:tailEnd/>
                </a:ln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kern="10" dirty="0">
                <a:ln w="18000">
                  <a:solidFill>
                    <a:srgbClr val="1F1FAD"/>
                  </a:solidFill>
                  <a:miter lim="800000"/>
                  <a:headEnd/>
                  <a:tailEnd/>
                </a:ln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10" dirty="0" err="1">
                <a:ln w="18000">
                  <a:solidFill>
                    <a:srgbClr val="1F1FAD"/>
                  </a:solidFill>
                  <a:miter lim="800000"/>
                  <a:headEnd/>
                  <a:tailEnd/>
                </a:ln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600" b="1" kern="10" dirty="0">
                <a:ln w="18000">
                  <a:solidFill>
                    <a:srgbClr val="1F1FAD"/>
                  </a:solidFill>
                  <a:miter lim="800000"/>
                  <a:headEnd/>
                  <a:tailEnd/>
                </a:ln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10" dirty="0" err="1">
                <a:ln w="18000">
                  <a:solidFill>
                    <a:srgbClr val="1F1FAD"/>
                  </a:solidFill>
                  <a:miter lim="800000"/>
                  <a:headEnd/>
                  <a:tailEnd/>
                </a:ln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3600" b="1" kern="10" dirty="0">
                <a:ln w="18000">
                  <a:solidFill>
                    <a:srgbClr val="1F1FAD"/>
                  </a:solidFill>
                  <a:miter lim="800000"/>
                  <a:headEnd/>
                  <a:tailEnd/>
                </a:ln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10" dirty="0" err="1">
                <a:ln w="18000">
                  <a:solidFill>
                    <a:srgbClr val="1F1FAD"/>
                  </a:solidFill>
                  <a:miter lim="800000"/>
                  <a:headEnd/>
                  <a:tailEnd/>
                </a:ln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600" b="1" kern="10" dirty="0">
                <a:ln w="18000">
                  <a:solidFill>
                    <a:srgbClr val="1F1FAD"/>
                  </a:solidFill>
                  <a:miter lim="800000"/>
                  <a:headEnd/>
                  <a:tailEnd/>
                </a:ln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10" dirty="0" err="1">
                <a:ln w="18000">
                  <a:solidFill>
                    <a:srgbClr val="1F1FAD"/>
                  </a:solidFill>
                  <a:miter lim="800000"/>
                  <a:headEnd/>
                  <a:tailEnd/>
                </a:ln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kern="10" dirty="0">
                <a:ln w="18000">
                  <a:solidFill>
                    <a:srgbClr val="1F1FAD"/>
                  </a:solidFill>
                  <a:miter lim="800000"/>
                  <a:headEnd/>
                  <a:tailEnd/>
                </a:ln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10" dirty="0" err="1">
                <a:ln w="18000">
                  <a:solidFill>
                    <a:srgbClr val="1F1FAD"/>
                  </a:solidFill>
                  <a:miter lim="800000"/>
                  <a:headEnd/>
                  <a:tailEnd/>
                </a:ln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3600" b="1" kern="10" dirty="0">
                <a:ln w="18000">
                  <a:solidFill>
                    <a:srgbClr val="1F1FAD"/>
                  </a:solidFill>
                  <a:miter lim="800000"/>
                  <a:headEnd/>
                  <a:tailEnd/>
                </a:ln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10" dirty="0" err="1">
                <a:ln w="18000">
                  <a:solidFill>
                    <a:srgbClr val="1F1FAD"/>
                  </a:solidFill>
                  <a:miter lim="800000"/>
                  <a:headEnd/>
                  <a:tailEnd/>
                </a:ln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3600" b="1" kern="10" dirty="0">
                <a:ln w="18000">
                  <a:solidFill>
                    <a:srgbClr val="1F1FAD"/>
                  </a:solidFill>
                  <a:miter lim="800000"/>
                  <a:headEnd/>
                  <a:tailEnd/>
                </a:ln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10" dirty="0" err="1">
                <a:ln w="18000">
                  <a:solidFill>
                    <a:srgbClr val="1F1FAD"/>
                  </a:solidFill>
                  <a:miter lim="800000"/>
                  <a:headEnd/>
                  <a:tailEnd/>
                </a:ln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3600" b="1" kern="10" dirty="0">
                <a:ln w="18000">
                  <a:solidFill>
                    <a:srgbClr val="1F1FAD"/>
                  </a:solidFill>
                  <a:miter lim="800000"/>
                  <a:headEnd/>
                  <a:tailEnd/>
                </a:ln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10" dirty="0" err="1">
                <a:ln w="18000">
                  <a:solidFill>
                    <a:srgbClr val="1F1FAD"/>
                  </a:solidFill>
                  <a:miter lim="800000"/>
                  <a:headEnd/>
                  <a:tailEnd/>
                </a:ln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3600" b="1" kern="10" dirty="0">
                <a:ln w="18000">
                  <a:solidFill>
                    <a:srgbClr val="1F1FAD"/>
                  </a:solidFill>
                  <a:miter lim="800000"/>
                  <a:headEnd/>
                  <a:tailEnd/>
                </a:ln>
                <a:latin typeface="Times New Roman" pitchFamily="18" charset="0"/>
                <a:cs typeface="Times New Roman" pitchFamily="18" charset="0"/>
              </a:rPr>
              <a:t>.</a:t>
            </a:r>
            <a:endParaRPr lang="vi-VN" sz="3600" b="1" kern="10" dirty="0">
              <a:ln w="18000">
                <a:solidFill>
                  <a:srgbClr val="1F1FAD"/>
                </a:solidFill>
                <a:miter lim="800000"/>
                <a:headEnd/>
                <a:tailEnd/>
              </a:ln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5783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/>
      <p:bldP spid="3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65"/>
            <a:ext cx="12241213" cy="6871841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9944364"/>
              </p:ext>
            </p:extLst>
          </p:nvPr>
        </p:nvGraphicFramePr>
        <p:xfrm>
          <a:off x="253212" y="1772593"/>
          <a:ext cx="11811000" cy="2678257"/>
        </p:xfrm>
        <a:graphic>
          <a:graphicData uri="http://schemas.openxmlformats.org/drawingml/2006/table">
            <a:tbl>
              <a:tblPr firstRow="1" firstCol="1" bandRow="1"/>
              <a:tblGrid>
                <a:gridCol w="19049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7645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5254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75260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Tên loài chim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Kích thước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Màu sắc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Bên ngoài có gì bảo vệ?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Có xương sống hay không?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Mổ thức ăn bằng gì?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Di chuyển bằng gì?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4071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6563" y="4806660"/>
            <a:ext cx="4063206" cy="1840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291060" y="3581401"/>
            <a:ext cx="1758815" cy="6586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3200" dirty="0" err="1">
                <a:solidFill>
                  <a:srgbClr val="FF0000"/>
                </a:solidFill>
              </a:rPr>
              <a:t>đại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bàng</a:t>
            </a:r>
            <a:endParaRPr lang="en-US" sz="3200" dirty="0">
              <a:solidFill>
                <a:srgbClr val="FF0000"/>
              </a:solidFill>
              <a:latin typeface="Times New Roman"/>
              <a:ea typeface="Calibri"/>
              <a:cs typeface="Times New Roman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386813" y="3618951"/>
            <a:ext cx="800219" cy="6586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3200">
                <a:solidFill>
                  <a:srgbClr val="FF0000"/>
                </a:solidFill>
              </a:rPr>
              <a:t>lớn</a:t>
            </a:r>
            <a:endParaRPr lang="en-US" sz="3200">
              <a:solidFill>
                <a:srgbClr val="FF0000"/>
              </a:solidFill>
              <a:latin typeface="Times New Roman"/>
              <a:ea typeface="Calibri"/>
              <a:cs typeface="Times New Roman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422239" y="3329994"/>
            <a:ext cx="1268623" cy="12957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đen</a:t>
            </a:r>
            <a:r>
              <a:rPr lang="en-US" sz="3200" dirty="0">
                <a:solidFill>
                  <a:srgbClr val="FF0000"/>
                </a:solidFill>
              </a:rPr>
              <a:t>,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3600" dirty="0" err="1">
                <a:solidFill>
                  <a:srgbClr val="FF0000"/>
                </a:solidFill>
                <a:latin typeface="Calibri" pitchFamily="34" charset="0"/>
                <a:ea typeface="Calibri"/>
                <a:cs typeface="Calibri" pitchFamily="34" charset="0"/>
              </a:rPr>
              <a:t>trắng</a:t>
            </a:r>
            <a:endParaRPr lang="en-US" sz="3600" dirty="0">
              <a:solidFill>
                <a:srgbClr val="FF0000"/>
              </a:solidFill>
              <a:latin typeface="Calibri" pitchFamily="34" charset="0"/>
              <a:ea typeface="Calibri"/>
              <a:cs typeface="Calibri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408134" y="3581401"/>
            <a:ext cx="607859" cy="6586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3200">
                <a:solidFill>
                  <a:srgbClr val="FF0000"/>
                </a:solidFill>
              </a:rPr>
              <a:t>có</a:t>
            </a:r>
            <a:endParaRPr lang="en-US" sz="3200">
              <a:solidFill>
                <a:srgbClr val="FF0000"/>
              </a:solidFill>
              <a:latin typeface="Times New Roman"/>
              <a:ea typeface="Calibri"/>
              <a:cs typeface="Times New Roman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9092406" y="3578269"/>
            <a:ext cx="753732" cy="6586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3200">
                <a:solidFill>
                  <a:srgbClr val="FF0000"/>
                </a:solidFill>
              </a:rPr>
              <a:t>mỏ</a:t>
            </a:r>
            <a:endParaRPr lang="en-US" sz="3200">
              <a:solidFill>
                <a:srgbClr val="FF0000"/>
              </a:solidFill>
              <a:latin typeface="Times New Roman"/>
              <a:ea typeface="Calibri"/>
              <a:cs typeface="Times New Roman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0616406" y="3352809"/>
            <a:ext cx="1204176" cy="12249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3200">
                <a:solidFill>
                  <a:srgbClr val="FF0000"/>
                </a:solidFill>
              </a:rPr>
              <a:t>chân,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3200">
                <a:solidFill>
                  <a:srgbClr val="FF0000"/>
                </a:solidFill>
              </a:rPr>
              <a:t>cánh</a:t>
            </a:r>
            <a:endParaRPr lang="en-US" sz="3200">
              <a:solidFill>
                <a:srgbClr val="FF0000"/>
              </a:solidFill>
              <a:latin typeface="Times New Roman"/>
              <a:ea typeface="Calibri"/>
              <a:cs typeface="Times New Roman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991119" y="3581401"/>
            <a:ext cx="1505540" cy="6586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3200">
                <a:solidFill>
                  <a:srgbClr val="FF0000"/>
                </a:solidFill>
              </a:rPr>
              <a:t>lông vũ</a:t>
            </a:r>
            <a:endParaRPr lang="en-US" sz="3200">
              <a:solidFill>
                <a:srgbClr val="FF0000"/>
              </a:solidFill>
              <a:latin typeface="Times New Roman"/>
              <a:ea typeface="Calibri"/>
              <a:cs typeface="Times New Roman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91060" y="313321"/>
            <a:ext cx="1131594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kern="10" dirty="0" err="1">
                <a:ln w="18000">
                  <a:solidFill>
                    <a:srgbClr val="1F1FAD"/>
                  </a:solidFill>
                  <a:miter lim="800000"/>
                  <a:headEnd/>
                  <a:tailEnd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kern="10" dirty="0">
                <a:ln w="18000">
                  <a:solidFill>
                    <a:srgbClr val="1F1FAD"/>
                  </a:solidFill>
                  <a:miter lim="800000"/>
                  <a:headEnd/>
                  <a:tailEnd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10" dirty="0" err="1">
                <a:ln w="18000">
                  <a:solidFill>
                    <a:srgbClr val="1F1FAD"/>
                  </a:solidFill>
                  <a:miter lim="800000"/>
                  <a:headEnd/>
                  <a:tailEnd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b="1" kern="10" dirty="0">
                <a:ln w="18000">
                  <a:solidFill>
                    <a:srgbClr val="1F1FAD"/>
                  </a:solidFill>
                  <a:miter lim="800000"/>
                  <a:headEnd/>
                  <a:tailEnd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10" dirty="0" err="1">
                <a:ln w="18000">
                  <a:solidFill>
                    <a:srgbClr val="1F1FAD"/>
                  </a:solidFill>
                  <a:miter lim="800000"/>
                  <a:headEnd/>
                  <a:tailEnd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điền</a:t>
            </a:r>
            <a:r>
              <a:rPr lang="en-US" sz="3200" b="1" kern="10" dirty="0">
                <a:ln w="18000">
                  <a:solidFill>
                    <a:srgbClr val="1F1FAD"/>
                  </a:solidFill>
                  <a:miter lim="800000"/>
                  <a:headEnd/>
                  <a:tailEnd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10" dirty="0" err="1">
                <a:ln w="18000">
                  <a:solidFill>
                    <a:srgbClr val="1F1FAD"/>
                  </a:solidFill>
                  <a:miter lim="800000"/>
                  <a:headEnd/>
                  <a:tailEnd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3200" b="1" kern="10" dirty="0">
                <a:ln w="18000">
                  <a:solidFill>
                    <a:srgbClr val="1F1FAD"/>
                  </a:solidFill>
                  <a:miter lim="800000"/>
                  <a:headEnd/>
                  <a:tailEnd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sz="3200" b="1" kern="10" dirty="0" err="1">
                <a:ln w="18000">
                  <a:solidFill>
                    <a:srgbClr val="1F1FAD"/>
                  </a:solidFill>
                  <a:miter lim="800000"/>
                  <a:headEnd/>
                  <a:tailEnd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b="1" kern="10" dirty="0">
                <a:ln w="18000">
                  <a:solidFill>
                    <a:srgbClr val="1F1FAD"/>
                  </a:solidFill>
                  <a:miter lim="800000"/>
                  <a:headEnd/>
                  <a:tailEnd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10" dirty="0" err="1">
                <a:ln w="18000">
                  <a:solidFill>
                    <a:srgbClr val="1F1FAD"/>
                  </a:solidFill>
                  <a:miter lim="800000"/>
                  <a:headEnd/>
                  <a:tailEnd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kern="10" dirty="0">
                <a:ln w="18000">
                  <a:solidFill>
                    <a:srgbClr val="1F1FAD"/>
                  </a:solidFill>
                  <a:miter lim="800000"/>
                  <a:headEnd/>
                  <a:tailEnd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10" dirty="0" err="1">
                <a:ln w="18000">
                  <a:solidFill>
                    <a:srgbClr val="1F1FAD"/>
                  </a:solidFill>
                  <a:miter lim="800000"/>
                  <a:headEnd/>
                  <a:tailEnd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3200" b="1" kern="10" dirty="0">
                <a:ln w="18000">
                  <a:solidFill>
                    <a:srgbClr val="1F1FAD"/>
                  </a:solidFill>
                  <a:miter lim="800000"/>
                  <a:headEnd/>
                  <a:tailEnd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10" dirty="0" err="1">
                <a:ln w="18000">
                  <a:solidFill>
                    <a:srgbClr val="1F1FAD"/>
                  </a:solidFill>
                  <a:miter lim="800000"/>
                  <a:headEnd/>
                  <a:tailEnd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3200" b="1" kern="10" dirty="0">
                <a:ln w="18000">
                  <a:solidFill>
                    <a:srgbClr val="1F1FAD"/>
                  </a:solidFill>
                  <a:miter lim="800000"/>
                  <a:headEnd/>
                  <a:tailEnd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10" dirty="0" err="1">
                <a:ln w="18000">
                  <a:solidFill>
                    <a:srgbClr val="1F1FAD"/>
                  </a:solidFill>
                  <a:miter lim="800000"/>
                  <a:headEnd/>
                  <a:tailEnd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3200" b="1" kern="10" dirty="0">
                <a:ln w="18000">
                  <a:solidFill>
                    <a:srgbClr val="1F1FAD"/>
                  </a:solidFill>
                  <a:miter lim="800000"/>
                  <a:headEnd/>
                  <a:tailEnd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10" dirty="0" err="1">
                <a:ln w="18000">
                  <a:solidFill>
                    <a:srgbClr val="1F1FAD"/>
                  </a:solidFill>
                  <a:miter lim="800000"/>
                  <a:headEnd/>
                  <a:tailEnd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200" b="1" kern="10" dirty="0">
                <a:ln w="18000">
                  <a:solidFill>
                    <a:srgbClr val="1F1FAD"/>
                  </a:solidFill>
                  <a:miter lim="800000"/>
                  <a:headEnd/>
                  <a:tailEnd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10" dirty="0" err="1">
                <a:ln w="18000">
                  <a:solidFill>
                    <a:srgbClr val="1F1FAD"/>
                  </a:solidFill>
                  <a:miter lim="800000"/>
                  <a:headEnd/>
                  <a:tailEnd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200" b="1" kern="10" dirty="0">
                <a:ln w="18000">
                  <a:solidFill>
                    <a:srgbClr val="1F1FAD"/>
                  </a:solidFill>
                  <a:miter lim="800000"/>
                  <a:headEnd/>
                  <a:tailEnd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10" dirty="0" err="1">
                <a:ln w="18000">
                  <a:solidFill>
                    <a:srgbClr val="1F1FAD"/>
                  </a:solidFill>
                  <a:miter lim="800000"/>
                  <a:headEnd/>
                  <a:tailEnd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200" b="1" kern="10" dirty="0">
                <a:ln w="18000">
                  <a:solidFill>
                    <a:srgbClr val="1F1FAD"/>
                  </a:solidFill>
                  <a:miter lim="800000"/>
                  <a:headEnd/>
                  <a:tailEnd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10" dirty="0" err="1">
                <a:ln w="18000">
                  <a:solidFill>
                    <a:srgbClr val="1F1FAD"/>
                  </a:solidFill>
                  <a:miter lim="800000"/>
                  <a:headEnd/>
                  <a:tailEnd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3200" b="1" kern="10" dirty="0">
                <a:ln w="18000">
                  <a:solidFill>
                    <a:srgbClr val="1F1FAD"/>
                  </a:solidFill>
                  <a:miter lim="800000"/>
                  <a:headEnd/>
                  <a:tailEnd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10" dirty="0" err="1">
                <a:ln w="18000">
                  <a:solidFill>
                    <a:srgbClr val="1F1FAD"/>
                  </a:solidFill>
                  <a:miter lim="800000"/>
                  <a:headEnd/>
                  <a:tailEnd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b="1" kern="10" dirty="0">
                <a:ln w="18000">
                  <a:solidFill>
                    <a:srgbClr val="1F1FAD"/>
                  </a:solidFill>
                  <a:miter lim="800000"/>
                  <a:headEnd/>
                  <a:tailEnd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kern="10" dirty="0" err="1">
                <a:ln w="18000">
                  <a:solidFill>
                    <a:srgbClr val="1F1FAD"/>
                  </a:solidFill>
                  <a:miter lim="800000"/>
                  <a:headEnd/>
                  <a:tailEnd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b="1" kern="10" dirty="0">
                <a:ln w="18000">
                  <a:solidFill>
                    <a:srgbClr val="1F1FAD"/>
                  </a:solidFill>
                  <a:miter lim="800000"/>
                  <a:headEnd/>
                  <a:tailEnd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10" dirty="0" err="1">
                <a:ln w="18000">
                  <a:solidFill>
                    <a:srgbClr val="1F1FAD"/>
                  </a:solidFill>
                  <a:miter lim="800000"/>
                  <a:headEnd/>
                  <a:tailEnd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200" b="1" kern="10" dirty="0">
                <a:ln w="18000">
                  <a:solidFill>
                    <a:srgbClr val="1F1FAD"/>
                  </a:solidFill>
                  <a:miter lim="800000"/>
                  <a:headEnd/>
                  <a:tailEnd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10" dirty="0" err="1">
                <a:ln w="18000">
                  <a:solidFill>
                    <a:srgbClr val="1F1FAD"/>
                  </a:solidFill>
                  <a:miter lim="800000"/>
                  <a:headEnd/>
                  <a:tailEnd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b="1" kern="10" dirty="0">
                <a:ln w="18000">
                  <a:solidFill>
                    <a:srgbClr val="1F1FAD"/>
                  </a:solidFill>
                  <a:miter lim="800000"/>
                  <a:headEnd/>
                  <a:tailEnd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10" dirty="0" err="1">
                <a:ln w="18000">
                  <a:solidFill>
                    <a:srgbClr val="1F1FAD"/>
                  </a:solidFill>
                  <a:miter lim="800000"/>
                  <a:headEnd/>
                  <a:tailEnd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200" b="1" kern="10" dirty="0">
                <a:ln w="18000">
                  <a:solidFill>
                    <a:srgbClr val="1F1FAD"/>
                  </a:solidFill>
                  <a:miter lim="800000"/>
                  <a:headEnd/>
                  <a:tailEnd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10" dirty="0" err="1">
                <a:ln w="18000">
                  <a:solidFill>
                    <a:srgbClr val="1F1FAD"/>
                  </a:solidFill>
                  <a:miter lim="800000"/>
                  <a:headEnd/>
                  <a:tailEnd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200" b="1" kern="10" dirty="0">
                <a:ln w="18000">
                  <a:solidFill>
                    <a:srgbClr val="1F1FAD"/>
                  </a:solidFill>
                  <a:miter lim="800000"/>
                  <a:headEnd/>
                  <a:tailEnd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10" dirty="0" err="1">
                <a:ln w="18000">
                  <a:solidFill>
                    <a:srgbClr val="1F1FAD"/>
                  </a:solidFill>
                  <a:miter lim="800000"/>
                  <a:headEnd/>
                  <a:tailEnd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sz="3200" b="1" kern="10" dirty="0">
                <a:ln w="18000">
                  <a:solidFill>
                    <a:srgbClr val="1F1FAD"/>
                  </a:solidFill>
                  <a:miter lim="800000"/>
                  <a:headEnd/>
                  <a:tailEnd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10" dirty="0" err="1">
                <a:ln w="18000">
                  <a:solidFill>
                    <a:srgbClr val="1F1FAD"/>
                  </a:solidFill>
                  <a:miter lim="800000"/>
                  <a:headEnd/>
                  <a:tailEnd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200" b="1" kern="10" dirty="0">
                <a:ln w="18000">
                  <a:solidFill>
                    <a:srgbClr val="1F1FAD"/>
                  </a:solidFill>
                  <a:miter lim="800000"/>
                  <a:headEnd/>
                  <a:tailEnd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10" dirty="0" err="1">
                <a:ln w="18000">
                  <a:solidFill>
                    <a:srgbClr val="1F1FAD"/>
                  </a:solidFill>
                  <a:miter lim="800000"/>
                  <a:headEnd/>
                  <a:tailEnd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kern="10" dirty="0">
                <a:ln w="18000">
                  <a:solidFill>
                    <a:srgbClr val="1F1FAD"/>
                  </a:solidFill>
                  <a:miter lim="800000"/>
                  <a:headEnd/>
                  <a:tailEnd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10" dirty="0" err="1">
                <a:ln w="18000">
                  <a:solidFill>
                    <a:srgbClr val="1F1FAD"/>
                  </a:solidFill>
                  <a:miter lim="800000"/>
                  <a:headEnd/>
                  <a:tailEnd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3200" b="1" kern="10" dirty="0">
                <a:ln w="18000">
                  <a:solidFill>
                    <a:srgbClr val="1F1FAD"/>
                  </a:solidFill>
                  <a:miter lim="800000"/>
                  <a:headEnd/>
                  <a:tailEnd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10" dirty="0" err="1">
                <a:ln w="18000">
                  <a:solidFill>
                    <a:srgbClr val="1F1FAD"/>
                  </a:solidFill>
                  <a:miter lim="800000"/>
                  <a:headEnd/>
                  <a:tailEnd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200" b="1" kern="10" dirty="0">
                <a:ln w="18000">
                  <a:solidFill>
                    <a:srgbClr val="1F1FAD"/>
                  </a:solidFill>
                  <a:miter lim="800000"/>
                  <a:headEnd/>
                  <a:tailEnd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10" dirty="0" err="1">
                <a:ln w="18000">
                  <a:solidFill>
                    <a:srgbClr val="1F1FAD"/>
                  </a:solidFill>
                  <a:miter lim="800000"/>
                  <a:headEnd/>
                  <a:tailEnd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3200" b="1" kern="10" dirty="0">
                <a:ln w="18000">
                  <a:solidFill>
                    <a:srgbClr val="1F1FAD"/>
                  </a:solidFill>
                  <a:miter lim="800000"/>
                  <a:headEnd/>
                  <a:tailEnd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10" dirty="0" err="1">
                <a:ln w="18000">
                  <a:solidFill>
                    <a:srgbClr val="1F1FAD"/>
                  </a:solidFill>
                  <a:miter lim="800000"/>
                  <a:headEnd/>
                  <a:tailEnd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3200" b="1" kern="10" dirty="0">
                <a:ln w="18000">
                  <a:solidFill>
                    <a:srgbClr val="1F1FAD"/>
                  </a:solidFill>
                  <a:miter lim="800000"/>
                  <a:headEnd/>
                  <a:tailEnd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vi-VN" sz="3200" b="1" kern="10" dirty="0">
              <a:ln w="18000">
                <a:solidFill>
                  <a:srgbClr val="1F1FAD"/>
                </a:solidFill>
                <a:miter lim="800000"/>
                <a:headEnd/>
                <a:tailEnd/>
              </a:ln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639446" y="5415998"/>
            <a:ext cx="1095172" cy="612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3200" dirty="0" err="1">
                <a:solidFill>
                  <a:srgbClr val="FF0000"/>
                </a:solidFill>
              </a:rPr>
              <a:t>Mẫu</a:t>
            </a:r>
            <a:r>
              <a:rPr lang="en-US" sz="3200" dirty="0">
                <a:solidFill>
                  <a:srgbClr val="FF0000"/>
                </a:solidFill>
              </a:rPr>
              <a:t>:</a:t>
            </a:r>
            <a:endParaRPr lang="en-US" sz="3200" dirty="0">
              <a:solidFill>
                <a:srgbClr val="FF0000"/>
              </a:solidFill>
              <a:latin typeface="Times New Roman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34104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782" y="0"/>
            <a:ext cx="12268995" cy="6871841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6505785"/>
              </p:ext>
            </p:extLst>
          </p:nvPr>
        </p:nvGraphicFramePr>
        <p:xfrm>
          <a:off x="100806" y="2514600"/>
          <a:ext cx="12016342" cy="4075430"/>
        </p:xfrm>
        <a:graphic>
          <a:graphicData uri="http://schemas.openxmlformats.org/drawingml/2006/table">
            <a:tbl>
              <a:tblPr firstRow="1" firstCol="1" bandRow="1"/>
              <a:tblGrid>
                <a:gridCol w="15240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11034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Tên</a:t>
                      </a:r>
                      <a:r>
                        <a:rPr lang="en-US" sz="2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loài</a:t>
                      </a:r>
                      <a:r>
                        <a:rPr lang="en-US" sz="2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chim</a:t>
                      </a:r>
                      <a:endParaRPr lang="en-US" sz="28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Kích thước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Màu sắc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Bên</a:t>
                      </a:r>
                      <a:r>
                        <a:rPr lang="en-US" sz="2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ngoài</a:t>
                      </a:r>
                      <a:r>
                        <a:rPr lang="en-US" sz="2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có</a:t>
                      </a:r>
                      <a:r>
                        <a:rPr lang="en-US" sz="2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gì</a:t>
                      </a:r>
                      <a:r>
                        <a:rPr lang="en-US" sz="2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bảo</a:t>
                      </a:r>
                      <a:r>
                        <a:rPr lang="en-US" sz="2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vệ</a:t>
                      </a:r>
                      <a:r>
                        <a:rPr lang="en-US" sz="2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?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Có</a:t>
                      </a:r>
                      <a:r>
                        <a:rPr lang="en-US" sz="2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xương</a:t>
                      </a:r>
                      <a:r>
                        <a:rPr lang="en-US" sz="2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sống</a:t>
                      </a:r>
                      <a:r>
                        <a:rPr lang="en-US" sz="2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hay </a:t>
                      </a:r>
                      <a:r>
                        <a:rPr lang="en-US" sz="28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không</a:t>
                      </a:r>
                      <a:r>
                        <a:rPr lang="en-US" sz="2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?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Mổ thức ăn bằng gì?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Di chuyển bằng gì?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235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382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2" name="Rectangle 11"/>
          <p:cNvSpPr/>
          <p:nvPr/>
        </p:nvSpPr>
        <p:spPr>
          <a:xfrm>
            <a:off x="143824" y="3718503"/>
            <a:ext cx="1234633" cy="5170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bàng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687299" y="3710514"/>
            <a:ext cx="587020" cy="5170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581975" y="3470949"/>
            <a:ext cx="1268623" cy="10125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>
              <a:lnSpc>
                <a:spcPct val="115000"/>
              </a:lnSpc>
            </a:pP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trắng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795256" y="3665248"/>
            <a:ext cx="474810" cy="5170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949055" y="3657408"/>
            <a:ext cx="577402" cy="5170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mỏ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0785121" y="3478732"/>
            <a:ext cx="841897" cy="9417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>
              <a:lnSpc>
                <a:spcPct val="115000"/>
              </a:lnSpc>
            </a:pP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118179" y="3676118"/>
            <a:ext cx="1116011" cy="5170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lông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00806" y="4643081"/>
            <a:ext cx="1029449" cy="5170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706069" y="4604037"/>
            <a:ext cx="646331" cy="5170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585936" y="4612002"/>
            <a:ext cx="1268623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203196" y="4613375"/>
            <a:ext cx="1116011" cy="5170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lông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836180" y="4627034"/>
            <a:ext cx="474810" cy="5170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8963516" y="4613375"/>
            <a:ext cx="577402" cy="5170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mỏ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0818349" y="4375487"/>
            <a:ext cx="841897" cy="9417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>
              <a:lnSpc>
                <a:spcPct val="115000"/>
              </a:lnSpc>
            </a:pP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50650" y="5500194"/>
            <a:ext cx="559769" cy="5170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vẹt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706932" y="5475679"/>
            <a:ext cx="646331" cy="5170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2673866" y="5466432"/>
            <a:ext cx="1268623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4094186" y="5492062"/>
            <a:ext cx="1116011" cy="5170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lông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6880438" y="5498676"/>
            <a:ext cx="474810" cy="5170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8977977" y="5469438"/>
            <a:ext cx="577402" cy="5170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mỏ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10824391" y="5314777"/>
            <a:ext cx="841897" cy="9417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>
              <a:lnSpc>
                <a:spcPct val="115000"/>
              </a:lnSpc>
            </a:pP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481806" y="6132136"/>
            <a:ext cx="492443" cy="5170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1703787" y="6142099"/>
            <a:ext cx="492443" cy="5170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2806365" y="6158717"/>
            <a:ext cx="492443" cy="5170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390680" y="6188535"/>
            <a:ext cx="492443" cy="5170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6827197" y="6125674"/>
            <a:ext cx="492443" cy="5170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9096575" y="6113370"/>
            <a:ext cx="456856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10963674" y="6081811"/>
            <a:ext cx="456856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pic>
        <p:nvPicPr>
          <p:cNvPr id="49" name="Picture 6" descr="Grey-headed%20Canary[1]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81948" y="350199"/>
            <a:ext cx="3162313" cy="1905000"/>
          </a:xfrm>
          <a:prstGeom prst="rect">
            <a:avLst/>
          </a:prstGeom>
          <a:noFill/>
          <a:ln w="57150">
            <a:solidFill>
              <a:srgbClr val="FFCCFF"/>
            </a:solidFill>
            <a:miter lim="800000"/>
            <a:headEnd/>
            <a:tailEnd/>
          </a:ln>
        </p:spPr>
      </p:pic>
      <p:pic>
        <p:nvPicPr>
          <p:cNvPr id="51" name="Picture 10" descr="12tq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2747" y="282292"/>
            <a:ext cx="2448243" cy="1906566"/>
          </a:xfrm>
          <a:prstGeom prst="rect">
            <a:avLst/>
          </a:prstGeom>
          <a:noFill/>
          <a:ln w="57150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52" name="Picture 15" descr="BIRDS01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83957" y="315463"/>
            <a:ext cx="2958293" cy="1906566"/>
          </a:xfrm>
          <a:prstGeom prst="rect">
            <a:avLst/>
          </a:prstGeom>
          <a:noFill/>
          <a:ln w="57150">
            <a:solidFill>
              <a:srgbClr val="FFCCFF"/>
            </a:solidFill>
            <a:miter lim="800000"/>
            <a:headEnd/>
            <a:tailEnd/>
          </a:ln>
        </p:spPr>
      </p:pic>
      <p:pic>
        <p:nvPicPr>
          <p:cNvPr id="53" name="Picture 2" descr="DSC00756"/>
          <p:cNvPicPr preferRelativeResize="0"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373212" y="366881"/>
            <a:ext cx="3060303" cy="1850562"/>
          </a:xfrm>
          <a:prstGeom prst="rect">
            <a:avLst/>
          </a:prstGeom>
          <a:noFill/>
          <a:ln w="38100" cmpd="dbl">
            <a:solidFill>
              <a:srgbClr val="00FF00"/>
            </a:solidFill>
            <a:miter lim="800000"/>
            <a:headEnd/>
            <a:tailEnd/>
          </a:ln>
        </p:spPr>
      </p:pic>
      <p:pic>
        <p:nvPicPr>
          <p:cNvPr id="54" name="Picture 17" descr="2410201001Gaypenguins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432951" y="322098"/>
            <a:ext cx="3060303" cy="1805734"/>
          </a:xfrm>
          <a:prstGeom prst="rect">
            <a:avLst/>
          </a:prstGeom>
          <a:noFill/>
          <a:ln w="38100" cmpd="dbl">
            <a:solidFill>
              <a:srgbClr val="00FF00"/>
            </a:solidFill>
            <a:miter lim="800000"/>
            <a:headEnd/>
            <a:tailEnd/>
          </a:ln>
        </p:spPr>
      </p:pic>
      <p:pic>
        <p:nvPicPr>
          <p:cNvPr id="55" name="Picture 33" descr="1173020977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709731" y="297260"/>
            <a:ext cx="2754273" cy="1828800"/>
          </a:xfrm>
          <a:prstGeom prst="rect">
            <a:avLst/>
          </a:prstGeom>
          <a:solidFill>
            <a:srgbClr val="00B050"/>
          </a:solidFill>
          <a:ln w="57150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56" name="Picture 19" descr="ostrich-1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421155" y="172359"/>
            <a:ext cx="2652263" cy="1890903"/>
          </a:xfrm>
          <a:prstGeom prst="rect">
            <a:avLst/>
          </a:prstGeom>
          <a:noFill/>
          <a:ln w="28575" cmpd="dbl">
            <a:solidFill>
              <a:srgbClr val="00B0F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7891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2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2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2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2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2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2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  <p:bldP spid="23" grpId="0"/>
      <p:bldP spid="24" grpId="0"/>
      <p:bldP spid="25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65"/>
            <a:ext cx="12241213" cy="6871841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8561114"/>
              </p:ext>
            </p:extLst>
          </p:nvPr>
        </p:nvGraphicFramePr>
        <p:xfrm>
          <a:off x="100806" y="76200"/>
          <a:ext cx="12016342" cy="4075430"/>
        </p:xfrm>
        <a:graphic>
          <a:graphicData uri="http://schemas.openxmlformats.org/drawingml/2006/table">
            <a:tbl>
              <a:tblPr firstRow="1" firstCol="1" bandRow="1"/>
              <a:tblGrid>
                <a:gridCol w="15240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11034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Tên</a:t>
                      </a:r>
                      <a:r>
                        <a:rPr lang="en-US" sz="2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loài</a:t>
                      </a:r>
                      <a:r>
                        <a:rPr lang="en-US" sz="2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chim</a:t>
                      </a:r>
                      <a:endParaRPr lang="en-US" sz="28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Kích thước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Màu sắc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Bên</a:t>
                      </a:r>
                      <a:r>
                        <a:rPr lang="en-US" sz="2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ngoài</a:t>
                      </a:r>
                      <a:r>
                        <a:rPr lang="en-US" sz="2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có</a:t>
                      </a:r>
                      <a:r>
                        <a:rPr lang="en-US" sz="2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gì</a:t>
                      </a:r>
                      <a:r>
                        <a:rPr lang="en-US" sz="2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bảo</a:t>
                      </a:r>
                      <a:r>
                        <a:rPr lang="en-US" sz="2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vệ</a:t>
                      </a:r>
                      <a:r>
                        <a:rPr lang="en-US" sz="2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?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Có</a:t>
                      </a:r>
                      <a:r>
                        <a:rPr lang="en-US" sz="2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xương</a:t>
                      </a:r>
                      <a:r>
                        <a:rPr lang="en-US" sz="2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sống</a:t>
                      </a:r>
                      <a:r>
                        <a:rPr lang="en-US" sz="2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hay </a:t>
                      </a:r>
                      <a:r>
                        <a:rPr lang="en-US" sz="28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không</a:t>
                      </a:r>
                      <a:r>
                        <a:rPr lang="en-US" sz="2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?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Mổ thức ăn bằng gì?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Di chuyển bằng gì?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235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382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1" name="Rectangle 10"/>
          <p:cNvSpPr/>
          <p:nvPr/>
        </p:nvSpPr>
        <p:spPr>
          <a:xfrm>
            <a:off x="-36582" y="4529678"/>
            <a:ext cx="1145711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+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+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43824" y="1280103"/>
            <a:ext cx="1234633" cy="5170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bàng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687299" y="1272114"/>
            <a:ext cx="587020" cy="5170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581975" y="1032549"/>
            <a:ext cx="1268623" cy="10125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>
              <a:lnSpc>
                <a:spcPct val="115000"/>
              </a:lnSpc>
            </a:pP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trắng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795256" y="1226848"/>
            <a:ext cx="474810" cy="5170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949055" y="1219008"/>
            <a:ext cx="577402" cy="5170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mỏ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0785121" y="1040332"/>
            <a:ext cx="841897" cy="9417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>
              <a:lnSpc>
                <a:spcPct val="115000"/>
              </a:lnSpc>
            </a:pP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118179" y="1237718"/>
            <a:ext cx="1116011" cy="5170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lông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00806" y="2204681"/>
            <a:ext cx="1029449" cy="5170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706069" y="2165637"/>
            <a:ext cx="646331" cy="5170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585936" y="2173602"/>
            <a:ext cx="1268623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203196" y="2174975"/>
            <a:ext cx="1116011" cy="5170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lông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836180" y="2188634"/>
            <a:ext cx="474810" cy="5170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8963516" y="2174975"/>
            <a:ext cx="577402" cy="5170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mỏ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0818349" y="1937087"/>
            <a:ext cx="841897" cy="9417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>
              <a:lnSpc>
                <a:spcPct val="115000"/>
              </a:lnSpc>
            </a:pP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50650" y="3061794"/>
            <a:ext cx="559769" cy="5170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vẹt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706932" y="3037279"/>
            <a:ext cx="646331" cy="5170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2673866" y="3028032"/>
            <a:ext cx="1268623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4094186" y="3053662"/>
            <a:ext cx="1116011" cy="5170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lông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6880438" y="3060276"/>
            <a:ext cx="474810" cy="5170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8977977" y="3031038"/>
            <a:ext cx="577402" cy="5170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mỏ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10824391" y="2876377"/>
            <a:ext cx="841897" cy="9417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>
              <a:lnSpc>
                <a:spcPct val="115000"/>
              </a:lnSpc>
            </a:pP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481806" y="3693736"/>
            <a:ext cx="492443" cy="5170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1703787" y="3703699"/>
            <a:ext cx="492443" cy="5170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2806365" y="3720317"/>
            <a:ext cx="492443" cy="5170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390680" y="3750135"/>
            <a:ext cx="492443" cy="5170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6827197" y="3687274"/>
            <a:ext cx="492443" cy="5170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9096575" y="3674970"/>
            <a:ext cx="456856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10963674" y="3643411"/>
            <a:ext cx="456856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77006" y="4953000"/>
            <a:ext cx="1160875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                          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Tất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mỏ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lông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vũ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xương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di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46" name="Rectangle 45"/>
          <p:cNvSpPr/>
          <p:nvPr/>
        </p:nvSpPr>
        <p:spPr>
          <a:xfrm>
            <a:off x="1844159" y="5237565"/>
            <a:ext cx="964078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9" name="Rectangle 48"/>
          <p:cNvSpPr/>
          <p:nvPr/>
        </p:nvSpPr>
        <p:spPr>
          <a:xfrm>
            <a:off x="2490599" y="6211337"/>
            <a:ext cx="651171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76914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1" grpId="0"/>
      <p:bldP spid="46" grpId="0"/>
      <p:bldP spid="46" grpId="1"/>
      <p:bldP spid="4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53206" y="1273318"/>
            <a:ext cx="1066313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i="1" kern="10">
                <a:ln w="18000">
                  <a:solidFill>
                    <a:srgbClr val="1F1FAD"/>
                  </a:solidFill>
                  <a:miter lim="800000"/>
                  <a:headEnd/>
                  <a:tailEnd/>
                </a:ln>
                <a:latin typeface="Times New Roman" pitchFamily="18" charset="0"/>
                <a:cs typeface="Times New Roman" pitchFamily="18" charset="0"/>
              </a:rPr>
              <a:t>1. Điểm giống và khác nhau của các loài chim</a:t>
            </a:r>
            <a:endParaRPr lang="vi-VN" sz="4000" b="1" i="1" kern="10" dirty="0">
              <a:ln w="18000">
                <a:solidFill>
                  <a:srgbClr val="1F1FAD"/>
                </a:solidFill>
                <a:miter lim="800000"/>
                <a:headEnd/>
                <a:tailEnd/>
              </a:ln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492128" y="2438400"/>
            <a:ext cx="10572078" cy="280076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Tất</a:t>
            </a:r>
            <a:r>
              <a:rPr lang="en-US" sz="4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4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4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4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4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mỏ</a:t>
            </a:r>
            <a:r>
              <a:rPr lang="en-US" sz="4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4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4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4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4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lông</a:t>
            </a:r>
            <a:r>
              <a:rPr lang="en-US" sz="4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vũ</a:t>
            </a:r>
            <a:r>
              <a:rPr lang="en-US" sz="4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4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4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4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4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4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xương</a:t>
            </a:r>
            <a:r>
              <a:rPr lang="en-US" sz="4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4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di </a:t>
            </a:r>
            <a:r>
              <a:rPr lang="en-US" sz="4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4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4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4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n-US" sz="4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4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4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4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4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4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4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kích</a:t>
            </a:r>
            <a:r>
              <a:rPr lang="en-US" sz="4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thước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4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8" descr="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728" y="2422744"/>
            <a:ext cx="1295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7257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>
            <a:spLocks noChangeArrowheads="1"/>
          </p:cNvSpPr>
          <p:nvPr/>
        </p:nvSpPr>
        <p:spPr bwMode="auto">
          <a:xfrm>
            <a:off x="478233" y="1442580"/>
            <a:ext cx="751995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3600">
                <a:solidFill>
                  <a:srgbClr val="FF0000"/>
                </a:solidFill>
              </a:rPr>
              <a:t>2. Các bộ phận bên ngoài của chim</a:t>
            </a:r>
          </a:p>
        </p:txBody>
      </p:sp>
    </p:spTree>
    <p:extLst>
      <p:ext uri="{BB962C8B-B14F-4D97-AF65-F5344CB8AC3E}">
        <p14:creationId xmlns:p14="http://schemas.microsoft.com/office/powerpoint/2010/main" val="3722271867"/>
      </p:ext>
    </p:extLst>
  </p:cSld>
  <p:clrMapOvr>
    <a:masterClrMapping/>
  </p:clrMapOvr>
</p:sld>
</file>

<file path=ppt/theme/theme1.xml><?xml version="1.0" encoding="utf-8"?>
<a:theme xmlns:a="http://schemas.openxmlformats.org/drawingml/2006/main" name="Blan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>
          <a:solidFill>
            <a:schemeClr val="tx1"/>
          </a:solidFill>
          <a:round/>
          <a:headEnd/>
          <a:tailEnd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wrap="none" anchor="ctr"/>
      <a:lstStyle>
        <a:defPPr>
          <a:defRPr sz="2400">
            <a:solidFill>
              <a:srgbClr val="FF0000"/>
            </a:solidFill>
            <a:latin typeface=".VnTime" pitchFamily="34" charset="0"/>
          </a:defRPr>
        </a:defPPr>
      </a:lstStyle>
    </a:sp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2567</TotalTime>
  <Words>1123</Words>
  <Application>Microsoft Office PowerPoint</Application>
  <PresentationFormat>Custom</PresentationFormat>
  <Paragraphs>286</Paragraphs>
  <Slides>30</Slides>
  <Notes>2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5" baseType="lpstr">
      <vt:lpstr>.VnTime</vt:lpstr>
      <vt:lpstr>Arial</vt:lpstr>
      <vt:lpstr>Calibri</vt:lpstr>
      <vt:lpstr>Times New Roman</vt:lpstr>
      <vt:lpstr>Blank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binh nguyen</cp:lastModifiedBy>
  <cp:revision>237</cp:revision>
  <dcterms:created xsi:type="dcterms:W3CDTF">2016-03-06T00:03:42Z</dcterms:created>
  <dcterms:modified xsi:type="dcterms:W3CDTF">2022-03-23T01:34:05Z</dcterms:modified>
</cp:coreProperties>
</file>