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84" r:id="rId2"/>
    <p:sldId id="257" r:id="rId3"/>
    <p:sldId id="287" r:id="rId4"/>
    <p:sldId id="280" r:id="rId5"/>
    <p:sldId id="259" r:id="rId6"/>
    <p:sldId id="290" r:id="rId7"/>
    <p:sldId id="265" r:id="rId8"/>
    <p:sldId id="266" r:id="rId9"/>
    <p:sldId id="295" r:id="rId10"/>
    <p:sldId id="269" r:id="rId11"/>
    <p:sldId id="291" r:id="rId12"/>
    <p:sldId id="276" r:id="rId13"/>
    <p:sldId id="268" r:id="rId14"/>
    <p:sldId id="292" r:id="rId15"/>
    <p:sldId id="270" r:id="rId16"/>
    <p:sldId id="282" r:id="rId17"/>
    <p:sldId id="296" r:id="rId18"/>
    <p:sldId id="297" r:id="rId19"/>
    <p:sldId id="294" r:id="rId20"/>
    <p:sldId id="277" r:id="rId21"/>
    <p:sldId id="299" r:id="rId22"/>
    <p:sldId id="301" r:id="rId23"/>
  </p:sldIdLst>
  <p:sldSz cx="9144000" cy="6858000" type="screen4x3"/>
  <p:notesSz cx="6858000" cy="9144000"/>
  <p:custDataLst>
    <p:tags r:id="rId2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 showScrollbar="0"/>
    <p:sldAll/>
    <p:penClr>
      <a:prstClr val="red"/>
    </p:penClr>
    <p:extLst>
      <p:ext uri="{F99C55AA-B7CB-42B0-86F8-08522FDF87E8}">
        <p14:browseMode xmlns:p14="http://schemas.microsoft.com/office/powerpoint/2010/main" showStatus="0"/>
      </p:ex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86" autoAdjust="0"/>
    <p:restoredTop sz="94660"/>
  </p:normalViewPr>
  <p:slideViewPr>
    <p:cSldViewPr>
      <p:cViewPr varScale="1">
        <p:scale>
          <a:sx n="63" d="100"/>
          <a:sy n="63" d="100"/>
        </p:scale>
        <p:origin x="1412" y="5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1.jp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31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E0BA546-04C3-4DB3-9CA7-9F71AAAF3117}" type="doc">
      <dgm:prSet loTypeId="urn:microsoft.com/office/officeart/2005/8/layout/hierarchy2" loCatId="hierarchy" qsTypeId="urn:microsoft.com/office/officeart/2005/8/quickstyle/3d1" qsCatId="3D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DFF326BB-3C28-4CA6-B7FF-00108D772C23}">
      <dgm:prSet phldrT="[Text]"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/>
      <dgm:t>
        <a:bodyPr lIns="20955"/>
        <a:lstStyle/>
        <a:p>
          <a:r>
            <a:rPr lang="en-US" dirty="0" err="1"/>
            <a:t>Lá</a:t>
          </a:r>
          <a:r>
            <a:rPr lang="en-US" dirty="0"/>
            <a:t> </a:t>
          </a:r>
          <a:r>
            <a:rPr lang="en-US" dirty="0" err="1"/>
            <a:t>cây</a:t>
          </a:r>
          <a:endParaRPr lang="en-US" dirty="0"/>
        </a:p>
      </dgm:t>
    </dgm:pt>
    <dgm:pt modelId="{D2C5E83E-D54A-4AFA-A349-D4328774D36E}" type="parTrans" cxnId="{A0A49267-8616-41D8-8D02-B0ED31C39582}">
      <dgm:prSet/>
      <dgm:spPr/>
      <dgm:t>
        <a:bodyPr/>
        <a:lstStyle/>
        <a:p>
          <a:endParaRPr lang="en-US"/>
        </a:p>
      </dgm:t>
    </dgm:pt>
    <dgm:pt modelId="{999A023C-7333-47FB-BE84-4DE0A7F9585B}" type="sibTrans" cxnId="{A0A49267-8616-41D8-8D02-B0ED31C39582}">
      <dgm:prSet/>
      <dgm:spPr/>
      <dgm:t>
        <a:bodyPr/>
        <a:lstStyle/>
        <a:p>
          <a:endParaRPr lang="en-US"/>
        </a:p>
      </dgm:t>
    </dgm:pt>
    <dgm:pt modelId="{85AB9D3A-3526-4C59-829B-72219727FB3C}">
      <dgm:prSet phldrT="[Text]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dirty="0" err="1"/>
            <a:t>Đặc</a:t>
          </a:r>
          <a:r>
            <a:rPr lang="en-US" dirty="0"/>
            <a:t> </a:t>
          </a:r>
          <a:r>
            <a:rPr lang="en-US" dirty="0" err="1"/>
            <a:t>điểm</a:t>
          </a:r>
          <a:endParaRPr lang="en-US" dirty="0"/>
        </a:p>
      </dgm:t>
    </dgm:pt>
    <dgm:pt modelId="{D7151D6D-D106-4266-9879-C1870001F678}" type="parTrans" cxnId="{59B125D7-FAD2-4E63-B85D-BD465DCFFDC5}">
      <dgm:prSet/>
      <dgm:spPr/>
      <dgm:t>
        <a:bodyPr/>
        <a:lstStyle/>
        <a:p>
          <a:endParaRPr lang="en-US"/>
        </a:p>
      </dgm:t>
    </dgm:pt>
    <dgm:pt modelId="{A9C9555C-37BF-453E-8C15-09DA4246C8D1}" type="sibTrans" cxnId="{59B125D7-FAD2-4E63-B85D-BD465DCFFDC5}">
      <dgm:prSet/>
      <dgm:spPr/>
      <dgm:t>
        <a:bodyPr/>
        <a:lstStyle/>
        <a:p>
          <a:endParaRPr lang="en-US"/>
        </a:p>
      </dgm:t>
    </dgm:pt>
    <dgm:pt modelId="{7CCEBBB8-7D6F-432E-911C-C798854CC39E}">
      <dgm:prSet phldrT="[Text]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dirty="0" err="1"/>
            <a:t>Màu</a:t>
          </a:r>
          <a:r>
            <a:rPr lang="en-US" dirty="0"/>
            <a:t> </a:t>
          </a:r>
          <a:r>
            <a:rPr lang="en-US" dirty="0" err="1"/>
            <a:t>sắc</a:t>
          </a:r>
          <a:endParaRPr lang="en-US" dirty="0"/>
        </a:p>
      </dgm:t>
    </dgm:pt>
    <dgm:pt modelId="{2F2B5288-4AF6-4E69-8667-83805F74677B}" type="parTrans" cxnId="{8B0BCC18-4C5A-4122-8E26-5DF322D72AD4}">
      <dgm:prSet/>
      <dgm:spPr/>
      <dgm:t>
        <a:bodyPr/>
        <a:lstStyle/>
        <a:p>
          <a:endParaRPr lang="en-US"/>
        </a:p>
      </dgm:t>
    </dgm:pt>
    <dgm:pt modelId="{551B29A5-B920-4C2F-8959-F60B65772998}" type="sibTrans" cxnId="{8B0BCC18-4C5A-4122-8E26-5DF322D72AD4}">
      <dgm:prSet/>
      <dgm:spPr/>
      <dgm:t>
        <a:bodyPr/>
        <a:lstStyle/>
        <a:p>
          <a:endParaRPr lang="en-US"/>
        </a:p>
      </dgm:t>
    </dgm:pt>
    <dgm:pt modelId="{02167228-C1B6-4B8E-B2BB-73629CB08209}">
      <dgm:prSet phldrT="[Text]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dirty="0" err="1"/>
            <a:t>Hình</a:t>
          </a:r>
          <a:r>
            <a:rPr lang="en-US" dirty="0"/>
            <a:t> </a:t>
          </a:r>
          <a:r>
            <a:rPr lang="en-US" dirty="0" err="1"/>
            <a:t>dạng</a:t>
          </a:r>
          <a:endParaRPr lang="en-US" dirty="0"/>
        </a:p>
      </dgm:t>
    </dgm:pt>
    <dgm:pt modelId="{18AE96E5-5AE0-4C21-9CDA-8C29E580AEFD}" type="parTrans" cxnId="{3F6C7F4F-00FC-4682-9644-255272E90FD3}">
      <dgm:prSet/>
      <dgm:spPr/>
      <dgm:t>
        <a:bodyPr/>
        <a:lstStyle/>
        <a:p>
          <a:endParaRPr lang="en-US"/>
        </a:p>
      </dgm:t>
    </dgm:pt>
    <dgm:pt modelId="{F766F637-E7A2-486F-AC61-F8729E2BC026}" type="sibTrans" cxnId="{3F6C7F4F-00FC-4682-9644-255272E90FD3}">
      <dgm:prSet/>
      <dgm:spPr/>
      <dgm:t>
        <a:bodyPr/>
        <a:lstStyle/>
        <a:p>
          <a:endParaRPr lang="en-US"/>
        </a:p>
      </dgm:t>
    </dgm:pt>
    <dgm:pt modelId="{D1552E52-2DF3-45FC-BA25-6660F16FBF88}">
      <dgm:prSet phldrT="[Text]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dirty="0" err="1"/>
            <a:t>Cấu</a:t>
          </a:r>
          <a:r>
            <a:rPr lang="en-US" dirty="0"/>
            <a:t> </a:t>
          </a:r>
          <a:r>
            <a:rPr lang="en-US" dirty="0" err="1"/>
            <a:t>tạo</a:t>
          </a:r>
          <a:endParaRPr lang="en-US" dirty="0"/>
        </a:p>
      </dgm:t>
    </dgm:pt>
    <dgm:pt modelId="{06C1A329-829D-4008-B364-9D4DABBF0B14}" type="parTrans" cxnId="{80F201C3-188F-4B25-82C0-4B561B226CAF}">
      <dgm:prSet/>
      <dgm:spPr/>
      <dgm:t>
        <a:bodyPr/>
        <a:lstStyle/>
        <a:p>
          <a:endParaRPr lang="en-US"/>
        </a:p>
      </dgm:t>
    </dgm:pt>
    <dgm:pt modelId="{71574D23-31E5-4224-8551-B651DF7C1FF6}" type="sibTrans" cxnId="{80F201C3-188F-4B25-82C0-4B561B226CAF}">
      <dgm:prSet/>
      <dgm:spPr/>
      <dgm:t>
        <a:bodyPr/>
        <a:lstStyle/>
        <a:p>
          <a:endParaRPr lang="en-US"/>
        </a:p>
      </dgm:t>
    </dgm:pt>
    <dgm:pt modelId="{F7D67024-DCF6-406D-A316-CAC29BA54A32}">
      <dgm:prSet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dirty="0" err="1"/>
            <a:t>Kích</a:t>
          </a:r>
          <a:r>
            <a:rPr lang="en-US" dirty="0"/>
            <a:t> </a:t>
          </a:r>
          <a:r>
            <a:rPr lang="en-US" dirty="0" err="1"/>
            <a:t>thước</a:t>
          </a:r>
          <a:endParaRPr lang="en-US" dirty="0"/>
        </a:p>
      </dgm:t>
    </dgm:pt>
    <dgm:pt modelId="{892A1CB5-601D-4AA7-8B42-2F1A02EFE368}" type="parTrans" cxnId="{13CA306E-E5E5-4E83-8EB1-78E4F555F2BB}">
      <dgm:prSet/>
      <dgm:spPr/>
      <dgm:t>
        <a:bodyPr/>
        <a:lstStyle/>
        <a:p>
          <a:endParaRPr lang="en-US"/>
        </a:p>
      </dgm:t>
    </dgm:pt>
    <dgm:pt modelId="{73C0DA5A-C93B-4CE2-B899-6F7F98704FB6}" type="sibTrans" cxnId="{13CA306E-E5E5-4E83-8EB1-78E4F555F2BB}">
      <dgm:prSet/>
      <dgm:spPr/>
      <dgm:t>
        <a:bodyPr/>
        <a:lstStyle/>
        <a:p>
          <a:endParaRPr lang="en-US"/>
        </a:p>
      </dgm:t>
    </dgm:pt>
    <dgm:pt modelId="{1F38F665-C611-4E8B-8110-104D43CC97F6}" type="pres">
      <dgm:prSet presAssocID="{CE0BA546-04C3-4DB3-9CA7-9F71AAAF3117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D8049026-5B8B-47E6-B148-41EDDA45A960}" type="pres">
      <dgm:prSet presAssocID="{DFF326BB-3C28-4CA6-B7FF-00108D772C23}" presName="root1" presStyleCnt="0"/>
      <dgm:spPr/>
    </dgm:pt>
    <dgm:pt modelId="{7661B7B3-D4B2-4562-8E33-FAD9076C7D4F}" type="pres">
      <dgm:prSet presAssocID="{DFF326BB-3C28-4CA6-B7FF-00108D772C23}" presName="LevelOneTextNode" presStyleLbl="node0" presStyleIdx="0" presStyleCnt="1">
        <dgm:presLayoutVars>
          <dgm:chPref val="3"/>
        </dgm:presLayoutVars>
      </dgm:prSet>
      <dgm:spPr>
        <a:prstGeom prst="star7">
          <a:avLst/>
        </a:prstGeom>
      </dgm:spPr>
    </dgm:pt>
    <dgm:pt modelId="{F10DFA46-4E30-4831-A1A4-C7567CA28C2D}" type="pres">
      <dgm:prSet presAssocID="{DFF326BB-3C28-4CA6-B7FF-00108D772C23}" presName="level2hierChild" presStyleCnt="0"/>
      <dgm:spPr/>
    </dgm:pt>
    <dgm:pt modelId="{C5490426-AF72-4296-B6A0-D245C983D166}" type="pres">
      <dgm:prSet presAssocID="{D7151D6D-D106-4266-9879-C1870001F678}" presName="conn2-1" presStyleLbl="parChTrans1D2" presStyleIdx="0" presStyleCnt="2"/>
      <dgm:spPr/>
    </dgm:pt>
    <dgm:pt modelId="{7CD53E63-037A-42FA-A893-5AADD7446838}" type="pres">
      <dgm:prSet presAssocID="{D7151D6D-D106-4266-9879-C1870001F678}" presName="connTx" presStyleLbl="parChTrans1D2" presStyleIdx="0" presStyleCnt="2"/>
      <dgm:spPr/>
    </dgm:pt>
    <dgm:pt modelId="{22C1EA5A-4760-4272-9336-5D8BFBFBF438}" type="pres">
      <dgm:prSet presAssocID="{85AB9D3A-3526-4C59-829B-72219727FB3C}" presName="root2" presStyleCnt="0"/>
      <dgm:spPr/>
    </dgm:pt>
    <dgm:pt modelId="{C891AC52-C0D5-4C87-9C19-045005F98D90}" type="pres">
      <dgm:prSet presAssocID="{85AB9D3A-3526-4C59-829B-72219727FB3C}" presName="LevelTwoTextNode" presStyleLbl="node2" presStyleIdx="0" presStyleCnt="2" custLinFactNeighborX="-2277" custLinFactNeighborY="2946">
        <dgm:presLayoutVars>
          <dgm:chPref val="3"/>
        </dgm:presLayoutVars>
      </dgm:prSet>
      <dgm:spPr>
        <a:prstGeom prst="ellipse">
          <a:avLst/>
        </a:prstGeom>
      </dgm:spPr>
    </dgm:pt>
    <dgm:pt modelId="{6AB310BC-F8B8-4BBD-B2B6-0ECF2D65ABC0}" type="pres">
      <dgm:prSet presAssocID="{85AB9D3A-3526-4C59-829B-72219727FB3C}" presName="level3hierChild" presStyleCnt="0"/>
      <dgm:spPr/>
    </dgm:pt>
    <dgm:pt modelId="{14A7428C-07F6-4832-A2FB-D09082E4ACFC}" type="pres">
      <dgm:prSet presAssocID="{2F2B5288-4AF6-4E69-8667-83805F74677B}" presName="conn2-1" presStyleLbl="parChTrans1D3" presStyleIdx="0" presStyleCnt="3"/>
      <dgm:spPr/>
    </dgm:pt>
    <dgm:pt modelId="{27B5B1C3-6171-464A-A5A3-E52FBD90E209}" type="pres">
      <dgm:prSet presAssocID="{2F2B5288-4AF6-4E69-8667-83805F74677B}" presName="connTx" presStyleLbl="parChTrans1D3" presStyleIdx="0" presStyleCnt="3"/>
      <dgm:spPr/>
    </dgm:pt>
    <dgm:pt modelId="{8D12414E-345A-4B1B-BF55-51235C6782E4}" type="pres">
      <dgm:prSet presAssocID="{7CCEBBB8-7D6F-432E-911C-C798854CC39E}" presName="root2" presStyleCnt="0"/>
      <dgm:spPr/>
    </dgm:pt>
    <dgm:pt modelId="{DEADDF0A-E459-4539-9164-62854699CDB8}" type="pres">
      <dgm:prSet presAssocID="{7CCEBBB8-7D6F-432E-911C-C798854CC39E}" presName="LevelTwoTextNode" presStyleLbl="node3" presStyleIdx="0" presStyleCnt="3">
        <dgm:presLayoutVars>
          <dgm:chPref val="3"/>
        </dgm:presLayoutVars>
      </dgm:prSet>
      <dgm:spPr/>
    </dgm:pt>
    <dgm:pt modelId="{7E8F9160-954D-4822-ACB8-EE68FB681694}" type="pres">
      <dgm:prSet presAssocID="{7CCEBBB8-7D6F-432E-911C-C798854CC39E}" presName="level3hierChild" presStyleCnt="0"/>
      <dgm:spPr/>
    </dgm:pt>
    <dgm:pt modelId="{AA1AFB08-403A-4A26-B41E-5400E7B88C24}" type="pres">
      <dgm:prSet presAssocID="{18AE96E5-5AE0-4C21-9CDA-8C29E580AEFD}" presName="conn2-1" presStyleLbl="parChTrans1D3" presStyleIdx="1" presStyleCnt="3"/>
      <dgm:spPr/>
    </dgm:pt>
    <dgm:pt modelId="{62AA4A73-4392-41B1-AF6E-D22DCF60B5D3}" type="pres">
      <dgm:prSet presAssocID="{18AE96E5-5AE0-4C21-9CDA-8C29E580AEFD}" presName="connTx" presStyleLbl="parChTrans1D3" presStyleIdx="1" presStyleCnt="3"/>
      <dgm:spPr/>
    </dgm:pt>
    <dgm:pt modelId="{078631B0-821B-471E-9B3B-A3F76CC4F743}" type="pres">
      <dgm:prSet presAssocID="{02167228-C1B6-4B8E-B2BB-73629CB08209}" presName="root2" presStyleCnt="0"/>
      <dgm:spPr/>
    </dgm:pt>
    <dgm:pt modelId="{31E3D8C1-0529-4251-A8D8-81263D4DBFC8}" type="pres">
      <dgm:prSet presAssocID="{02167228-C1B6-4B8E-B2BB-73629CB08209}" presName="LevelTwoTextNode" presStyleLbl="node3" presStyleIdx="1" presStyleCnt="3">
        <dgm:presLayoutVars>
          <dgm:chPref val="3"/>
        </dgm:presLayoutVars>
      </dgm:prSet>
      <dgm:spPr/>
    </dgm:pt>
    <dgm:pt modelId="{35C1B940-1B0F-4590-9EA1-31AA5070F33F}" type="pres">
      <dgm:prSet presAssocID="{02167228-C1B6-4B8E-B2BB-73629CB08209}" presName="level3hierChild" presStyleCnt="0"/>
      <dgm:spPr/>
    </dgm:pt>
    <dgm:pt modelId="{07D79575-C6B3-472A-BF4E-1E5CCA04D467}" type="pres">
      <dgm:prSet presAssocID="{892A1CB5-601D-4AA7-8B42-2F1A02EFE368}" presName="conn2-1" presStyleLbl="parChTrans1D3" presStyleIdx="2" presStyleCnt="3"/>
      <dgm:spPr/>
    </dgm:pt>
    <dgm:pt modelId="{F052A1A1-50F5-45D5-9437-DE047D12E5D9}" type="pres">
      <dgm:prSet presAssocID="{892A1CB5-601D-4AA7-8B42-2F1A02EFE368}" presName="connTx" presStyleLbl="parChTrans1D3" presStyleIdx="2" presStyleCnt="3"/>
      <dgm:spPr/>
    </dgm:pt>
    <dgm:pt modelId="{53CA0794-9305-445F-BC8F-A2C83E65F557}" type="pres">
      <dgm:prSet presAssocID="{F7D67024-DCF6-406D-A316-CAC29BA54A32}" presName="root2" presStyleCnt="0"/>
      <dgm:spPr/>
    </dgm:pt>
    <dgm:pt modelId="{719DDB5D-A293-4D33-BA17-63E01625C7E3}" type="pres">
      <dgm:prSet presAssocID="{F7D67024-DCF6-406D-A316-CAC29BA54A32}" presName="LevelTwoTextNode" presStyleLbl="node3" presStyleIdx="2" presStyleCnt="3">
        <dgm:presLayoutVars>
          <dgm:chPref val="3"/>
        </dgm:presLayoutVars>
      </dgm:prSet>
      <dgm:spPr/>
    </dgm:pt>
    <dgm:pt modelId="{ACCDDAF3-D93B-4041-8705-D891C55B49E6}" type="pres">
      <dgm:prSet presAssocID="{F7D67024-DCF6-406D-A316-CAC29BA54A32}" presName="level3hierChild" presStyleCnt="0"/>
      <dgm:spPr/>
    </dgm:pt>
    <dgm:pt modelId="{0F2FECEE-36B8-43E9-9538-79D69177E6CF}" type="pres">
      <dgm:prSet presAssocID="{06C1A329-829D-4008-B364-9D4DABBF0B14}" presName="conn2-1" presStyleLbl="parChTrans1D2" presStyleIdx="1" presStyleCnt="2"/>
      <dgm:spPr/>
    </dgm:pt>
    <dgm:pt modelId="{9B298FE7-106F-4276-B5C3-88AD6917228F}" type="pres">
      <dgm:prSet presAssocID="{06C1A329-829D-4008-B364-9D4DABBF0B14}" presName="connTx" presStyleLbl="parChTrans1D2" presStyleIdx="1" presStyleCnt="2"/>
      <dgm:spPr/>
    </dgm:pt>
    <dgm:pt modelId="{3868C937-0E64-493E-B16E-FC0AAABEC7CD}" type="pres">
      <dgm:prSet presAssocID="{D1552E52-2DF3-45FC-BA25-6660F16FBF88}" presName="root2" presStyleCnt="0"/>
      <dgm:spPr/>
    </dgm:pt>
    <dgm:pt modelId="{9AD9CD67-85D7-41A8-A210-E9DA9D2F42FA}" type="pres">
      <dgm:prSet presAssocID="{D1552E52-2DF3-45FC-BA25-6660F16FBF88}" presName="LevelTwoTextNode" presStyleLbl="node2" presStyleIdx="1" presStyleCnt="2">
        <dgm:presLayoutVars>
          <dgm:chPref val="3"/>
        </dgm:presLayoutVars>
      </dgm:prSet>
      <dgm:spPr>
        <a:prstGeom prst="ellipse">
          <a:avLst/>
        </a:prstGeom>
      </dgm:spPr>
    </dgm:pt>
    <dgm:pt modelId="{3CF07C7A-A5D8-4A20-9F33-C4EA94B9428C}" type="pres">
      <dgm:prSet presAssocID="{D1552E52-2DF3-45FC-BA25-6660F16FBF88}" presName="level3hierChild" presStyleCnt="0"/>
      <dgm:spPr/>
    </dgm:pt>
  </dgm:ptLst>
  <dgm:cxnLst>
    <dgm:cxn modelId="{94A1AC08-2B13-44B0-823F-E0E0BEED4331}" type="presOf" srcId="{7CCEBBB8-7D6F-432E-911C-C798854CC39E}" destId="{DEADDF0A-E459-4539-9164-62854699CDB8}" srcOrd="0" destOrd="0" presId="urn:microsoft.com/office/officeart/2005/8/layout/hierarchy2"/>
    <dgm:cxn modelId="{BC2A890F-7833-4032-825C-F306419F4835}" type="presOf" srcId="{18AE96E5-5AE0-4C21-9CDA-8C29E580AEFD}" destId="{AA1AFB08-403A-4A26-B41E-5400E7B88C24}" srcOrd="0" destOrd="0" presId="urn:microsoft.com/office/officeart/2005/8/layout/hierarchy2"/>
    <dgm:cxn modelId="{8B0BCC18-4C5A-4122-8E26-5DF322D72AD4}" srcId="{85AB9D3A-3526-4C59-829B-72219727FB3C}" destId="{7CCEBBB8-7D6F-432E-911C-C798854CC39E}" srcOrd="0" destOrd="0" parTransId="{2F2B5288-4AF6-4E69-8667-83805F74677B}" sibTransId="{551B29A5-B920-4C2F-8959-F60B65772998}"/>
    <dgm:cxn modelId="{4E98B119-F230-4693-A5CD-699FC31214F7}" type="presOf" srcId="{2F2B5288-4AF6-4E69-8667-83805F74677B}" destId="{14A7428C-07F6-4832-A2FB-D09082E4ACFC}" srcOrd="0" destOrd="0" presId="urn:microsoft.com/office/officeart/2005/8/layout/hierarchy2"/>
    <dgm:cxn modelId="{6F97CF1D-98D3-48A4-9425-DC609ABA4701}" type="presOf" srcId="{D7151D6D-D106-4266-9879-C1870001F678}" destId="{C5490426-AF72-4296-B6A0-D245C983D166}" srcOrd="0" destOrd="0" presId="urn:microsoft.com/office/officeart/2005/8/layout/hierarchy2"/>
    <dgm:cxn modelId="{4E945920-4FBF-4C56-A3C2-F6B5BA3C1C71}" type="presOf" srcId="{02167228-C1B6-4B8E-B2BB-73629CB08209}" destId="{31E3D8C1-0529-4251-A8D8-81263D4DBFC8}" srcOrd="0" destOrd="0" presId="urn:microsoft.com/office/officeart/2005/8/layout/hierarchy2"/>
    <dgm:cxn modelId="{C3721623-BBA1-4DB4-ABD5-9F2EA1F4D987}" type="presOf" srcId="{F7D67024-DCF6-406D-A316-CAC29BA54A32}" destId="{719DDB5D-A293-4D33-BA17-63E01625C7E3}" srcOrd="0" destOrd="0" presId="urn:microsoft.com/office/officeart/2005/8/layout/hierarchy2"/>
    <dgm:cxn modelId="{C74B5025-46AD-495F-AF0E-1739CCC0A86E}" type="presOf" srcId="{892A1CB5-601D-4AA7-8B42-2F1A02EFE368}" destId="{F052A1A1-50F5-45D5-9437-DE047D12E5D9}" srcOrd="1" destOrd="0" presId="urn:microsoft.com/office/officeart/2005/8/layout/hierarchy2"/>
    <dgm:cxn modelId="{4A2BDD28-D951-49D9-BAA4-A3A2C771B670}" type="presOf" srcId="{892A1CB5-601D-4AA7-8B42-2F1A02EFE368}" destId="{07D79575-C6B3-472A-BF4E-1E5CCA04D467}" srcOrd="0" destOrd="0" presId="urn:microsoft.com/office/officeart/2005/8/layout/hierarchy2"/>
    <dgm:cxn modelId="{8D85832C-B730-415C-913E-43529ED6A1D3}" type="presOf" srcId="{DFF326BB-3C28-4CA6-B7FF-00108D772C23}" destId="{7661B7B3-D4B2-4562-8E33-FAD9076C7D4F}" srcOrd="0" destOrd="0" presId="urn:microsoft.com/office/officeart/2005/8/layout/hierarchy2"/>
    <dgm:cxn modelId="{A0A49267-8616-41D8-8D02-B0ED31C39582}" srcId="{CE0BA546-04C3-4DB3-9CA7-9F71AAAF3117}" destId="{DFF326BB-3C28-4CA6-B7FF-00108D772C23}" srcOrd="0" destOrd="0" parTransId="{D2C5E83E-D54A-4AFA-A349-D4328774D36E}" sibTransId="{999A023C-7333-47FB-BE84-4DE0A7F9585B}"/>
    <dgm:cxn modelId="{13CA306E-E5E5-4E83-8EB1-78E4F555F2BB}" srcId="{85AB9D3A-3526-4C59-829B-72219727FB3C}" destId="{F7D67024-DCF6-406D-A316-CAC29BA54A32}" srcOrd="2" destOrd="0" parTransId="{892A1CB5-601D-4AA7-8B42-2F1A02EFE368}" sibTransId="{73C0DA5A-C93B-4CE2-B899-6F7F98704FB6}"/>
    <dgm:cxn modelId="{3F6C7F4F-00FC-4682-9644-255272E90FD3}" srcId="{85AB9D3A-3526-4C59-829B-72219727FB3C}" destId="{02167228-C1B6-4B8E-B2BB-73629CB08209}" srcOrd="1" destOrd="0" parTransId="{18AE96E5-5AE0-4C21-9CDA-8C29E580AEFD}" sibTransId="{F766F637-E7A2-486F-AC61-F8729E2BC026}"/>
    <dgm:cxn modelId="{D1CF1F5A-2EDC-477D-9CCC-0E899F078347}" type="presOf" srcId="{D7151D6D-D106-4266-9879-C1870001F678}" destId="{7CD53E63-037A-42FA-A893-5AADD7446838}" srcOrd="1" destOrd="0" presId="urn:microsoft.com/office/officeart/2005/8/layout/hierarchy2"/>
    <dgm:cxn modelId="{2D0A68A2-A387-4A5D-A505-7730E3DAB4F0}" type="presOf" srcId="{CE0BA546-04C3-4DB3-9CA7-9F71AAAF3117}" destId="{1F38F665-C611-4E8B-8110-104D43CC97F6}" srcOrd="0" destOrd="0" presId="urn:microsoft.com/office/officeart/2005/8/layout/hierarchy2"/>
    <dgm:cxn modelId="{2398AEA9-0282-4328-9EB1-DEDF8B7C5820}" type="presOf" srcId="{85AB9D3A-3526-4C59-829B-72219727FB3C}" destId="{C891AC52-C0D5-4C87-9C19-045005F98D90}" srcOrd="0" destOrd="0" presId="urn:microsoft.com/office/officeart/2005/8/layout/hierarchy2"/>
    <dgm:cxn modelId="{80F201C3-188F-4B25-82C0-4B561B226CAF}" srcId="{DFF326BB-3C28-4CA6-B7FF-00108D772C23}" destId="{D1552E52-2DF3-45FC-BA25-6660F16FBF88}" srcOrd="1" destOrd="0" parTransId="{06C1A329-829D-4008-B364-9D4DABBF0B14}" sibTransId="{71574D23-31E5-4224-8551-B651DF7C1FF6}"/>
    <dgm:cxn modelId="{A0E74BC8-219C-4A2B-8829-A22CF430C69B}" type="presOf" srcId="{D1552E52-2DF3-45FC-BA25-6660F16FBF88}" destId="{9AD9CD67-85D7-41A8-A210-E9DA9D2F42FA}" srcOrd="0" destOrd="0" presId="urn:microsoft.com/office/officeart/2005/8/layout/hierarchy2"/>
    <dgm:cxn modelId="{7CFA68D2-E120-4CA7-990D-E0E0D555E7DF}" type="presOf" srcId="{06C1A329-829D-4008-B364-9D4DABBF0B14}" destId="{9B298FE7-106F-4276-B5C3-88AD6917228F}" srcOrd="1" destOrd="0" presId="urn:microsoft.com/office/officeart/2005/8/layout/hierarchy2"/>
    <dgm:cxn modelId="{59B125D7-FAD2-4E63-B85D-BD465DCFFDC5}" srcId="{DFF326BB-3C28-4CA6-B7FF-00108D772C23}" destId="{85AB9D3A-3526-4C59-829B-72219727FB3C}" srcOrd="0" destOrd="0" parTransId="{D7151D6D-D106-4266-9879-C1870001F678}" sibTransId="{A9C9555C-37BF-453E-8C15-09DA4246C8D1}"/>
    <dgm:cxn modelId="{23AF49D8-FBEB-48CF-8F94-D242C0F7C0D1}" type="presOf" srcId="{06C1A329-829D-4008-B364-9D4DABBF0B14}" destId="{0F2FECEE-36B8-43E9-9538-79D69177E6CF}" srcOrd="0" destOrd="0" presId="urn:microsoft.com/office/officeart/2005/8/layout/hierarchy2"/>
    <dgm:cxn modelId="{AE519AE2-BDD9-45B3-9E84-D14E061C5E0B}" type="presOf" srcId="{2F2B5288-4AF6-4E69-8667-83805F74677B}" destId="{27B5B1C3-6171-464A-A5A3-E52FBD90E209}" srcOrd="1" destOrd="0" presId="urn:microsoft.com/office/officeart/2005/8/layout/hierarchy2"/>
    <dgm:cxn modelId="{909891F6-6C18-4903-BCFE-39FC3A3B1EB3}" type="presOf" srcId="{18AE96E5-5AE0-4C21-9CDA-8C29E580AEFD}" destId="{62AA4A73-4392-41B1-AF6E-D22DCF60B5D3}" srcOrd="1" destOrd="0" presId="urn:microsoft.com/office/officeart/2005/8/layout/hierarchy2"/>
    <dgm:cxn modelId="{B688A0E0-11E8-46E5-9DB2-706C7370B2DD}" type="presParOf" srcId="{1F38F665-C611-4E8B-8110-104D43CC97F6}" destId="{D8049026-5B8B-47E6-B148-41EDDA45A960}" srcOrd="0" destOrd="0" presId="urn:microsoft.com/office/officeart/2005/8/layout/hierarchy2"/>
    <dgm:cxn modelId="{A418F8D3-43D0-436C-B3A8-15A07921EA51}" type="presParOf" srcId="{D8049026-5B8B-47E6-B148-41EDDA45A960}" destId="{7661B7B3-D4B2-4562-8E33-FAD9076C7D4F}" srcOrd="0" destOrd="0" presId="urn:microsoft.com/office/officeart/2005/8/layout/hierarchy2"/>
    <dgm:cxn modelId="{5A4F9ED4-C94C-4BEB-A02B-DDEB298A9AEB}" type="presParOf" srcId="{D8049026-5B8B-47E6-B148-41EDDA45A960}" destId="{F10DFA46-4E30-4831-A1A4-C7567CA28C2D}" srcOrd="1" destOrd="0" presId="urn:microsoft.com/office/officeart/2005/8/layout/hierarchy2"/>
    <dgm:cxn modelId="{DB340ACB-36FB-47F0-8537-6D5E40C9934B}" type="presParOf" srcId="{F10DFA46-4E30-4831-A1A4-C7567CA28C2D}" destId="{C5490426-AF72-4296-B6A0-D245C983D166}" srcOrd="0" destOrd="0" presId="urn:microsoft.com/office/officeart/2005/8/layout/hierarchy2"/>
    <dgm:cxn modelId="{E7EE31EE-8DC5-4A96-B79B-BD9A1637D342}" type="presParOf" srcId="{C5490426-AF72-4296-B6A0-D245C983D166}" destId="{7CD53E63-037A-42FA-A893-5AADD7446838}" srcOrd="0" destOrd="0" presId="urn:microsoft.com/office/officeart/2005/8/layout/hierarchy2"/>
    <dgm:cxn modelId="{67586723-4E4E-49AD-B1C9-75CF05AD97FA}" type="presParOf" srcId="{F10DFA46-4E30-4831-A1A4-C7567CA28C2D}" destId="{22C1EA5A-4760-4272-9336-5D8BFBFBF438}" srcOrd="1" destOrd="0" presId="urn:microsoft.com/office/officeart/2005/8/layout/hierarchy2"/>
    <dgm:cxn modelId="{B1850643-43F2-4711-9C1F-7F60D3C7E102}" type="presParOf" srcId="{22C1EA5A-4760-4272-9336-5D8BFBFBF438}" destId="{C891AC52-C0D5-4C87-9C19-045005F98D90}" srcOrd="0" destOrd="0" presId="urn:microsoft.com/office/officeart/2005/8/layout/hierarchy2"/>
    <dgm:cxn modelId="{3E41025B-89C0-4DB0-9CA1-29F48230B004}" type="presParOf" srcId="{22C1EA5A-4760-4272-9336-5D8BFBFBF438}" destId="{6AB310BC-F8B8-4BBD-B2B6-0ECF2D65ABC0}" srcOrd="1" destOrd="0" presId="urn:microsoft.com/office/officeart/2005/8/layout/hierarchy2"/>
    <dgm:cxn modelId="{3C7D5AB5-4337-4DFD-85C4-F839439CDB5B}" type="presParOf" srcId="{6AB310BC-F8B8-4BBD-B2B6-0ECF2D65ABC0}" destId="{14A7428C-07F6-4832-A2FB-D09082E4ACFC}" srcOrd="0" destOrd="0" presId="urn:microsoft.com/office/officeart/2005/8/layout/hierarchy2"/>
    <dgm:cxn modelId="{7FE990DD-50E9-4FA0-A66F-481DFB3A54A5}" type="presParOf" srcId="{14A7428C-07F6-4832-A2FB-D09082E4ACFC}" destId="{27B5B1C3-6171-464A-A5A3-E52FBD90E209}" srcOrd="0" destOrd="0" presId="urn:microsoft.com/office/officeart/2005/8/layout/hierarchy2"/>
    <dgm:cxn modelId="{82F2B6D3-3569-4FB5-A99A-D6EB658A1FAA}" type="presParOf" srcId="{6AB310BC-F8B8-4BBD-B2B6-0ECF2D65ABC0}" destId="{8D12414E-345A-4B1B-BF55-51235C6782E4}" srcOrd="1" destOrd="0" presId="urn:microsoft.com/office/officeart/2005/8/layout/hierarchy2"/>
    <dgm:cxn modelId="{819B60FA-5754-4EE1-8B00-F55BFE735A16}" type="presParOf" srcId="{8D12414E-345A-4B1B-BF55-51235C6782E4}" destId="{DEADDF0A-E459-4539-9164-62854699CDB8}" srcOrd="0" destOrd="0" presId="urn:microsoft.com/office/officeart/2005/8/layout/hierarchy2"/>
    <dgm:cxn modelId="{F95B888B-1E07-485F-8DCE-29B18A365A83}" type="presParOf" srcId="{8D12414E-345A-4B1B-BF55-51235C6782E4}" destId="{7E8F9160-954D-4822-ACB8-EE68FB681694}" srcOrd="1" destOrd="0" presId="urn:microsoft.com/office/officeart/2005/8/layout/hierarchy2"/>
    <dgm:cxn modelId="{9ADAEA8B-CFA4-43CC-A571-74A6CE42D396}" type="presParOf" srcId="{6AB310BC-F8B8-4BBD-B2B6-0ECF2D65ABC0}" destId="{AA1AFB08-403A-4A26-B41E-5400E7B88C24}" srcOrd="2" destOrd="0" presId="urn:microsoft.com/office/officeart/2005/8/layout/hierarchy2"/>
    <dgm:cxn modelId="{6518F47E-2962-4BC6-A9A0-8CEC8460A71B}" type="presParOf" srcId="{AA1AFB08-403A-4A26-B41E-5400E7B88C24}" destId="{62AA4A73-4392-41B1-AF6E-D22DCF60B5D3}" srcOrd="0" destOrd="0" presId="urn:microsoft.com/office/officeart/2005/8/layout/hierarchy2"/>
    <dgm:cxn modelId="{9E35E6F7-0670-4400-807A-9CD27CA2A367}" type="presParOf" srcId="{6AB310BC-F8B8-4BBD-B2B6-0ECF2D65ABC0}" destId="{078631B0-821B-471E-9B3B-A3F76CC4F743}" srcOrd="3" destOrd="0" presId="urn:microsoft.com/office/officeart/2005/8/layout/hierarchy2"/>
    <dgm:cxn modelId="{08C86160-3ED8-4F7B-85E0-0EC6D9B78447}" type="presParOf" srcId="{078631B0-821B-471E-9B3B-A3F76CC4F743}" destId="{31E3D8C1-0529-4251-A8D8-81263D4DBFC8}" srcOrd="0" destOrd="0" presId="urn:microsoft.com/office/officeart/2005/8/layout/hierarchy2"/>
    <dgm:cxn modelId="{E1F17B0E-0F4B-4ADA-9586-FA2BA72C954E}" type="presParOf" srcId="{078631B0-821B-471E-9B3B-A3F76CC4F743}" destId="{35C1B940-1B0F-4590-9EA1-31AA5070F33F}" srcOrd="1" destOrd="0" presId="urn:microsoft.com/office/officeart/2005/8/layout/hierarchy2"/>
    <dgm:cxn modelId="{2D186464-BB03-468F-9D2F-1A65C30B2BBB}" type="presParOf" srcId="{6AB310BC-F8B8-4BBD-B2B6-0ECF2D65ABC0}" destId="{07D79575-C6B3-472A-BF4E-1E5CCA04D467}" srcOrd="4" destOrd="0" presId="urn:microsoft.com/office/officeart/2005/8/layout/hierarchy2"/>
    <dgm:cxn modelId="{38B1D577-A67B-4B2B-9804-675CCE871D9B}" type="presParOf" srcId="{07D79575-C6B3-472A-BF4E-1E5CCA04D467}" destId="{F052A1A1-50F5-45D5-9437-DE047D12E5D9}" srcOrd="0" destOrd="0" presId="urn:microsoft.com/office/officeart/2005/8/layout/hierarchy2"/>
    <dgm:cxn modelId="{31134601-7A7C-4AE5-A73F-BF999593A82B}" type="presParOf" srcId="{6AB310BC-F8B8-4BBD-B2B6-0ECF2D65ABC0}" destId="{53CA0794-9305-445F-BC8F-A2C83E65F557}" srcOrd="5" destOrd="0" presId="urn:microsoft.com/office/officeart/2005/8/layout/hierarchy2"/>
    <dgm:cxn modelId="{0BBC41DF-89D6-4F51-A895-9D0B801E5D3A}" type="presParOf" srcId="{53CA0794-9305-445F-BC8F-A2C83E65F557}" destId="{719DDB5D-A293-4D33-BA17-63E01625C7E3}" srcOrd="0" destOrd="0" presId="urn:microsoft.com/office/officeart/2005/8/layout/hierarchy2"/>
    <dgm:cxn modelId="{EE140CD4-BB1D-484F-A440-F999337822BC}" type="presParOf" srcId="{53CA0794-9305-445F-BC8F-A2C83E65F557}" destId="{ACCDDAF3-D93B-4041-8705-D891C55B49E6}" srcOrd="1" destOrd="0" presId="urn:microsoft.com/office/officeart/2005/8/layout/hierarchy2"/>
    <dgm:cxn modelId="{05EDD851-8610-45D1-8497-286993CAD17F}" type="presParOf" srcId="{F10DFA46-4E30-4831-A1A4-C7567CA28C2D}" destId="{0F2FECEE-36B8-43E9-9538-79D69177E6CF}" srcOrd="2" destOrd="0" presId="urn:microsoft.com/office/officeart/2005/8/layout/hierarchy2"/>
    <dgm:cxn modelId="{3ABECB28-76CE-4DF9-88FC-45E19D527D84}" type="presParOf" srcId="{0F2FECEE-36B8-43E9-9538-79D69177E6CF}" destId="{9B298FE7-106F-4276-B5C3-88AD6917228F}" srcOrd="0" destOrd="0" presId="urn:microsoft.com/office/officeart/2005/8/layout/hierarchy2"/>
    <dgm:cxn modelId="{AD81F44B-9EC8-4F2B-B72B-B500807EBE18}" type="presParOf" srcId="{F10DFA46-4E30-4831-A1A4-C7567CA28C2D}" destId="{3868C937-0E64-493E-B16E-FC0AAABEC7CD}" srcOrd="3" destOrd="0" presId="urn:microsoft.com/office/officeart/2005/8/layout/hierarchy2"/>
    <dgm:cxn modelId="{B32EA6BD-7F23-47B5-BF47-B03D4727111C}" type="presParOf" srcId="{3868C937-0E64-493E-B16E-FC0AAABEC7CD}" destId="{9AD9CD67-85D7-41A8-A210-E9DA9D2F42FA}" srcOrd="0" destOrd="0" presId="urn:microsoft.com/office/officeart/2005/8/layout/hierarchy2"/>
    <dgm:cxn modelId="{305D68CD-954D-45F0-BBF8-DEB51BCA1A6D}" type="presParOf" srcId="{3868C937-0E64-493E-B16E-FC0AAABEC7CD}" destId="{3CF07C7A-A5D8-4A20-9F33-C4EA94B9428C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E0BA546-04C3-4DB3-9CA7-9F71AAAF3117}" type="doc">
      <dgm:prSet loTypeId="urn:microsoft.com/office/officeart/2005/8/layout/hierarchy2" loCatId="hierarchy" qsTypeId="urn:microsoft.com/office/officeart/2005/8/quickstyle/3d1" qsCatId="3D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DFF326BB-3C28-4CA6-B7FF-00108D772C23}">
      <dgm:prSet phldrT="[Text]"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dirty="0" err="1"/>
            <a:t>Lá</a:t>
          </a:r>
          <a:r>
            <a:rPr lang="en-US" dirty="0"/>
            <a:t> </a:t>
          </a:r>
          <a:r>
            <a:rPr lang="en-US" dirty="0" err="1"/>
            <a:t>cây</a:t>
          </a:r>
          <a:endParaRPr lang="en-US" dirty="0"/>
        </a:p>
      </dgm:t>
    </dgm:pt>
    <dgm:pt modelId="{D2C5E83E-D54A-4AFA-A349-D4328774D36E}" type="parTrans" cxnId="{A0A49267-8616-41D8-8D02-B0ED31C39582}">
      <dgm:prSet/>
      <dgm:spPr/>
      <dgm:t>
        <a:bodyPr/>
        <a:lstStyle/>
        <a:p>
          <a:endParaRPr lang="en-US"/>
        </a:p>
      </dgm:t>
    </dgm:pt>
    <dgm:pt modelId="{999A023C-7333-47FB-BE84-4DE0A7F9585B}" type="sibTrans" cxnId="{A0A49267-8616-41D8-8D02-B0ED31C39582}">
      <dgm:prSet/>
      <dgm:spPr/>
      <dgm:t>
        <a:bodyPr/>
        <a:lstStyle/>
        <a:p>
          <a:endParaRPr lang="en-US"/>
        </a:p>
      </dgm:t>
    </dgm:pt>
    <dgm:pt modelId="{85AB9D3A-3526-4C59-829B-72219727FB3C}">
      <dgm:prSet phldrT="[Text]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dirty="0" err="1"/>
            <a:t>Đặc</a:t>
          </a:r>
          <a:r>
            <a:rPr lang="en-US" dirty="0"/>
            <a:t> </a:t>
          </a:r>
          <a:r>
            <a:rPr lang="en-US" dirty="0" err="1"/>
            <a:t>điểm</a:t>
          </a:r>
          <a:endParaRPr lang="en-US" dirty="0"/>
        </a:p>
      </dgm:t>
    </dgm:pt>
    <dgm:pt modelId="{D7151D6D-D106-4266-9879-C1870001F678}" type="parTrans" cxnId="{59B125D7-FAD2-4E63-B85D-BD465DCFFDC5}">
      <dgm:prSet/>
      <dgm:spPr/>
      <dgm:t>
        <a:bodyPr/>
        <a:lstStyle/>
        <a:p>
          <a:endParaRPr lang="en-US"/>
        </a:p>
      </dgm:t>
    </dgm:pt>
    <dgm:pt modelId="{A9C9555C-37BF-453E-8C15-09DA4246C8D1}" type="sibTrans" cxnId="{59B125D7-FAD2-4E63-B85D-BD465DCFFDC5}">
      <dgm:prSet/>
      <dgm:spPr/>
      <dgm:t>
        <a:bodyPr/>
        <a:lstStyle/>
        <a:p>
          <a:endParaRPr lang="en-US"/>
        </a:p>
      </dgm:t>
    </dgm:pt>
    <dgm:pt modelId="{7CCEBBB8-7D6F-432E-911C-C798854CC39E}">
      <dgm:prSet phldrT="[Text]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dirty="0" err="1"/>
            <a:t>Màu</a:t>
          </a:r>
          <a:r>
            <a:rPr lang="en-US" dirty="0"/>
            <a:t> </a:t>
          </a:r>
          <a:r>
            <a:rPr lang="en-US" dirty="0" err="1"/>
            <a:t>sắc</a:t>
          </a:r>
          <a:endParaRPr lang="en-US" dirty="0"/>
        </a:p>
      </dgm:t>
    </dgm:pt>
    <dgm:pt modelId="{2F2B5288-4AF6-4E69-8667-83805F74677B}" type="parTrans" cxnId="{8B0BCC18-4C5A-4122-8E26-5DF322D72AD4}">
      <dgm:prSet/>
      <dgm:spPr/>
      <dgm:t>
        <a:bodyPr/>
        <a:lstStyle/>
        <a:p>
          <a:endParaRPr lang="en-US"/>
        </a:p>
      </dgm:t>
    </dgm:pt>
    <dgm:pt modelId="{551B29A5-B920-4C2F-8959-F60B65772998}" type="sibTrans" cxnId="{8B0BCC18-4C5A-4122-8E26-5DF322D72AD4}">
      <dgm:prSet/>
      <dgm:spPr/>
      <dgm:t>
        <a:bodyPr/>
        <a:lstStyle/>
        <a:p>
          <a:endParaRPr lang="en-US"/>
        </a:p>
      </dgm:t>
    </dgm:pt>
    <dgm:pt modelId="{02167228-C1B6-4B8E-B2BB-73629CB08209}">
      <dgm:prSet phldrT="[Text]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dirty="0" err="1"/>
            <a:t>Hình</a:t>
          </a:r>
          <a:r>
            <a:rPr lang="en-US" dirty="0"/>
            <a:t> </a:t>
          </a:r>
          <a:r>
            <a:rPr lang="en-US" dirty="0" err="1"/>
            <a:t>dạng</a:t>
          </a:r>
          <a:endParaRPr lang="en-US" dirty="0"/>
        </a:p>
      </dgm:t>
    </dgm:pt>
    <dgm:pt modelId="{18AE96E5-5AE0-4C21-9CDA-8C29E580AEFD}" type="parTrans" cxnId="{3F6C7F4F-00FC-4682-9644-255272E90FD3}">
      <dgm:prSet/>
      <dgm:spPr/>
      <dgm:t>
        <a:bodyPr/>
        <a:lstStyle/>
        <a:p>
          <a:endParaRPr lang="en-US"/>
        </a:p>
      </dgm:t>
    </dgm:pt>
    <dgm:pt modelId="{F766F637-E7A2-486F-AC61-F8729E2BC026}" type="sibTrans" cxnId="{3F6C7F4F-00FC-4682-9644-255272E90FD3}">
      <dgm:prSet/>
      <dgm:spPr/>
      <dgm:t>
        <a:bodyPr/>
        <a:lstStyle/>
        <a:p>
          <a:endParaRPr lang="en-US"/>
        </a:p>
      </dgm:t>
    </dgm:pt>
    <dgm:pt modelId="{F7D67024-DCF6-406D-A316-CAC29BA54A32}">
      <dgm:prSet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dirty="0" err="1"/>
            <a:t>Kích</a:t>
          </a:r>
          <a:r>
            <a:rPr lang="en-US" dirty="0"/>
            <a:t> </a:t>
          </a:r>
          <a:r>
            <a:rPr lang="en-US" dirty="0" err="1"/>
            <a:t>thước</a:t>
          </a:r>
          <a:endParaRPr lang="en-US" dirty="0"/>
        </a:p>
      </dgm:t>
    </dgm:pt>
    <dgm:pt modelId="{892A1CB5-601D-4AA7-8B42-2F1A02EFE368}" type="parTrans" cxnId="{13CA306E-E5E5-4E83-8EB1-78E4F555F2BB}">
      <dgm:prSet/>
      <dgm:spPr/>
      <dgm:t>
        <a:bodyPr/>
        <a:lstStyle/>
        <a:p>
          <a:endParaRPr lang="en-US"/>
        </a:p>
      </dgm:t>
    </dgm:pt>
    <dgm:pt modelId="{73C0DA5A-C93B-4CE2-B899-6F7F98704FB6}" type="sibTrans" cxnId="{13CA306E-E5E5-4E83-8EB1-78E4F555F2BB}">
      <dgm:prSet/>
      <dgm:spPr/>
      <dgm:t>
        <a:bodyPr/>
        <a:lstStyle/>
        <a:p>
          <a:endParaRPr lang="en-US"/>
        </a:p>
      </dgm:t>
    </dgm:pt>
    <dgm:pt modelId="{2E459084-D291-4721-A26B-3B005EC818E5}">
      <dgm:prSet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dirty="0" err="1"/>
            <a:t>Cấu</a:t>
          </a:r>
          <a:r>
            <a:rPr lang="en-US" dirty="0"/>
            <a:t> </a:t>
          </a:r>
          <a:r>
            <a:rPr lang="en-US" dirty="0" err="1"/>
            <a:t>tạo</a:t>
          </a:r>
          <a:endParaRPr lang="en-US" dirty="0"/>
        </a:p>
      </dgm:t>
    </dgm:pt>
    <dgm:pt modelId="{A9D9EF49-E1FB-4F8D-B9DE-96D8A00D12F7}" type="parTrans" cxnId="{A8E492B1-313B-4F93-B813-8D94A583E5F6}">
      <dgm:prSet/>
      <dgm:spPr/>
      <dgm:t>
        <a:bodyPr/>
        <a:lstStyle/>
        <a:p>
          <a:endParaRPr lang="en-US"/>
        </a:p>
      </dgm:t>
    </dgm:pt>
    <dgm:pt modelId="{9646AB97-0468-4277-AA25-0B56B9F6204C}" type="sibTrans" cxnId="{A8E492B1-313B-4F93-B813-8D94A583E5F6}">
      <dgm:prSet/>
      <dgm:spPr/>
      <dgm:t>
        <a:bodyPr/>
        <a:lstStyle/>
        <a:p>
          <a:endParaRPr lang="en-US"/>
        </a:p>
      </dgm:t>
    </dgm:pt>
    <dgm:pt modelId="{88F3E951-3437-43AD-AB84-506FEEF6FF4B}">
      <dgm:prSet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dirty="0" err="1"/>
            <a:t>Xanh</a:t>
          </a:r>
          <a:r>
            <a:rPr lang="en-US" dirty="0"/>
            <a:t> </a:t>
          </a:r>
        </a:p>
      </dgm:t>
    </dgm:pt>
    <dgm:pt modelId="{946FE313-79B1-40EC-AF53-2E745CBE3E60}" type="parTrans" cxnId="{5746654D-3A19-4113-BDC6-ACF9FDF7618A}">
      <dgm:prSet/>
      <dgm:spPr/>
      <dgm:t>
        <a:bodyPr/>
        <a:lstStyle/>
        <a:p>
          <a:endParaRPr lang="en-US"/>
        </a:p>
      </dgm:t>
    </dgm:pt>
    <dgm:pt modelId="{936A1624-A6F5-4F8F-AD91-47A2F74ADB1A}" type="sibTrans" cxnId="{5746654D-3A19-4113-BDC6-ACF9FDF7618A}">
      <dgm:prSet/>
      <dgm:spPr/>
      <dgm:t>
        <a:bodyPr/>
        <a:lstStyle/>
        <a:p>
          <a:endParaRPr lang="en-US"/>
        </a:p>
      </dgm:t>
    </dgm:pt>
    <dgm:pt modelId="{6E8C8ED5-9535-4E3E-ABD9-576E6FB479B8}">
      <dgm:prSet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dirty="0" err="1"/>
            <a:t>Vàng</a:t>
          </a:r>
          <a:r>
            <a:rPr lang="en-US" dirty="0"/>
            <a:t> </a:t>
          </a:r>
        </a:p>
      </dgm:t>
    </dgm:pt>
    <dgm:pt modelId="{3D1AF61E-AE2E-4A9D-834D-4911FE709F47}" type="parTrans" cxnId="{E1BE2A22-D516-469F-9CB2-6E3F93B31D3B}">
      <dgm:prSet/>
      <dgm:spPr/>
      <dgm:t>
        <a:bodyPr/>
        <a:lstStyle/>
        <a:p>
          <a:endParaRPr lang="en-US"/>
        </a:p>
      </dgm:t>
    </dgm:pt>
    <dgm:pt modelId="{EE19D09C-42C5-48D5-B267-3A3A0A9B9BEA}" type="sibTrans" cxnId="{E1BE2A22-D516-469F-9CB2-6E3F93B31D3B}">
      <dgm:prSet/>
      <dgm:spPr/>
      <dgm:t>
        <a:bodyPr/>
        <a:lstStyle/>
        <a:p>
          <a:endParaRPr lang="en-US"/>
        </a:p>
      </dgm:t>
    </dgm:pt>
    <dgm:pt modelId="{AD4E86F6-03E0-4AEE-8180-E63C174A4F36}">
      <dgm:prSet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dirty="0" err="1"/>
            <a:t>Màu</a:t>
          </a:r>
          <a:r>
            <a:rPr lang="en-US" dirty="0"/>
            <a:t> </a:t>
          </a:r>
          <a:r>
            <a:rPr lang="en-US" dirty="0" err="1"/>
            <a:t>khác</a:t>
          </a:r>
          <a:endParaRPr lang="en-US" dirty="0"/>
        </a:p>
      </dgm:t>
    </dgm:pt>
    <dgm:pt modelId="{8B5CEF3B-99ED-4FA0-86AF-FF53AD7C50F4}" type="parTrans" cxnId="{5F3DC1E2-E670-4F61-9A67-D4756DB63E61}">
      <dgm:prSet/>
      <dgm:spPr/>
      <dgm:t>
        <a:bodyPr/>
        <a:lstStyle/>
        <a:p>
          <a:endParaRPr lang="en-US"/>
        </a:p>
      </dgm:t>
    </dgm:pt>
    <dgm:pt modelId="{FACE8118-2EEE-459F-B591-A391F7760F28}" type="sibTrans" cxnId="{5F3DC1E2-E670-4F61-9A67-D4756DB63E61}">
      <dgm:prSet/>
      <dgm:spPr/>
      <dgm:t>
        <a:bodyPr/>
        <a:lstStyle/>
        <a:p>
          <a:endParaRPr lang="en-US"/>
        </a:p>
      </dgm:t>
    </dgm:pt>
    <dgm:pt modelId="{619CB8B9-4B28-4B74-91F7-9185E6DD799C}">
      <dgm:prSet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dirty="0" err="1"/>
            <a:t>Đỏ</a:t>
          </a:r>
          <a:r>
            <a:rPr lang="en-US" dirty="0"/>
            <a:t> </a:t>
          </a:r>
        </a:p>
      </dgm:t>
    </dgm:pt>
    <dgm:pt modelId="{CFBD4E47-2BDD-4C61-A8A0-5882F4129CC4}" type="parTrans" cxnId="{CE29BB0E-B844-46CE-A9AE-18850822FA31}">
      <dgm:prSet/>
      <dgm:spPr/>
      <dgm:t>
        <a:bodyPr/>
        <a:lstStyle/>
        <a:p>
          <a:endParaRPr lang="en-US"/>
        </a:p>
      </dgm:t>
    </dgm:pt>
    <dgm:pt modelId="{33CB239E-3F61-4B20-AA30-0DD5E813B6E4}" type="sibTrans" cxnId="{CE29BB0E-B844-46CE-A9AE-18850822FA31}">
      <dgm:prSet/>
      <dgm:spPr/>
      <dgm:t>
        <a:bodyPr/>
        <a:lstStyle/>
        <a:p>
          <a:endParaRPr lang="en-US"/>
        </a:p>
      </dgm:t>
    </dgm:pt>
    <dgm:pt modelId="{778B3D35-0E26-4D64-B7EA-4D8B44411803}">
      <dgm:prSet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dirty="0" err="1"/>
            <a:t>Hình</a:t>
          </a:r>
          <a:r>
            <a:rPr lang="en-US" dirty="0"/>
            <a:t> </a:t>
          </a:r>
          <a:r>
            <a:rPr lang="en-US" dirty="0" err="1"/>
            <a:t>tròn</a:t>
          </a:r>
          <a:endParaRPr lang="en-US" dirty="0"/>
        </a:p>
      </dgm:t>
    </dgm:pt>
    <dgm:pt modelId="{53FF7F48-8A38-47C8-A81D-47CC71AE7B9C}" type="parTrans" cxnId="{76971AEE-1C65-4587-906B-4ED10BDACC75}">
      <dgm:prSet/>
      <dgm:spPr/>
      <dgm:t>
        <a:bodyPr/>
        <a:lstStyle/>
        <a:p>
          <a:endParaRPr lang="en-US"/>
        </a:p>
      </dgm:t>
    </dgm:pt>
    <dgm:pt modelId="{F8AAAECA-5204-49AF-AC7C-F581562C800A}" type="sibTrans" cxnId="{76971AEE-1C65-4587-906B-4ED10BDACC75}">
      <dgm:prSet/>
      <dgm:spPr/>
      <dgm:t>
        <a:bodyPr/>
        <a:lstStyle/>
        <a:p>
          <a:endParaRPr lang="en-US"/>
        </a:p>
      </dgm:t>
    </dgm:pt>
    <dgm:pt modelId="{1F19472C-6928-4F6C-9284-DFDD69F30A23}">
      <dgm:prSet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dirty="0" err="1"/>
            <a:t>Hình</a:t>
          </a:r>
          <a:r>
            <a:rPr lang="en-US" dirty="0"/>
            <a:t> </a:t>
          </a:r>
          <a:r>
            <a:rPr lang="en-US" dirty="0" err="1"/>
            <a:t>trái</a:t>
          </a:r>
          <a:r>
            <a:rPr lang="en-US" dirty="0"/>
            <a:t> </a:t>
          </a:r>
          <a:r>
            <a:rPr lang="en-US" dirty="0" err="1"/>
            <a:t>tim</a:t>
          </a:r>
          <a:endParaRPr lang="en-US" dirty="0"/>
        </a:p>
      </dgm:t>
    </dgm:pt>
    <dgm:pt modelId="{A6D32F52-BC2E-42B0-948B-586C487CC0F5}" type="parTrans" cxnId="{A5EBB241-6D52-40CF-A410-B24353C73004}">
      <dgm:prSet/>
      <dgm:spPr/>
      <dgm:t>
        <a:bodyPr/>
        <a:lstStyle/>
        <a:p>
          <a:endParaRPr lang="en-US"/>
        </a:p>
      </dgm:t>
    </dgm:pt>
    <dgm:pt modelId="{416D3366-1DA8-4257-BAA5-E721AE86C326}" type="sibTrans" cxnId="{A5EBB241-6D52-40CF-A410-B24353C73004}">
      <dgm:prSet/>
      <dgm:spPr/>
      <dgm:t>
        <a:bodyPr/>
        <a:lstStyle/>
        <a:p>
          <a:endParaRPr lang="en-US"/>
        </a:p>
      </dgm:t>
    </dgm:pt>
    <dgm:pt modelId="{8F1557CF-6E61-4249-A8E6-4A73E02999B5}">
      <dgm:prSet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dirty="0" err="1"/>
            <a:t>Hình</a:t>
          </a:r>
          <a:r>
            <a:rPr lang="en-US" dirty="0"/>
            <a:t> </a:t>
          </a:r>
          <a:r>
            <a:rPr lang="en-US" dirty="0" err="1"/>
            <a:t>kim</a:t>
          </a:r>
          <a:endParaRPr lang="en-US" dirty="0"/>
        </a:p>
      </dgm:t>
    </dgm:pt>
    <dgm:pt modelId="{F1414F09-557D-49EB-89D9-45A0E1631909}" type="parTrans" cxnId="{889C0713-F831-4EDE-9F8A-B31D261D12BB}">
      <dgm:prSet/>
      <dgm:spPr/>
      <dgm:t>
        <a:bodyPr/>
        <a:lstStyle/>
        <a:p>
          <a:endParaRPr lang="en-US"/>
        </a:p>
      </dgm:t>
    </dgm:pt>
    <dgm:pt modelId="{7699A182-7E36-41C8-9C3E-6CDC93684433}" type="sibTrans" cxnId="{889C0713-F831-4EDE-9F8A-B31D261D12BB}">
      <dgm:prSet/>
      <dgm:spPr/>
      <dgm:t>
        <a:bodyPr/>
        <a:lstStyle/>
        <a:p>
          <a:endParaRPr lang="en-US"/>
        </a:p>
      </dgm:t>
    </dgm:pt>
    <dgm:pt modelId="{1C190302-AA12-4878-8011-7C9E38068D33}">
      <dgm:prSet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dirty="0" err="1"/>
            <a:t>Hình</a:t>
          </a:r>
          <a:r>
            <a:rPr lang="en-US" dirty="0"/>
            <a:t> </a:t>
          </a:r>
          <a:r>
            <a:rPr lang="en-US" dirty="0" err="1"/>
            <a:t>dải</a:t>
          </a:r>
          <a:r>
            <a:rPr lang="en-US" dirty="0"/>
            <a:t> </a:t>
          </a:r>
          <a:r>
            <a:rPr lang="en-US" dirty="0" err="1"/>
            <a:t>dài</a:t>
          </a:r>
          <a:endParaRPr lang="en-US" dirty="0"/>
        </a:p>
      </dgm:t>
    </dgm:pt>
    <dgm:pt modelId="{4D90AB7A-3726-4C24-B5F4-AA085F020A13}" type="parTrans" cxnId="{2992F959-DDFE-4008-9BD8-894540AD448C}">
      <dgm:prSet/>
      <dgm:spPr/>
      <dgm:t>
        <a:bodyPr/>
        <a:lstStyle/>
        <a:p>
          <a:endParaRPr lang="en-US"/>
        </a:p>
      </dgm:t>
    </dgm:pt>
    <dgm:pt modelId="{70683F2A-D424-46AC-A5A3-DB86AC2EC0A2}" type="sibTrans" cxnId="{2992F959-DDFE-4008-9BD8-894540AD448C}">
      <dgm:prSet/>
      <dgm:spPr/>
      <dgm:t>
        <a:bodyPr/>
        <a:lstStyle/>
        <a:p>
          <a:endParaRPr lang="en-US"/>
        </a:p>
      </dgm:t>
    </dgm:pt>
    <dgm:pt modelId="{19F0FD15-D1A6-438D-83D9-9B6FDF547E6D}">
      <dgm:prSet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dirty="0" err="1"/>
            <a:t>Khác</a:t>
          </a:r>
          <a:r>
            <a:rPr lang="en-US" dirty="0"/>
            <a:t> </a:t>
          </a:r>
          <a:r>
            <a:rPr lang="en-US" dirty="0" err="1"/>
            <a:t>nhau</a:t>
          </a:r>
          <a:endParaRPr lang="en-US" dirty="0"/>
        </a:p>
      </dgm:t>
    </dgm:pt>
    <dgm:pt modelId="{EACECFD3-DB0B-47DE-86F0-040516F95CFF}" type="parTrans" cxnId="{BEB84B31-87FD-4F29-9353-6A61703470BF}">
      <dgm:prSet/>
      <dgm:spPr/>
      <dgm:t>
        <a:bodyPr/>
        <a:lstStyle/>
        <a:p>
          <a:endParaRPr lang="en-US"/>
        </a:p>
      </dgm:t>
    </dgm:pt>
    <dgm:pt modelId="{D8296681-C66E-44AE-86CD-95D794EBEC26}" type="sibTrans" cxnId="{BEB84B31-87FD-4F29-9353-6A61703470BF}">
      <dgm:prSet/>
      <dgm:spPr/>
      <dgm:t>
        <a:bodyPr/>
        <a:lstStyle/>
        <a:p>
          <a:endParaRPr lang="en-US"/>
        </a:p>
      </dgm:t>
    </dgm:pt>
    <dgm:pt modelId="{1F38F665-C611-4E8B-8110-104D43CC97F6}" type="pres">
      <dgm:prSet presAssocID="{CE0BA546-04C3-4DB3-9CA7-9F71AAAF3117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D8049026-5B8B-47E6-B148-41EDDA45A960}" type="pres">
      <dgm:prSet presAssocID="{DFF326BB-3C28-4CA6-B7FF-00108D772C23}" presName="root1" presStyleCnt="0"/>
      <dgm:spPr/>
    </dgm:pt>
    <dgm:pt modelId="{7661B7B3-D4B2-4562-8E33-FAD9076C7D4F}" type="pres">
      <dgm:prSet presAssocID="{DFF326BB-3C28-4CA6-B7FF-00108D772C23}" presName="LevelOneTextNode" presStyleLbl="node0" presStyleIdx="0" presStyleCnt="1" custScaleX="79091" custLinFactNeighborX="-1338" custLinFactNeighborY="-89938">
        <dgm:presLayoutVars>
          <dgm:chPref val="3"/>
        </dgm:presLayoutVars>
      </dgm:prSet>
      <dgm:spPr>
        <a:prstGeom prst="star7">
          <a:avLst/>
        </a:prstGeom>
      </dgm:spPr>
    </dgm:pt>
    <dgm:pt modelId="{F10DFA46-4E30-4831-A1A4-C7567CA28C2D}" type="pres">
      <dgm:prSet presAssocID="{DFF326BB-3C28-4CA6-B7FF-00108D772C23}" presName="level2hierChild" presStyleCnt="0"/>
      <dgm:spPr/>
    </dgm:pt>
    <dgm:pt modelId="{C5490426-AF72-4296-B6A0-D245C983D166}" type="pres">
      <dgm:prSet presAssocID="{D7151D6D-D106-4266-9879-C1870001F678}" presName="conn2-1" presStyleLbl="parChTrans1D2" presStyleIdx="0" presStyleCnt="2"/>
      <dgm:spPr/>
    </dgm:pt>
    <dgm:pt modelId="{7CD53E63-037A-42FA-A893-5AADD7446838}" type="pres">
      <dgm:prSet presAssocID="{D7151D6D-D106-4266-9879-C1870001F678}" presName="connTx" presStyleLbl="parChTrans1D2" presStyleIdx="0" presStyleCnt="2"/>
      <dgm:spPr/>
    </dgm:pt>
    <dgm:pt modelId="{22C1EA5A-4760-4272-9336-5D8BFBFBF438}" type="pres">
      <dgm:prSet presAssocID="{85AB9D3A-3526-4C59-829B-72219727FB3C}" presName="root2" presStyleCnt="0"/>
      <dgm:spPr/>
    </dgm:pt>
    <dgm:pt modelId="{C891AC52-C0D5-4C87-9C19-045005F98D90}" type="pres">
      <dgm:prSet presAssocID="{85AB9D3A-3526-4C59-829B-72219727FB3C}" presName="LevelTwoTextNode" presStyleLbl="node2" presStyleIdx="0" presStyleCnt="2" custScaleX="90909" custScaleY="90909" custLinFactY="-100000" custLinFactNeighborX="-66929" custLinFactNeighborY="-112872">
        <dgm:presLayoutVars>
          <dgm:chPref val="3"/>
        </dgm:presLayoutVars>
      </dgm:prSet>
      <dgm:spPr>
        <a:prstGeom prst="ellipse">
          <a:avLst/>
        </a:prstGeom>
      </dgm:spPr>
    </dgm:pt>
    <dgm:pt modelId="{6AB310BC-F8B8-4BBD-B2B6-0ECF2D65ABC0}" type="pres">
      <dgm:prSet presAssocID="{85AB9D3A-3526-4C59-829B-72219727FB3C}" presName="level3hierChild" presStyleCnt="0"/>
      <dgm:spPr/>
    </dgm:pt>
    <dgm:pt modelId="{14A7428C-07F6-4832-A2FB-D09082E4ACFC}" type="pres">
      <dgm:prSet presAssocID="{2F2B5288-4AF6-4E69-8667-83805F74677B}" presName="conn2-1" presStyleLbl="parChTrans1D3" presStyleIdx="0" presStyleCnt="3"/>
      <dgm:spPr/>
    </dgm:pt>
    <dgm:pt modelId="{27B5B1C3-6171-464A-A5A3-E52FBD90E209}" type="pres">
      <dgm:prSet presAssocID="{2F2B5288-4AF6-4E69-8667-83805F74677B}" presName="connTx" presStyleLbl="parChTrans1D3" presStyleIdx="0" presStyleCnt="3"/>
      <dgm:spPr/>
    </dgm:pt>
    <dgm:pt modelId="{8D12414E-345A-4B1B-BF55-51235C6782E4}" type="pres">
      <dgm:prSet presAssocID="{7CCEBBB8-7D6F-432E-911C-C798854CC39E}" presName="root2" presStyleCnt="0"/>
      <dgm:spPr/>
    </dgm:pt>
    <dgm:pt modelId="{DEADDF0A-E459-4539-9164-62854699CDB8}" type="pres">
      <dgm:prSet presAssocID="{7CCEBBB8-7D6F-432E-911C-C798854CC39E}" presName="LevelTwoTextNode" presStyleLbl="node3" presStyleIdx="0" presStyleCnt="3" custScaleX="68302" custScaleY="68302" custLinFactNeighborX="-44470" custLinFactNeighborY="-67151">
        <dgm:presLayoutVars>
          <dgm:chPref val="3"/>
        </dgm:presLayoutVars>
      </dgm:prSet>
      <dgm:spPr/>
    </dgm:pt>
    <dgm:pt modelId="{7E8F9160-954D-4822-ACB8-EE68FB681694}" type="pres">
      <dgm:prSet presAssocID="{7CCEBBB8-7D6F-432E-911C-C798854CC39E}" presName="level3hierChild" presStyleCnt="0"/>
      <dgm:spPr/>
    </dgm:pt>
    <dgm:pt modelId="{B5D5C01B-8FB2-4441-BE39-5E40C217C7F3}" type="pres">
      <dgm:prSet presAssocID="{946FE313-79B1-40EC-AF53-2E745CBE3E60}" presName="conn2-1" presStyleLbl="parChTrans1D4" presStyleIdx="0" presStyleCnt="9"/>
      <dgm:spPr/>
    </dgm:pt>
    <dgm:pt modelId="{7B2B200D-96C5-479D-873D-1091205A7420}" type="pres">
      <dgm:prSet presAssocID="{946FE313-79B1-40EC-AF53-2E745CBE3E60}" presName="connTx" presStyleLbl="parChTrans1D4" presStyleIdx="0" presStyleCnt="9"/>
      <dgm:spPr/>
    </dgm:pt>
    <dgm:pt modelId="{5A393C5B-873D-4365-A449-68AAF4749A81}" type="pres">
      <dgm:prSet presAssocID="{88F3E951-3437-43AD-AB84-506FEEF6FF4B}" presName="root2" presStyleCnt="0"/>
      <dgm:spPr/>
    </dgm:pt>
    <dgm:pt modelId="{34286C7D-DA04-4AC1-8C2D-2C4FCFB94417}" type="pres">
      <dgm:prSet presAssocID="{88F3E951-3437-43AD-AB84-506FEEF6FF4B}" presName="LevelTwoTextNode" presStyleLbl="node4" presStyleIdx="0" presStyleCnt="9" custScaleX="46651" custScaleY="46651">
        <dgm:presLayoutVars>
          <dgm:chPref val="3"/>
        </dgm:presLayoutVars>
      </dgm:prSet>
      <dgm:spPr/>
    </dgm:pt>
    <dgm:pt modelId="{DBF42746-CD4F-452D-A0A4-18F3C96A331D}" type="pres">
      <dgm:prSet presAssocID="{88F3E951-3437-43AD-AB84-506FEEF6FF4B}" presName="level3hierChild" presStyleCnt="0"/>
      <dgm:spPr/>
    </dgm:pt>
    <dgm:pt modelId="{D4928D10-A1DE-4620-A92C-172445CB01F7}" type="pres">
      <dgm:prSet presAssocID="{CFBD4E47-2BDD-4C61-A8A0-5882F4129CC4}" presName="conn2-1" presStyleLbl="parChTrans1D4" presStyleIdx="1" presStyleCnt="9"/>
      <dgm:spPr/>
    </dgm:pt>
    <dgm:pt modelId="{0133B8D0-68D3-4FAE-B4BD-842936453C3B}" type="pres">
      <dgm:prSet presAssocID="{CFBD4E47-2BDD-4C61-A8A0-5882F4129CC4}" presName="connTx" presStyleLbl="parChTrans1D4" presStyleIdx="1" presStyleCnt="9"/>
      <dgm:spPr/>
    </dgm:pt>
    <dgm:pt modelId="{FBD1E987-07AF-459B-875C-10AFBA0AE7DA}" type="pres">
      <dgm:prSet presAssocID="{619CB8B9-4B28-4B74-91F7-9185E6DD799C}" presName="root2" presStyleCnt="0"/>
      <dgm:spPr/>
    </dgm:pt>
    <dgm:pt modelId="{46A89049-CB74-4BEF-B3C9-5AC7FF061102}" type="pres">
      <dgm:prSet presAssocID="{619CB8B9-4B28-4B74-91F7-9185E6DD799C}" presName="LevelTwoTextNode" presStyleLbl="node4" presStyleIdx="1" presStyleCnt="9" custScaleX="51317" custScaleY="51317">
        <dgm:presLayoutVars>
          <dgm:chPref val="3"/>
        </dgm:presLayoutVars>
      </dgm:prSet>
      <dgm:spPr/>
    </dgm:pt>
    <dgm:pt modelId="{177DB81D-6EB6-4AA5-BDF4-09A3C17C2A3A}" type="pres">
      <dgm:prSet presAssocID="{619CB8B9-4B28-4B74-91F7-9185E6DD799C}" presName="level3hierChild" presStyleCnt="0"/>
      <dgm:spPr/>
    </dgm:pt>
    <dgm:pt modelId="{3B816B6D-2F28-4172-B2FE-F2CD0098B241}" type="pres">
      <dgm:prSet presAssocID="{3D1AF61E-AE2E-4A9D-834D-4911FE709F47}" presName="conn2-1" presStyleLbl="parChTrans1D4" presStyleIdx="2" presStyleCnt="9"/>
      <dgm:spPr/>
    </dgm:pt>
    <dgm:pt modelId="{05313DDB-5D2E-44CC-A004-A65B5AF99C8D}" type="pres">
      <dgm:prSet presAssocID="{3D1AF61E-AE2E-4A9D-834D-4911FE709F47}" presName="connTx" presStyleLbl="parChTrans1D4" presStyleIdx="2" presStyleCnt="9"/>
      <dgm:spPr/>
    </dgm:pt>
    <dgm:pt modelId="{69FFDEAF-9114-4CE3-9A08-0DE407FBB4A3}" type="pres">
      <dgm:prSet presAssocID="{6E8C8ED5-9535-4E3E-ABD9-576E6FB479B8}" presName="root2" presStyleCnt="0"/>
      <dgm:spPr/>
    </dgm:pt>
    <dgm:pt modelId="{A84CA05D-99E5-410D-933F-D8A2BD8BBE2B}" type="pres">
      <dgm:prSet presAssocID="{6E8C8ED5-9535-4E3E-ABD9-576E6FB479B8}" presName="LevelTwoTextNode" presStyleLbl="node4" presStyleIdx="2" presStyleCnt="9" custScaleX="51316" custScaleY="51316">
        <dgm:presLayoutVars>
          <dgm:chPref val="3"/>
        </dgm:presLayoutVars>
      </dgm:prSet>
      <dgm:spPr/>
    </dgm:pt>
    <dgm:pt modelId="{33693513-90D9-4E18-A552-C82AB2CC0741}" type="pres">
      <dgm:prSet presAssocID="{6E8C8ED5-9535-4E3E-ABD9-576E6FB479B8}" presName="level3hierChild" presStyleCnt="0"/>
      <dgm:spPr/>
    </dgm:pt>
    <dgm:pt modelId="{7D1EC24B-B2A2-491C-909C-185C3B58CAF6}" type="pres">
      <dgm:prSet presAssocID="{8B5CEF3B-99ED-4FA0-86AF-FF53AD7C50F4}" presName="conn2-1" presStyleLbl="parChTrans1D4" presStyleIdx="3" presStyleCnt="9"/>
      <dgm:spPr/>
    </dgm:pt>
    <dgm:pt modelId="{16DEAC8F-BDD9-4013-AEF8-DFCFBD043BC7}" type="pres">
      <dgm:prSet presAssocID="{8B5CEF3B-99ED-4FA0-86AF-FF53AD7C50F4}" presName="connTx" presStyleLbl="parChTrans1D4" presStyleIdx="3" presStyleCnt="9"/>
      <dgm:spPr/>
    </dgm:pt>
    <dgm:pt modelId="{94FEA0E1-1634-4911-82F2-513F6B441C37}" type="pres">
      <dgm:prSet presAssocID="{AD4E86F6-03E0-4AEE-8180-E63C174A4F36}" presName="root2" presStyleCnt="0"/>
      <dgm:spPr/>
    </dgm:pt>
    <dgm:pt modelId="{FC0E544F-4AF9-4AB2-9FDA-A0B10E13446B}" type="pres">
      <dgm:prSet presAssocID="{AD4E86F6-03E0-4AEE-8180-E63C174A4F36}" presName="LevelTwoTextNode" presStyleLbl="node4" presStyleIdx="3" presStyleCnt="9" custScaleX="51316" custScaleY="51316">
        <dgm:presLayoutVars>
          <dgm:chPref val="3"/>
        </dgm:presLayoutVars>
      </dgm:prSet>
      <dgm:spPr/>
    </dgm:pt>
    <dgm:pt modelId="{242EC6AE-2801-4E44-BB16-BD1730A59433}" type="pres">
      <dgm:prSet presAssocID="{AD4E86F6-03E0-4AEE-8180-E63C174A4F36}" presName="level3hierChild" presStyleCnt="0"/>
      <dgm:spPr/>
    </dgm:pt>
    <dgm:pt modelId="{AA1AFB08-403A-4A26-B41E-5400E7B88C24}" type="pres">
      <dgm:prSet presAssocID="{18AE96E5-5AE0-4C21-9CDA-8C29E580AEFD}" presName="conn2-1" presStyleLbl="parChTrans1D3" presStyleIdx="1" presStyleCnt="3"/>
      <dgm:spPr/>
    </dgm:pt>
    <dgm:pt modelId="{62AA4A73-4392-41B1-AF6E-D22DCF60B5D3}" type="pres">
      <dgm:prSet presAssocID="{18AE96E5-5AE0-4C21-9CDA-8C29E580AEFD}" presName="connTx" presStyleLbl="parChTrans1D3" presStyleIdx="1" presStyleCnt="3"/>
      <dgm:spPr/>
    </dgm:pt>
    <dgm:pt modelId="{078631B0-821B-471E-9B3B-A3F76CC4F743}" type="pres">
      <dgm:prSet presAssocID="{02167228-C1B6-4B8E-B2BB-73629CB08209}" presName="root2" presStyleCnt="0"/>
      <dgm:spPr/>
    </dgm:pt>
    <dgm:pt modelId="{31E3D8C1-0529-4251-A8D8-81263D4DBFC8}" type="pres">
      <dgm:prSet presAssocID="{02167228-C1B6-4B8E-B2BB-73629CB08209}" presName="LevelTwoTextNode" presStyleLbl="node3" presStyleIdx="1" presStyleCnt="3" custScaleX="62093" custScaleY="62093" custLinFactY="-76253" custLinFactNeighborX="-44470" custLinFactNeighborY="-100000">
        <dgm:presLayoutVars>
          <dgm:chPref val="3"/>
        </dgm:presLayoutVars>
      </dgm:prSet>
      <dgm:spPr/>
    </dgm:pt>
    <dgm:pt modelId="{35C1B940-1B0F-4590-9EA1-31AA5070F33F}" type="pres">
      <dgm:prSet presAssocID="{02167228-C1B6-4B8E-B2BB-73629CB08209}" presName="level3hierChild" presStyleCnt="0"/>
      <dgm:spPr/>
    </dgm:pt>
    <dgm:pt modelId="{4F8AC210-DF73-4B61-ABC3-9307858F1AEC}" type="pres">
      <dgm:prSet presAssocID="{53FF7F48-8A38-47C8-A81D-47CC71AE7B9C}" presName="conn2-1" presStyleLbl="parChTrans1D4" presStyleIdx="4" presStyleCnt="9"/>
      <dgm:spPr/>
    </dgm:pt>
    <dgm:pt modelId="{467FE7E4-41B5-47E1-A5B8-C88B4A663257}" type="pres">
      <dgm:prSet presAssocID="{53FF7F48-8A38-47C8-A81D-47CC71AE7B9C}" presName="connTx" presStyleLbl="parChTrans1D4" presStyleIdx="4" presStyleCnt="9"/>
      <dgm:spPr/>
    </dgm:pt>
    <dgm:pt modelId="{91B5CAA4-791A-4751-828A-0F42CA2DDC34}" type="pres">
      <dgm:prSet presAssocID="{778B3D35-0E26-4D64-B7EA-4D8B44411803}" presName="root2" presStyleCnt="0"/>
      <dgm:spPr/>
    </dgm:pt>
    <dgm:pt modelId="{A6B07EF4-7C2C-4D9E-84AD-6077DA006BE0}" type="pres">
      <dgm:prSet presAssocID="{778B3D35-0E26-4D64-B7EA-4D8B44411803}" presName="LevelTwoTextNode" presStyleLbl="node4" presStyleIdx="4" presStyleCnt="9" custScaleX="51316" custScaleY="51316">
        <dgm:presLayoutVars>
          <dgm:chPref val="3"/>
        </dgm:presLayoutVars>
      </dgm:prSet>
      <dgm:spPr/>
    </dgm:pt>
    <dgm:pt modelId="{621A0696-2ADD-4834-B2A3-461FCEBBFCD6}" type="pres">
      <dgm:prSet presAssocID="{778B3D35-0E26-4D64-B7EA-4D8B44411803}" presName="level3hierChild" presStyleCnt="0"/>
      <dgm:spPr/>
    </dgm:pt>
    <dgm:pt modelId="{6F47EB3A-F6CD-4090-9921-091446C5D78D}" type="pres">
      <dgm:prSet presAssocID="{A6D32F52-BC2E-42B0-948B-586C487CC0F5}" presName="conn2-1" presStyleLbl="parChTrans1D4" presStyleIdx="5" presStyleCnt="9"/>
      <dgm:spPr/>
    </dgm:pt>
    <dgm:pt modelId="{865661E2-0DB9-4860-A58C-5431E24AD5B5}" type="pres">
      <dgm:prSet presAssocID="{A6D32F52-BC2E-42B0-948B-586C487CC0F5}" presName="connTx" presStyleLbl="parChTrans1D4" presStyleIdx="5" presStyleCnt="9"/>
      <dgm:spPr/>
    </dgm:pt>
    <dgm:pt modelId="{78AA046E-B268-49A9-9B8E-D6B5163D0E8B}" type="pres">
      <dgm:prSet presAssocID="{1F19472C-6928-4F6C-9284-DFDD69F30A23}" presName="root2" presStyleCnt="0"/>
      <dgm:spPr/>
    </dgm:pt>
    <dgm:pt modelId="{F0F53E6E-9530-41D7-AF2B-EE630378DD1D}" type="pres">
      <dgm:prSet presAssocID="{1F19472C-6928-4F6C-9284-DFDD69F30A23}" presName="LevelTwoTextNode" presStyleLbl="node4" presStyleIdx="5" presStyleCnt="9" custScaleX="51316" custScaleY="51316">
        <dgm:presLayoutVars>
          <dgm:chPref val="3"/>
        </dgm:presLayoutVars>
      </dgm:prSet>
      <dgm:spPr/>
    </dgm:pt>
    <dgm:pt modelId="{DB4E3B18-56BF-4FE9-92AE-74636B41D97D}" type="pres">
      <dgm:prSet presAssocID="{1F19472C-6928-4F6C-9284-DFDD69F30A23}" presName="level3hierChild" presStyleCnt="0"/>
      <dgm:spPr/>
    </dgm:pt>
    <dgm:pt modelId="{3355B155-C440-401A-AF02-4648BDD61B61}" type="pres">
      <dgm:prSet presAssocID="{F1414F09-557D-49EB-89D9-45A0E1631909}" presName="conn2-1" presStyleLbl="parChTrans1D4" presStyleIdx="6" presStyleCnt="9"/>
      <dgm:spPr/>
    </dgm:pt>
    <dgm:pt modelId="{512F0CEB-778B-4A7D-88DE-53491399E18D}" type="pres">
      <dgm:prSet presAssocID="{F1414F09-557D-49EB-89D9-45A0E1631909}" presName="connTx" presStyleLbl="parChTrans1D4" presStyleIdx="6" presStyleCnt="9"/>
      <dgm:spPr/>
    </dgm:pt>
    <dgm:pt modelId="{C9D8F50B-8DE1-4D81-BF99-1A874E06A7D7}" type="pres">
      <dgm:prSet presAssocID="{8F1557CF-6E61-4249-A8E6-4A73E02999B5}" presName="root2" presStyleCnt="0"/>
      <dgm:spPr/>
    </dgm:pt>
    <dgm:pt modelId="{34FE6A59-2695-437E-857C-7E17CC0B38A5}" type="pres">
      <dgm:prSet presAssocID="{8F1557CF-6E61-4249-A8E6-4A73E02999B5}" presName="LevelTwoTextNode" presStyleLbl="node4" presStyleIdx="6" presStyleCnt="9" custScaleX="51316" custScaleY="51316">
        <dgm:presLayoutVars>
          <dgm:chPref val="3"/>
        </dgm:presLayoutVars>
      </dgm:prSet>
      <dgm:spPr/>
    </dgm:pt>
    <dgm:pt modelId="{ED87FFB5-7C52-40C6-9964-7EB1947A45DC}" type="pres">
      <dgm:prSet presAssocID="{8F1557CF-6E61-4249-A8E6-4A73E02999B5}" presName="level3hierChild" presStyleCnt="0"/>
      <dgm:spPr/>
    </dgm:pt>
    <dgm:pt modelId="{C6324DBD-517E-49FF-935D-DBF6180BCB9A}" type="pres">
      <dgm:prSet presAssocID="{4D90AB7A-3726-4C24-B5F4-AA085F020A13}" presName="conn2-1" presStyleLbl="parChTrans1D4" presStyleIdx="7" presStyleCnt="9"/>
      <dgm:spPr/>
    </dgm:pt>
    <dgm:pt modelId="{03449106-FA1D-4D9F-BE91-A27C481A00D5}" type="pres">
      <dgm:prSet presAssocID="{4D90AB7A-3726-4C24-B5F4-AA085F020A13}" presName="connTx" presStyleLbl="parChTrans1D4" presStyleIdx="7" presStyleCnt="9"/>
      <dgm:spPr/>
    </dgm:pt>
    <dgm:pt modelId="{94F1D64E-38AE-4D9F-ACA4-AF3AF063BEFC}" type="pres">
      <dgm:prSet presAssocID="{1C190302-AA12-4878-8011-7C9E38068D33}" presName="root2" presStyleCnt="0"/>
      <dgm:spPr/>
    </dgm:pt>
    <dgm:pt modelId="{6A1EDB1A-AB1B-4486-8A9B-C6E5C0FF27F8}" type="pres">
      <dgm:prSet presAssocID="{1C190302-AA12-4878-8011-7C9E38068D33}" presName="LevelTwoTextNode" presStyleLbl="node4" presStyleIdx="7" presStyleCnt="9" custScaleX="74572" custScaleY="51316">
        <dgm:presLayoutVars>
          <dgm:chPref val="3"/>
        </dgm:presLayoutVars>
      </dgm:prSet>
      <dgm:spPr/>
    </dgm:pt>
    <dgm:pt modelId="{AD1E5370-411B-4E33-AED4-26B67C196952}" type="pres">
      <dgm:prSet presAssocID="{1C190302-AA12-4878-8011-7C9E38068D33}" presName="level3hierChild" presStyleCnt="0"/>
      <dgm:spPr/>
    </dgm:pt>
    <dgm:pt modelId="{07D79575-C6B3-472A-BF4E-1E5CCA04D467}" type="pres">
      <dgm:prSet presAssocID="{892A1CB5-601D-4AA7-8B42-2F1A02EFE368}" presName="conn2-1" presStyleLbl="parChTrans1D3" presStyleIdx="2" presStyleCnt="3"/>
      <dgm:spPr/>
    </dgm:pt>
    <dgm:pt modelId="{F052A1A1-50F5-45D5-9437-DE047D12E5D9}" type="pres">
      <dgm:prSet presAssocID="{892A1CB5-601D-4AA7-8B42-2F1A02EFE368}" presName="connTx" presStyleLbl="parChTrans1D3" presStyleIdx="2" presStyleCnt="3"/>
      <dgm:spPr/>
    </dgm:pt>
    <dgm:pt modelId="{53CA0794-9305-445F-BC8F-A2C83E65F557}" type="pres">
      <dgm:prSet presAssocID="{F7D67024-DCF6-406D-A316-CAC29BA54A32}" presName="root2" presStyleCnt="0"/>
      <dgm:spPr/>
    </dgm:pt>
    <dgm:pt modelId="{719DDB5D-A293-4D33-BA17-63E01625C7E3}" type="pres">
      <dgm:prSet presAssocID="{F7D67024-DCF6-406D-A316-CAC29BA54A32}" presName="LevelTwoTextNode" presStyleLbl="node3" presStyleIdx="2" presStyleCnt="3" custScaleX="62093" custScaleY="62093" custLinFactX="-26504" custLinFactY="-100000" custLinFactNeighborX="-100000" custLinFactNeighborY="-130474">
        <dgm:presLayoutVars>
          <dgm:chPref val="3"/>
        </dgm:presLayoutVars>
      </dgm:prSet>
      <dgm:spPr/>
    </dgm:pt>
    <dgm:pt modelId="{ACCDDAF3-D93B-4041-8705-D891C55B49E6}" type="pres">
      <dgm:prSet presAssocID="{F7D67024-DCF6-406D-A316-CAC29BA54A32}" presName="level3hierChild" presStyleCnt="0"/>
      <dgm:spPr/>
    </dgm:pt>
    <dgm:pt modelId="{8574A0A4-5E0B-43B8-B438-EDB7C44BEF4B}" type="pres">
      <dgm:prSet presAssocID="{EACECFD3-DB0B-47DE-86F0-040516F95CFF}" presName="conn2-1" presStyleLbl="parChTrans1D4" presStyleIdx="8" presStyleCnt="9"/>
      <dgm:spPr/>
    </dgm:pt>
    <dgm:pt modelId="{91C342B0-CB90-400F-8812-792C2689CC8A}" type="pres">
      <dgm:prSet presAssocID="{EACECFD3-DB0B-47DE-86F0-040516F95CFF}" presName="connTx" presStyleLbl="parChTrans1D4" presStyleIdx="8" presStyleCnt="9"/>
      <dgm:spPr/>
    </dgm:pt>
    <dgm:pt modelId="{1242B43F-49FD-48EF-85EE-831FBB7604FA}" type="pres">
      <dgm:prSet presAssocID="{19F0FD15-D1A6-438D-83D9-9B6FDF547E6D}" presName="root2" presStyleCnt="0"/>
      <dgm:spPr/>
    </dgm:pt>
    <dgm:pt modelId="{3A9BF11F-EBA4-4EA4-B344-357259224EED}" type="pres">
      <dgm:prSet presAssocID="{19F0FD15-D1A6-438D-83D9-9B6FDF547E6D}" presName="LevelTwoTextNode" presStyleLbl="node4" presStyleIdx="8" presStyleCnt="9" custScaleX="56448" custScaleY="56448" custLinFactX="-35863" custLinFactY="-54829" custLinFactNeighborX="-100000" custLinFactNeighborY="-100000">
        <dgm:presLayoutVars>
          <dgm:chPref val="3"/>
        </dgm:presLayoutVars>
      </dgm:prSet>
      <dgm:spPr/>
    </dgm:pt>
    <dgm:pt modelId="{6F453CEF-FE40-4FA2-9B36-15A2C974D82D}" type="pres">
      <dgm:prSet presAssocID="{19F0FD15-D1A6-438D-83D9-9B6FDF547E6D}" presName="level3hierChild" presStyleCnt="0"/>
      <dgm:spPr/>
    </dgm:pt>
    <dgm:pt modelId="{CAE3006B-E859-4974-AD27-286EE2CDB7BE}" type="pres">
      <dgm:prSet presAssocID="{A9D9EF49-E1FB-4F8D-B9DE-96D8A00D12F7}" presName="conn2-1" presStyleLbl="parChTrans1D2" presStyleIdx="1" presStyleCnt="2"/>
      <dgm:spPr/>
    </dgm:pt>
    <dgm:pt modelId="{0B9C2A3B-DFEB-465E-B769-4F3D8EC13963}" type="pres">
      <dgm:prSet presAssocID="{A9D9EF49-E1FB-4F8D-B9DE-96D8A00D12F7}" presName="connTx" presStyleLbl="parChTrans1D2" presStyleIdx="1" presStyleCnt="2"/>
      <dgm:spPr/>
    </dgm:pt>
    <dgm:pt modelId="{A6D491C4-CF47-4BBB-9919-8487B06CB83F}" type="pres">
      <dgm:prSet presAssocID="{2E459084-D291-4721-A26B-3B005EC818E5}" presName="root2" presStyleCnt="0"/>
      <dgm:spPr/>
    </dgm:pt>
    <dgm:pt modelId="{487E96C0-3550-4F56-91B6-442C7048CC87}" type="pres">
      <dgm:prSet presAssocID="{2E459084-D291-4721-A26B-3B005EC818E5}" presName="LevelTwoTextNode" presStyleLbl="node2" presStyleIdx="1" presStyleCnt="2" custScaleX="62093" custScaleY="62093" custLinFactNeighborX="-9862" custLinFactNeighborY="80690">
        <dgm:presLayoutVars>
          <dgm:chPref val="3"/>
        </dgm:presLayoutVars>
      </dgm:prSet>
      <dgm:spPr>
        <a:prstGeom prst="ellipse">
          <a:avLst/>
        </a:prstGeom>
      </dgm:spPr>
    </dgm:pt>
    <dgm:pt modelId="{6BBE3B9C-2EFE-4FAB-809C-C72CAF833E7F}" type="pres">
      <dgm:prSet presAssocID="{2E459084-D291-4721-A26B-3B005EC818E5}" presName="level3hierChild" presStyleCnt="0"/>
      <dgm:spPr/>
    </dgm:pt>
  </dgm:ptLst>
  <dgm:cxnLst>
    <dgm:cxn modelId="{CA21FA05-DFD6-4567-A593-BE48D214051C}" type="presOf" srcId="{D7151D6D-D106-4266-9879-C1870001F678}" destId="{C5490426-AF72-4296-B6A0-D245C983D166}" srcOrd="0" destOrd="0" presId="urn:microsoft.com/office/officeart/2005/8/layout/hierarchy2"/>
    <dgm:cxn modelId="{D3B50607-6C89-4219-BD96-075BCB70BC87}" type="presOf" srcId="{A6D32F52-BC2E-42B0-948B-586C487CC0F5}" destId="{6F47EB3A-F6CD-4090-9921-091446C5D78D}" srcOrd="0" destOrd="0" presId="urn:microsoft.com/office/officeart/2005/8/layout/hierarchy2"/>
    <dgm:cxn modelId="{5D524409-5878-4242-B35F-0C8765843049}" type="presOf" srcId="{A9D9EF49-E1FB-4F8D-B9DE-96D8A00D12F7}" destId="{CAE3006B-E859-4974-AD27-286EE2CDB7BE}" srcOrd="0" destOrd="0" presId="urn:microsoft.com/office/officeart/2005/8/layout/hierarchy2"/>
    <dgm:cxn modelId="{33376E0A-0568-431E-822C-01E685CE0FBC}" type="presOf" srcId="{8B5CEF3B-99ED-4FA0-86AF-FF53AD7C50F4}" destId="{16DEAC8F-BDD9-4013-AEF8-DFCFBD043BC7}" srcOrd="1" destOrd="0" presId="urn:microsoft.com/office/officeart/2005/8/layout/hierarchy2"/>
    <dgm:cxn modelId="{8187750B-A70E-4B61-8ABA-3183F51D2DBC}" type="presOf" srcId="{02167228-C1B6-4B8E-B2BB-73629CB08209}" destId="{31E3D8C1-0529-4251-A8D8-81263D4DBFC8}" srcOrd="0" destOrd="0" presId="urn:microsoft.com/office/officeart/2005/8/layout/hierarchy2"/>
    <dgm:cxn modelId="{2F692E0C-6DEA-4B0F-AD98-D29159BE5DED}" type="presOf" srcId="{946FE313-79B1-40EC-AF53-2E745CBE3E60}" destId="{B5D5C01B-8FB2-4441-BE39-5E40C217C7F3}" srcOrd="0" destOrd="0" presId="urn:microsoft.com/office/officeart/2005/8/layout/hierarchy2"/>
    <dgm:cxn modelId="{CE29BB0E-B844-46CE-A9AE-18850822FA31}" srcId="{7CCEBBB8-7D6F-432E-911C-C798854CC39E}" destId="{619CB8B9-4B28-4B74-91F7-9185E6DD799C}" srcOrd="1" destOrd="0" parTransId="{CFBD4E47-2BDD-4C61-A8A0-5882F4129CC4}" sibTransId="{33CB239E-3F61-4B20-AA30-0DD5E813B6E4}"/>
    <dgm:cxn modelId="{7940C70F-647A-478C-8065-BFD679BBB204}" type="presOf" srcId="{53FF7F48-8A38-47C8-A81D-47CC71AE7B9C}" destId="{467FE7E4-41B5-47E1-A5B8-C88B4A663257}" srcOrd="1" destOrd="0" presId="urn:microsoft.com/office/officeart/2005/8/layout/hierarchy2"/>
    <dgm:cxn modelId="{889C0713-F831-4EDE-9F8A-B31D261D12BB}" srcId="{02167228-C1B6-4B8E-B2BB-73629CB08209}" destId="{8F1557CF-6E61-4249-A8E6-4A73E02999B5}" srcOrd="2" destOrd="0" parTransId="{F1414F09-557D-49EB-89D9-45A0E1631909}" sibTransId="{7699A182-7E36-41C8-9C3E-6CDC93684433}"/>
    <dgm:cxn modelId="{8B0BCC18-4C5A-4122-8E26-5DF322D72AD4}" srcId="{85AB9D3A-3526-4C59-829B-72219727FB3C}" destId="{7CCEBBB8-7D6F-432E-911C-C798854CC39E}" srcOrd="0" destOrd="0" parTransId="{2F2B5288-4AF6-4E69-8667-83805F74677B}" sibTransId="{551B29A5-B920-4C2F-8959-F60B65772998}"/>
    <dgm:cxn modelId="{80D93C19-58EB-4A88-AE40-44C04F1037D6}" type="presOf" srcId="{D7151D6D-D106-4266-9879-C1870001F678}" destId="{7CD53E63-037A-42FA-A893-5AADD7446838}" srcOrd="1" destOrd="0" presId="urn:microsoft.com/office/officeart/2005/8/layout/hierarchy2"/>
    <dgm:cxn modelId="{E1BE2A22-D516-469F-9CB2-6E3F93B31D3B}" srcId="{7CCEBBB8-7D6F-432E-911C-C798854CC39E}" destId="{6E8C8ED5-9535-4E3E-ABD9-576E6FB479B8}" srcOrd="2" destOrd="0" parTransId="{3D1AF61E-AE2E-4A9D-834D-4911FE709F47}" sibTransId="{EE19D09C-42C5-48D5-B267-3A3A0A9B9BEA}"/>
    <dgm:cxn modelId="{E8FEF828-8FCC-4CDB-9562-9F552C939FBD}" type="presOf" srcId="{2F2B5288-4AF6-4E69-8667-83805F74677B}" destId="{14A7428C-07F6-4832-A2FB-D09082E4ACFC}" srcOrd="0" destOrd="0" presId="urn:microsoft.com/office/officeart/2005/8/layout/hierarchy2"/>
    <dgm:cxn modelId="{BEB84B31-87FD-4F29-9353-6A61703470BF}" srcId="{F7D67024-DCF6-406D-A316-CAC29BA54A32}" destId="{19F0FD15-D1A6-438D-83D9-9B6FDF547E6D}" srcOrd="0" destOrd="0" parTransId="{EACECFD3-DB0B-47DE-86F0-040516F95CFF}" sibTransId="{D8296681-C66E-44AE-86CD-95D794EBEC26}"/>
    <dgm:cxn modelId="{96FA1634-C56B-4DA8-B8DA-2F8396C09D02}" type="presOf" srcId="{946FE313-79B1-40EC-AF53-2E745CBE3E60}" destId="{7B2B200D-96C5-479D-873D-1091205A7420}" srcOrd="1" destOrd="0" presId="urn:microsoft.com/office/officeart/2005/8/layout/hierarchy2"/>
    <dgm:cxn modelId="{4A832335-0082-4DB8-B7F8-6755577908BB}" type="presOf" srcId="{85AB9D3A-3526-4C59-829B-72219727FB3C}" destId="{C891AC52-C0D5-4C87-9C19-045005F98D90}" srcOrd="0" destOrd="0" presId="urn:microsoft.com/office/officeart/2005/8/layout/hierarchy2"/>
    <dgm:cxn modelId="{B57B9A3D-59C9-4EB9-881E-156A1A65FD3E}" type="presOf" srcId="{19F0FD15-D1A6-438D-83D9-9B6FDF547E6D}" destId="{3A9BF11F-EBA4-4EA4-B344-357259224EED}" srcOrd="0" destOrd="0" presId="urn:microsoft.com/office/officeart/2005/8/layout/hierarchy2"/>
    <dgm:cxn modelId="{A5EBB241-6D52-40CF-A410-B24353C73004}" srcId="{02167228-C1B6-4B8E-B2BB-73629CB08209}" destId="{1F19472C-6928-4F6C-9284-DFDD69F30A23}" srcOrd="1" destOrd="0" parTransId="{A6D32F52-BC2E-42B0-948B-586C487CC0F5}" sibTransId="{416D3366-1DA8-4257-BAA5-E721AE86C326}"/>
    <dgm:cxn modelId="{AAD13E62-37A1-4F59-8406-7C180F89E764}" type="presOf" srcId="{A9D9EF49-E1FB-4F8D-B9DE-96D8A00D12F7}" destId="{0B9C2A3B-DFEB-465E-B769-4F3D8EC13963}" srcOrd="1" destOrd="0" presId="urn:microsoft.com/office/officeart/2005/8/layout/hierarchy2"/>
    <dgm:cxn modelId="{8AE9FD43-A667-4441-AC29-29284CCD7CCE}" type="presOf" srcId="{18AE96E5-5AE0-4C21-9CDA-8C29E580AEFD}" destId="{62AA4A73-4392-41B1-AF6E-D22DCF60B5D3}" srcOrd="1" destOrd="0" presId="urn:microsoft.com/office/officeart/2005/8/layout/hierarchy2"/>
    <dgm:cxn modelId="{57385344-FA90-4B82-BFCF-6130CC7B0CCF}" type="presOf" srcId="{2E459084-D291-4721-A26B-3B005EC818E5}" destId="{487E96C0-3550-4F56-91B6-442C7048CC87}" srcOrd="0" destOrd="0" presId="urn:microsoft.com/office/officeart/2005/8/layout/hierarchy2"/>
    <dgm:cxn modelId="{B00EFD66-9409-41B2-8A87-8912B3522C7D}" type="presOf" srcId="{DFF326BB-3C28-4CA6-B7FF-00108D772C23}" destId="{7661B7B3-D4B2-4562-8E33-FAD9076C7D4F}" srcOrd="0" destOrd="0" presId="urn:microsoft.com/office/officeart/2005/8/layout/hierarchy2"/>
    <dgm:cxn modelId="{4BD46E67-528F-484B-BAD8-4DDE99AC5CE5}" type="presOf" srcId="{EACECFD3-DB0B-47DE-86F0-040516F95CFF}" destId="{91C342B0-CB90-400F-8812-792C2689CC8A}" srcOrd="1" destOrd="0" presId="urn:microsoft.com/office/officeart/2005/8/layout/hierarchy2"/>
    <dgm:cxn modelId="{A0A49267-8616-41D8-8D02-B0ED31C39582}" srcId="{CE0BA546-04C3-4DB3-9CA7-9F71AAAF3117}" destId="{DFF326BB-3C28-4CA6-B7FF-00108D772C23}" srcOrd="0" destOrd="0" parTransId="{D2C5E83E-D54A-4AFA-A349-D4328774D36E}" sibTransId="{999A023C-7333-47FB-BE84-4DE0A7F9585B}"/>
    <dgm:cxn modelId="{230F374A-D751-419F-A960-C9AA54DA2579}" type="presOf" srcId="{4D90AB7A-3726-4C24-B5F4-AA085F020A13}" destId="{C6324DBD-517E-49FF-935D-DBF6180BCB9A}" srcOrd="0" destOrd="0" presId="urn:microsoft.com/office/officeart/2005/8/layout/hierarchy2"/>
    <dgm:cxn modelId="{5746654D-3A19-4113-BDC6-ACF9FDF7618A}" srcId="{7CCEBBB8-7D6F-432E-911C-C798854CC39E}" destId="{88F3E951-3437-43AD-AB84-506FEEF6FF4B}" srcOrd="0" destOrd="0" parTransId="{946FE313-79B1-40EC-AF53-2E745CBE3E60}" sibTransId="{936A1624-A6F5-4F8F-AD91-47A2F74ADB1A}"/>
    <dgm:cxn modelId="{13CA306E-E5E5-4E83-8EB1-78E4F555F2BB}" srcId="{85AB9D3A-3526-4C59-829B-72219727FB3C}" destId="{F7D67024-DCF6-406D-A316-CAC29BA54A32}" srcOrd="2" destOrd="0" parTransId="{892A1CB5-601D-4AA7-8B42-2F1A02EFE368}" sibTransId="{73C0DA5A-C93B-4CE2-B899-6F7F98704FB6}"/>
    <dgm:cxn modelId="{431AD74E-0660-47F8-B044-66F33679D8BC}" type="presOf" srcId="{2F2B5288-4AF6-4E69-8667-83805F74677B}" destId="{27B5B1C3-6171-464A-A5A3-E52FBD90E209}" srcOrd="1" destOrd="0" presId="urn:microsoft.com/office/officeart/2005/8/layout/hierarchy2"/>
    <dgm:cxn modelId="{2E386C4F-7D56-4556-B39C-DDF6AF0B1D6A}" type="presOf" srcId="{778B3D35-0E26-4D64-B7EA-4D8B44411803}" destId="{A6B07EF4-7C2C-4D9E-84AD-6077DA006BE0}" srcOrd="0" destOrd="0" presId="urn:microsoft.com/office/officeart/2005/8/layout/hierarchy2"/>
    <dgm:cxn modelId="{3F6C7F4F-00FC-4682-9644-255272E90FD3}" srcId="{85AB9D3A-3526-4C59-829B-72219727FB3C}" destId="{02167228-C1B6-4B8E-B2BB-73629CB08209}" srcOrd="1" destOrd="0" parTransId="{18AE96E5-5AE0-4C21-9CDA-8C29E580AEFD}" sibTransId="{F766F637-E7A2-486F-AC61-F8729E2BC026}"/>
    <dgm:cxn modelId="{8299BC72-9322-4D10-AEDC-5CFDDB4FC45C}" type="presOf" srcId="{53FF7F48-8A38-47C8-A81D-47CC71AE7B9C}" destId="{4F8AC210-DF73-4B61-ABC3-9307858F1AEC}" srcOrd="0" destOrd="0" presId="urn:microsoft.com/office/officeart/2005/8/layout/hierarchy2"/>
    <dgm:cxn modelId="{9FDA0776-C774-46AD-A2AB-6B0AB39EDBCC}" type="presOf" srcId="{1C190302-AA12-4878-8011-7C9E38068D33}" destId="{6A1EDB1A-AB1B-4486-8A9B-C6E5C0FF27F8}" srcOrd="0" destOrd="0" presId="urn:microsoft.com/office/officeart/2005/8/layout/hierarchy2"/>
    <dgm:cxn modelId="{2992F959-DDFE-4008-9BD8-894540AD448C}" srcId="{02167228-C1B6-4B8E-B2BB-73629CB08209}" destId="{1C190302-AA12-4878-8011-7C9E38068D33}" srcOrd="3" destOrd="0" parTransId="{4D90AB7A-3726-4C24-B5F4-AA085F020A13}" sibTransId="{70683F2A-D424-46AC-A5A3-DB86AC2EC0A2}"/>
    <dgm:cxn modelId="{38C5097D-28A5-4183-A404-0118F9BCBC58}" type="presOf" srcId="{F7D67024-DCF6-406D-A316-CAC29BA54A32}" destId="{719DDB5D-A293-4D33-BA17-63E01625C7E3}" srcOrd="0" destOrd="0" presId="urn:microsoft.com/office/officeart/2005/8/layout/hierarchy2"/>
    <dgm:cxn modelId="{DBE1AF7D-9B9F-4861-AD67-E167A32E1DF4}" type="presOf" srcId="{892A1CB5-601D-4AA7-8B42-2F1A02EFE368}" destId="{F052A1A1-50F5-45D5-9437-DE047D12E5D9}" srcOrd="1" destOrd="0" presId="urn:microsoft.com/office/officeart/2005/8/layout/hierarchy2"/>
    <dgm:cxn modelId="{2008B18A-CA8B-4CC0-B769-49659E18FA31}" type="presOf" srcId="{F1414F09-557D-49EB-89D9-45A0E1631909}" destId="{512F0CEB-778B-4A7D-88DE-53491399E18D}" srcOrd="1" destOrd="0" presId="urn:microsoft.com/office/officeart/2005/8/layout/hierarchy2"/>
    <dgm:cxn modelId="{98FCD3A0-852A-483A-A9E8-66E35FBF9FC2}" type="presOf" srcId="{AD4E86F6-03E0-4AEE-8180-E63C174A4F36}" destId="{FC0E544F-4AF9-4AB2-9FDA-A0B10E13446B}" srcOrd="0" destOrd="0" presId="urn:microsoft.com/office/officeart/2005/8/layout/hierarchy2"/>
    <dgm:cxn modelId="{048042A9-CB5D-4E65-90AA-3CF9A91A6FED}" type="presOf" srcId="{619CB8B9-4B28-4B74-91F7-9185E6DD799C}" destId="{46A89049-CB74-4BEF-B3C9-5AC7FF061102}" srcOrd="0" destOrd="0" presId="urn:microsoft.com/office/officeart/2005/8/layout/hierarchy2"/>
    <dgm:cxn modelId="{3582D4AE-2489-47AB-BBB6-A4D6885190BB}" type="presOf" srcId="{EACECFD3-DB0B-47DE-86F0-040516F95CFF}" destId="{8574A0A4-5E0B-43B8-B438-EDB7C44BEF4B}" srcOrd="0" destOrd="0" presId="urn:microsoft.com/office/officeart/2005/8/layout/hierarchy2"/>
    <dgm:cxn modelId="{17D08EB0-3335-45DE-B400-436B90F4159C}" type="presOf" srcId="{A6D32F52-BC2E-42B0-948B-586C487CC0F5}" destId="{865661E2-0DB9-4860-A58C-5431E24AD5B5}" srcOrd="1" destOrd="0" presId="urn:microsoft.com/office/officeart/2005/8/layout/hierarchy2"/>
    <dgm:cxn modelId="{A8E492B1-313B-4F93-B813-8D94A583E5F6}" srcId="{DFF326BB-3C28-4CA6-B7FF-00108D772C23}" destId="{2E459084-D291-4721-A26B-3B005EC818E5}" srcOrd="1" destOrd="0" parTransId="{A9D9EF49-E1FB-4F8D-B9DE-96D8A00D12F7}" sibTransId="{9646AB97-0468-4277-AA25-0B56B9F6204C}"/>
    <dgm:cxn modelId="{09E138C1-1C11-4640-A084-A9931BC4FB39}" type="presOf" srcId="{F1414F09-557D-49EB-89D9-45A0E1631909}" destId="{3355B155-C440-401A-AF02-4648BDD61B61}" srcOrd="0" destOrd="0" presId="urn:microsoft.com/office/officeart/2005/8/layout/hierarchy2"/>
    <dgm:cxn modelId="{D74BADC5-F180-4756-8BD9-E6D4084FAF5A}" type="presOf" srcId="{CFBD4E47-2BDD-4C61-A8A0-5882F4129CC4}" destId="{D4928D10-A1DE-4620-A92C-172445CB01F7}" srcOrd="0" destOrd="0" presId="urn:microsoft.com/office/officeart/2005/8/layout/hierarchy2"/>
    <dgm:cxn modelId="{F8D562CA-A398-4CD0-A575-01ECF1B694CE}" type="presOf" srcId="{3D1AF61E-AE2E-4A9D-834D-4911FE709F47}" destId="{05313DDB-5D2E-44CC-A004-A65B5AF99C8D}" srcOrd="1" destOrd="0" presId="urn:microsoft.com/office/officeart/2005/8/layout/hierarchy2"/>
    <dgm:cxn modelId="{7F6C79CE-A9C3-4C27-A9E9-30FF0573EAAB}" type="presOf" srcId="{18AE96E5-5AE0-4C21-9CDA-8C29E580AEFD}" destId="{AA1AFB08-403A-4A26-B41E-5400E7B88C24}" srcOrd="0" destOrd="0" presId="urn:microsoft.com/office/officeart/2005/8/layout/hierarchy2"/>
    <dgm:cxn modelId="{FADCEFD6-3DBC-4E5B-AE9E-E0E7961C99BC}" type="presOf" srcId="{8B5CEF3B-99ED-4FA0-86AF-FF53AD7C50F4}" destId="{7D1EC24B-B2A2-491C-909C-185C3B58CAF6}" srcOrd="0" destOrd="0" presId="urn:microsoft.com/office/officeart/2005/8/layout/hierarchy2"/>
    <dgm:cxn modelId="{59B125D7-FAD2-4E63-B85D-BD465DCFFDC5}" srcId="{DFF326BB-3C28-4CA6-B7FF-00108D772C23}" destId="{85AB9D3A-3526-4C59-829B-72219727FB3C}" srcOrd="0" destOrd="0" parTransId="{D7151D6D-D106-4266-9879-C1870001F678}" sibTransId="{A9C9555C-37BF-453E-8C15-09DA4246C8D1}"/>
    <dgm:cxn modelId="{A88818D9-1EEA-40F1-9D89-16946E403651}" type="presOf" srcId="{7CCEBBB8-7D6F-432E-911C-C798854CC39E}" destId="{DEADDF0A-E459-4539-9164-62854699CDB8}" srcOrd="0" destOrd="0" presId="urn:microsoft.com/office/officeart/2005/8/layout/hierarchy2"/>
    <dgm:cxn modelId="{122D58D9-EAD9-4842-A282-350B29B5127F}" type="presOf" srcId="{CFBD4E47-2BDD-4C61-A8A0-5882F4129CC4}" destId="{0133B8D0-68D3-4FAE-B4BD-842936453C3B}" srcOrd="1" destOrd="0" presId="urn:microsoft.com/office/officeart/2005/8/layout/hierarchy2"/>
    <dgm:cxn modelId="{7CA0D0DB-430E-4A47-8213-C46899DECB2E}" type="presOf" srcId="{CE0BA546-04C3-4DB3-9CA7-9F71AAAF3117}" destId="{1F38F665-C611-4E8B-8110-104D43CC97F6}" srcOrd="0" destOrd="0" presId="urn:microsoft.com/office/officeart/2005/8/layout/hierarchy2"/>
    <dgm:cxn modelId="{138774DF-37B0-42B6-A962-BB48CDB2B7AD}" type="presOf" srcId="{1F19472C-6928-4F6C-9284-DFDD69F30A23}" destId="{F0F53E6E-9530-41D7-AF2B-EE630378DD1D}" srcOrd="0" destOrd="0" presId="urn:microsoft.com/office/officeart/2005/8/layout/hierarchy2"/>
    <dgm:cxn modelId="{8DB34CE2-1736-4A5B-AB77-9C15CA2BD547}" type="presOf" srcId="{8F1557CF-6E61-4249-A8E6-4A73E02999B5}" destId="{34FE6A59-2695-437E-857C-7E17CC0B38A5}" srcOrd="0" destOrd="0" presId="urn:microsoft.com/office/officeart/2005/8/layout/hierarchy2"/>
    <dgm:cxn modelId="{5F3DC1E2-E670-4F61-9A67-D4756DB63E61}" srcId="{7CCEBBB8-7D6F-432E-911C-C798854CC39E}" destId="{AD4E86F6-03E0-4AEE-8180-E63C174A4F36}" srcOrd="3" destOrd="0" parTransId="{8B5CEF3B-99ED-4FA0-86AF-FF53AD7C50F4}" sibTransId="{FACE8118-2EEE-459F-B591-A391F7760F28}"/>
    <dgm:cxn modelId="{A2DB48E7-5CBC-4BBB-BA76-0488E648F74A}" type="presOf" srcId="{6E8C8ED5-9535-4E3E-ABD9-576E6FB479B8}" destId="{A84CA05D-99E5-410D-933F-D8A2BD8BBE2B}" srcOrd="0" destOrd="0" presId="urn:microsoft.com/office/officeart/2005/8/layout/hierarchy2"/>
    <dgm:cxn modelId="{FCCAADEA-F896-4901-BCEC-DBD74CE3AD94}" type="presOf" srcId="{88F3E951-3437-43AD-AB84-506FEEF6FF4B}" destId="{34286C7D-DA04-4AC1-8C2D-2C4FCFB94417}" srcOrd="0" destOrd="0" presId="urn:microsoft.com/office/officeart/2005/8/layout/hierarchy2"/>
    <dgm:cxn modelId="{74140FEC-FF69-47DB-B0CE-E2DFBA6C0D56}" type="presOf" srcId="{4D90AB7A-3726-4C24-B5F4-AA085F020A13}" destId="{03449106-FA1D-4D9F-BE91-A27C481A00D5}" srcOrd="1" destOrd="0" presId="urn:microsoft.com/office/officeart/2005/8/layout/hierarchy2"/>
    <dgm:cxn modelId="{76971AEE-1C65-4587-906B-4ED10BDACC75}" srcId="{02167228-C1B6-4B8E-B2BB-73629CB08209}" destId="{778B3D35-0E26-4D64-B7EA-4D8B44411803}" srcOrd="0" destOrd="0" parTransId="{53FF7F48-8A38-47C8-A81D-47CC71AE7B9C}" sibTransId="{F8AAAECA-5204-49AF-AC7C-F581562C800A}"/>
    <dgm:cxn modelId="{40550EF6-AE16-4138-B1C3-FA57CE0B039E}" type="presOf" srcId="{892A1CB5-601D-4AA7-8B42-2F1A02EFE368}" destId="{07D79575-C6B3-472A-BF4E-1E5CCA04D467}" srcOrd="0" destOrd="0" presId="urn:microsoft.com/office/officeart/2005/8/layout/hierarchy2"/>
    <dgm:cxn modelId="{CE4D77FD-92CC-4261-BDA4-ED12A52218C9}" type="presOf" srcId="{3D1AF61E-AE2E-4A9D-834D-4911FE709F47}" destId="{3B816B6D-2F28-4172-B2FE-F2CD0098B241}" srcOrd="0" destOrd="0" presId="urn:microsoft.com/office/officeart/2005/8/layout/hierarchy2"/>
    <dgm:cxn modelId="{28FA6D52-E1AC-4CA2-A808-6F4614ED2DBC}" type="presParOf" srcId="{1F38F665-C611-4E8B-8110-104D43CC97F6}" destId="{D8049026-5B8B-47E6-B148-41EDDA45A960}" srcOrd="0" destOrd="0" presId="urn:microsoft.com/office/officeart/2005/8/layout/hierarchy2"/>
    <dgm:cxn modelId="{CAACF761-C166-49DC-8702-0B754A16BDB3}" type="presParOf" srcId="{D8049026-5B8B-47E6-B148-41EDDA45A960}" destId="{7661B7B3-D4B2-4562-8E33-FAD9076C7D4F}" srcOrd="0" destOrd="0" presId="urn:microsoft.com/office/officeart/2005/8/layout/hierarchy2"/>
    <dgm:cxn modelId="{82705D63-0096-460F-B831-293E7E0819A0}" type="presParOf" srcId="{D8049026-5B8B-47E6-B148-41EDDA45A960}" destId="{F10DFA46-4E30-4831-A1A4-C7567CA28C2D}" srcOrd="1" destOrd="0" presId="urn:microsoft.com/office/officeart/2005/8/layout/hierarchy2"/>
    <dgm:cxn modelId="{0F959A1C-A0DA-4488-B40D-16D71378F11E}" type="presParOf" srcId="{F10DFA46-4E30-4831-A1A4-C7567CA28C2D}" destId="{C5490426-AF72-4296-B6A0-D245C983D166}" srcOrd="0" destOrd="0" presId="urn:microsoft.com/office/officeart/2005/8/layout/hierarchy2"/>
    <dgm:cxn modelId="{26847A4E-B5C4-4342-906D-C20DB05DBBD0}" type="presParOf" srcId="{C5490426-AF72-4296-B6A0-D245C983D166}" destId="{7CD53E63-037A-42FA-A893-5AADD7446838}" srcOrd="0" destOrd="0" presId="urn:microsoft.com/office/officeart/2005/8/layout/hierarchy2"/>
    <dgm:cxn modelId="{B3DD6824-D0C7-40FE-AAC9-7A5BDBCCC1DE}" type="presParOf" srcId="{F10DFA46-4E30-4831-A1A4-C7567CA28C2D}" destId="{22C1EA5A-4760-4272-9336-5D8BFBFBF438}" srcOrd="1" destOrd="0" presId="urn:microsoft.com/office/officeart/2005/8/layout/hierarchy2"/>
    <dgm:cxn modelId="{3C29B4FC-824F-4D0F-A860-F3C595DB7B3C}" type="presParOf" srcId="{22C1EA5A-4760-4272-9336-5D8BFBFBF438}" destId="{C891AC52-C0D5-4C87-9C19-045005F98D90}" srcOrd="0" destOrd="0" presId="urn:microsoft.com/office/officeart/2005/8/layout/hierarchy2"/>
    <dgm:cxn modelId="{F765C9E3-A9C3-4B73-84C3-69B1D827C25F}" type="presParOf" srcId="{22C1EA5A-4760-4272-9336-5D8BFBFBF438}" destId="{6AB310BC-F8B8-4BBD-B2B6-0ECF2D65ABC0}" srcOrd="1" destOrd="0" presId="urn:microsoft.com/office/officeart/2005/8/layout/hierarchy2"/>
    <dgm:cxn modelId="{DC354CC7-7F06-49FB-811E-6EDC9B336906}" type="presParOf" srcId="{6AB310BC-F8B8-4BBD-B2B6-0ECF2D65ABC0}" destId="{14A7428C-07F6-4832-A2FB-D09082E4ACFC}" srcOrd="0" destOrd="0" presId="urn:microsoft.com/office/officeart/2005/8/layout/hierarchy2"/>
    <dgm:cxn modelId="{64BD557B-ABE1-4F19-96D7-0DE15D9130D4}" type="presParOf" srcId="{14A7428C-07F6-4832-A2FB-D09082E4ACFC}" destId="{27B5B1C3-6171-464A-A5A3-E52FBD90E209}" srcOrd="0" destOrd="0" presId="urn:microsoft.com/office/officeart/2005/8/layout/hierarchy2"/>
    <dgm:cxn modelId="{73492799-B50C-4F89-8AF0-5DAD1D67DC4A}" type="presParOf" srcId="{6AB310BC-F8B8-4BBD-B2B6-0ECF2D65ABC0}" destId="{8D12414E-345A-4B1B-BF55-51235C6782E4}" srcOrd="1" destOrd="0" presId="urn:microsoft.com/office/officeart/2005/8/layout/hierarchy2"/>
    <dgm:cxn modelId="{37004F1D-7CAE-4F64-A175-EAFFCE25BBA7}" type="presParOf" srcId="{8D12414E-345A-4B1B-BF55-51235C6782E4}" destId="{DEADDF0A-E459-4539-9164-62854699CDB8}" srcOrd="0" destOrd="0" presId="urn:microsoft.com/office/officeart/2005/8/layout/hierarchy2"/>
    <dgm:cxn modelId="{E4615DCD-0B67-4D15-B4D7-50F5B2A4A36F}" type="presParOf" srcId="{8D12414E-345A-4B1B-BF55-51235C6782E4}" destId="{7E8F9160-954D-4822-ACB8-EE68FB681694}" srcOrd="1" destOrd="0" presId="urn:microsoft.com/office/officeart/2005/8/layout/hierarchy2"/>
    <dgm:cxn modelId="{177C6E1E-2D22-4E15-B6A0-D2E67CDB958D}" type="presParOf" srcId="{7E8F9160-954D-4822-ACB8-EE68FB681694}" destId="{B5D5C01B-8FB2-4441-BE39-5E40C217C7F3}" srcOrd="0" destOrd="0" presId="urn:microsoft.com/office/officeart/2005/8/layout/hierarchy2"/>
    <dgm:cxn modelId="{A9F047BB-D32F-4050-906E-08F15E3360E7}" type="presParOf" srcId="{B5D5C01B-8FB2-4441-BE39-5E40C217C7F3}" destId="{7B2B200D-96C5-479D-873D-1091205A7420}" srcOrd="0" destOrd="0" presId="urn:microsoft.com/office/officeart/2005/8/layout/hierarchy2"/>
    <dgm:cxn modelId="{78812698-AF5C-46F9-AB3A-F9AECA71811D}" type="presParOf" srcId="{7E8F9160-954D-4822-ACB8-EE68FB681694}" destId="{5A393C5B-873D-4365-A449-68AAF4749A81}" srcOrd="1" destOrd="0" presId="urn:microsoft.com/office/officeart/2005/8/layout/hierarchy2"/>
    <dgm:cxn modelId="{D699D9A0-A7EA-41B6-9248-D135E78AB350}" type="presParOf" srcId="{5A393C5B-873D-4365-A449-68AAF4749A81}" destId="{34286C7D-DA04-4AC1-8C2D-2C4FCFB94417}" srcOrd="0" destOrd="0" presId="urn:microsoft.com/office/officeart/2005/8/layout/hierarchy2"/>
    <dgm:cxn modelId="{FB156FEA-2EFB-461D-B5B2-D2A0D32E60EB}" type="presParOf" srcId="{5A393C5B-873D-4365-A449-68AAF4749A81}" destId="{DBF42746-CD4F-452D-A0A4-18F3C96A331D}" srcOrd="1" destOrd="0" presId="urn:microsoft.com/office/officeart/2005/8/layout/hierarchy2"/>
    <dgm:cxn modelId="{982C118A-316A-4D7B-A5F2-D68E160B6F80}" type="presParOf" srcId="{7E8F9160-954D-4822-ACB8-EE68FB681694}" destId="{D4928D10-A1DE-4620-A92C-172445CB01F7}" srcOrd="2" destOrd="0" presId="urn:microsoft.com/office/officeart/2005/8/layout/hierarchy2"/>
    <dgm:cxn modelId="{BB2A010A-7B96-46A5-AC8C-5DB5CABC6B92}" type="presParOf" srcId="{D4928D10-A1DE-4620-A92C-172445CB01F7}" destId="{0133B8D0-68D3-4FAE-B4BD-842936453C3B}" srcOrd="0" destOrd="0" presId="urn:microsoft.com/office/officeart/2005/8/layout/hierarchy2"/>
    <dgm:cxn modelId="{F874CDD9-4576-487E-A80B-295D810499A5}" type="presParOf" srcId="{7E8F9160-954D-4822-ACB8-EE68FB681694}" destId="{FBD1E987-07AF-459B-875C-10AFBA0AE7DA}" srcOrd="3" destOrd="0" presId="urn:microsoft.com/office/officeart/2005/8/layout/hierarchy2"/>
    <dgm:cxn modelId="{104E256A-440C-4CFE-9F55-8DD716BF867E}" type="presParOf" srcId="{FBD1E987-07AF-459B-875C-10AFBA0AE7DA}" destId="{46A89049-CB74-4BEF-B3C9-5AC7FF061102}" srcOrd="0" destOrd="0" presId="urn:microsoft.com/office/officeart/2005/8/layout/hierarchy2"/>
    <dgm:cxn modelId="{6369208A-859F-4CCD-9B5F-A8C29BC87464}" type="presParOf" srcId="{FBD1E987-07AF-459B-875C-10AFBA0AE7DA}" destId="{177DB81D-6EB6-4AA5-BDF4-09A3C17C2A3A}" srcOrd="1" destOrd="0" presId="urn:microsoft.com/office/officeart/2005/8/layout/hierarchy2"/>
    <dgm:cxn modelId="{8F12FBF8-430B-4C70-B895-37547C6DAB3B}" type="presParOf" srcId="{7E8F9160-954D-4822-ACB8-EE68FB681694}" destId="{3B816B6D-2F28-4172-B2FE-F2CD0098B241}" srcOrd="4" destOrd="0" presId="urn:microsoft.com/office/officeart/2005/8/layout/hierarchy2"/>
    <dgm:cxn modelId="{AB96BB80-E9BF-488C-8373-31D6CD656949}" type="presParOf" srcId="{3B816B6D-2F28-4172-B2FE-F2CD0098B241}" destId="{05313DDB-5D2E-44CC-A004-A65B5AF99C8D}" srcOrd="0" destOrd="0" presId="urn:microsoft.com/office/officeart/2005/8/layout/hierarchy2"/>
    <dgm:cxn modelId="{113707B8-31AB-4683-995E-2EA7D70C7F94}" type="presParOf" srcId="{7E8F9160-954D-4822-ACB8-EE68FB681694}" destId="{69FFDEAF-9114-4CE3-9A08-0DE407FBB4A3}" srcOrd="5" destOrd="0" presId="urn:microsoft.com/office/officeart/2005/8/layout/hierarchy2"/>
    <dgm:cxn modelId="{4007412A-3400-485A-86B3-B8D3A9B073FC}" type="presParOf" srcId="{69FFDEAF-9114-4CE3-9A08-0DE407FBB4A3}" destId="{A84CA05D-99E5-410D-933F-D8A2BD8BBE2B}" srcOrd="0" destOrd="0" presId="urn:microsoft.com/office/officeart/2005/8/layout/hierarchy2"/>
    <dgm:cxn modelId="{2D87B69E-BF24-4231-8A82-51DBE6561EC3}" type="presParOf" srcId="{69FFDEAF-9114-4CE3-9A08-0DE407FBB4A3}" destId="{33693513-90D9-4E18-A552-C82AB2CC0741}" srcOrd="1" destOrd="0" presId="urn:microsoft.com/office/officeart/2005/8/layout/hierarchy2"/>
    <dgm:cxn modelId="{65D1B50B-62C2-4214-9289-6B10D3B60C27}" type="presParOf" srcId="{7E8F9160-954D-4822-ACB8-EE68FB681694}" destId="{7D1EC24B-B2A2-491C-909C-185C3B58CAF6}" srcOrd="6" destOrd="0" presId="urn:microsoft.com/office/officeart/2005/8/layout/hierarchy2"/>
    <dgm:cxn modelId="{D6974186-ABA6-4DA7-A1F2-271BC3DBEC73}" type="presParOf" srcId="{7D1EC24B-B2A2-491C-909C-185C3B58CAF6}" destId="{16DEAC8F-BDD9-4013-AEF8-DFCFBD043BC7}" srcOrd="0" destOrd="0" presId="urn:microsoft.com/office/officeart/2005/8/layout/hierarchy2"/>
    <dgm:cxn modelId="{DAF84E8D-0940-4657-9FA7-93525519B859}" type="presParOf" srcId="{7E8F9160-954D-4822-ACB8-EE68FB681694}" destId="{94FEA0E1-1634-4911-82F2-513F6B441C37}" srcOrd="7" destOrd="0" presId="urn:microsoft.com/office/officeart/2005/8/layout/hierarchy2"/>
    <dgm:cxn modelId="{75557598-3F10-4ABB-B0AA-1EEE883CE0C6}" type="presParOf" srcId="{94FEA0E1-1634-4911-82F2-513F6B441C37}" destId="{FC0E544F-4AF9-4AB2-9FDA-A0B10E13446B}" srcOrd="0" destOrd="0" presId="urn:microsoft.com/office/officeart/2005/8/layout/hierarchy2"/>
    <dgm:cxn modelId="{EC26B196-56AD-422A-9EE4-B7DD9BBADE9F}" type="presParOf" srcId="{94FEA0E1-1634-4911-82F2-513F6B441C37}" destId="{242EC6AE-2801-4E44-BB16-BD1730A59433}" srcOrd="1" destOrd="0" presId="urn:microsoft.com/office/officeart/2005/8/layout/hierarchy2"/>
    <dgm:cxn modelId="{0F42BBC3-D230-4F49-9E0B-F655A23B758D}" type="presParOf" srcId="{6AB310BC-F8B8-4BBD-B2B6-0ECF2D65ABC0}" destId="{AA1AFB08-403A-4A26-B41E-5400E7B88C24}" srcOrd="2" destOrd="0" presId="urn:microsoft.com/office/officeart/2005/8/layout/hierarchy2"/>
    <dgm:cxn modelId="{A100C42F-203D-41AF-8DA9-84D5363C58F8}" type="presParOf" srcId="{AA1AFB08-403A-4A26-B41E-5400E7B88C24}" destId="{62AA4A73-4392-41B1-AF6E-D22DCF60B5D3}" srcOrd="0" destOrd="0" presId="urn:microsoft.com/office/officeart/2005/8/layout/hierarchy2"/>
    <dgm:cxn modelId="{865E9E10-9D19-4916-8D5E-3547616ADE92}" type="presParOf" srcId="{6AB310BC-F8B8-4BBD-B2B6-0ECF2D65ABC0}" destId="{078631B0-821B-471E-9B3B-A3F76CC4F743}" srcOrd="3" destOrd="0" presId="urn:microsoft.com/office/officeart/2005/8/layout/hierarchy2"/>
    <dgm:cxn modelId="{CA2F951A-DDB8-4487-82BE-61DE6ADCCD24}" type="presParOf" srcId="{078631B0-821B-471E-9B3B-A3F76CC4F743}" destId="{31E3D8C1-0529-4251-A8D8-81263D4DBFC8}" srcOrd="0" destOrd="0" presId="urn:microsoft.com/office/officeart/2005/8/layout/hierarchy2"/>
    <dgm:cxn modelId="{897534F1-0705-4917-B0A9-207BF3268F2C}" type="presParOf" srcId="{078631B0-821B-471E-9B3B-A3F76CC4F743}" destId="{35C1B940-1B0F-4590-9EA1-31AA5070F33F}" srcOrd="1" destOrd="0" presId="urn:microsoft.com/office/officeart/2005/8/layout/hierarchy2"/>
    <dgm:cxn modelId="{6EAEFA3B-6E7F-45E9-8118-0F5AE4945B7B}" type="presParOf" srcId="{35C1B940-1B0F-4590-9EA1-31AA5070F33F}" destId="{4F8AC210-DF73-4B61-ABC3-9307858F1AEC}" srcOrd="0" destOrd="0" presId="urn:microsoft.com/office/officeart/2005/8/layout/hierarchy2"/>
    <dgm:cxn modelId="{832EBF80-B154-4205-9596-71FEB5C41733}" type="presParOf" srcId="{4F8AC210-DF73-4B61-ABC3-9307858F1AEC}" destId="{467FE7E4-41B5-47E1-A5B8-C88B4A663257}" srcOrd="0" destOrd="0" presId="urn:microsoft.com/office/officeart/2005/8/layout/hierarchy2"/>
    <dgm:cxn modelId="{1EAE02D1-4EEE-4169-BCF6-3ACDE3C742AD}" type="presParOf" srcId="{35C1B940-1B0F-4590-9EA1-31AA5070F33F}" destId="{91B5CAA4-791A-4751-828A-0F42CA2DDC34}" srcOrd="1" destOrd="0" presId="urn:microsoft.com/office/officeart/2005/8/layout/hierarchy2"/>
    <dgm:cxn modelId="{5A61862E-B3E1-465B-8766-B4EF6358F98F}" type="presParOf" srcId="{91B5CAA4-791A-4751-828A-0F42CA2DDC34}" destId="{A6B07EF4-7C2C-4D9E-84AD-6077DA006BE0}" srcOrd="0" destOrd="0" presId="urn:microsoft.com/office/officeart/2005/8/layout/hierarchy2"/>
    <dgm:cxn modelId="{6FA40442-5246-4FA6-9FA7-7AF788DD845E}" type="presParOf" srcId="{91B5CAA4-791A-4751-828A-0F42CA2DDC34}" destId="{621A0696-2ADD-4834-B2A3-461FCEBBFCD6}" srcOrd="1" destOrd="0" presId="urn:microsoft.com/office/officeart/2005/8/layout/hierarchy2"/>
    <dgm:cxn modelId="{CCA01B8C-F46D-4620-82A9-3B925BBAB2FE}" type="presParOf" srcId="{35C1B940-1B0F-4590-9EA1-31AA5070F33F}" destId="{6F47EB3A-F6CD-4090-9921-091446C5D78D}" srcOrd="2" destOrd="0" presId="urn:microsoft.com/office/officeart/2005/8/layout/hierarchy2"/>
    <dgm:cxn modelId="{04E01436-75B5-4508-90A5-7F44F9827077}" type="presParOf" srcId="{6F47EB3A-F6CD-4090-9921-091446C5D78D}" destId="{865661E2-0DB9-4860-A58C-5431E24AD5B5}" srcOrd="0" destOrd="0" presId="urn:microsoft.com/office/officeart/2005/8/layout/hierarchy2"/>
    <dgm:cxn modelId="{800A3E93-2313-4950-9513-E2AB3AD6BE09}" type="presParOf" srcId="{35C1B940-1B0F-4590-9EA1-31AA5070F33F}" destId="{78AA046E-B268-49A9-9B8E-D6B5163D0E8B}" srcOrd="3" destOrd="0" presId="urn:microsoft.com/office/officeart/2005/8/layout/hierarchy2"/>
    <dgm:cxn modelId="{153C01FC-D5BE-4A30-B2C0-5352771B3C7F}" type="presParOf" srcId="{78AA046E-B268-49A9-9B8E-D6B5163D0E8B}" destId="{F0F53E6E-9530-41D7-AF2B-EE630378DD1D}" srcOrd="0" destOrd="0" presId="urn:microsoft.com/office/officeart/2005/8/layout/hierarchy2"/>
    <dgm:cxn modelId="{A158AED7-439F-4FD6-BE59-DF8F314E1B4F}" type="presParOf" srcId="{78AA046E-B268-49A9-9B8E-D6B5163D0E8B}" destId="{DB4E3B18-56BF-4FE9-92AE-74636B41D97D}" srcOrd="1" destOrd="0" presId="urn:microsoft.com/office/officeart/2005/8/layout/hierarchy2"/>
    <dgm:cxn modelId="{C0756A02-B5E5-4D36-82B1-71B869362511}" type="presParOf" srcId="{35C1B940-1B0F-4590-9EA1-31AA5070F33F}" destId="{3355B155-C440-401A-AF02-4648BDD61B61}" srcOrd="4" destOrd="0" presId="urn:microsoft.com/office/officeart/2005/8/layout/hierarchy2"/>
    <dgm:cxn modelId="{307573B3-6817-493C-89E4-F75090412EE5}" type="presParOf" srcId="{3355B155-C440-401A-AF02-4648BDD61B61}" destId="{512F0CEB-778B-4A7D-88DE-53491399E18D}" srcOrd="0" destOrd="0" presId="urn:microsoft.com/office/officeart/2005/8/layout/hierarchy2"/>
    <dgm:cxn modelId="{193046B8-CE68-4D45-81F1-7513EDC56F35}" type="presParOf" srcId="{35C1B940-1B0F-4590-9EA1-31AA5070F33F}" destId="{C9D8F50B-8DE1-4D81-BF99-1A874E06A7D7}" srcOrd="5" destOrd="0" presId="urn:microsoft.com/office/officeart/2005/8/layout/hierarchy2"/>
    <dgm:cxn modelId="{9ABCC130-5C78-4B9B-AD8F-28B90E29DBDD}" type="presParOf" srcId="{C9D8F50B-8DE1-4D81-BF99-1A874E06A7D7}" destId="{34FE6A59-2695-437E-857C-7E17CC0B38A5}" srcOrd="0" destOrd="0" presId="urn:microsoft.com/office/officeart/2005/8/layout/hierarchy2"/>
    <dgm:cxn modelId="{01CDA40C-BFF8-49AF-AC8C-EC5F58348BA7}" type="presParOf" srcId="{C9D8F50B-8DE1-4D81-BF99-1A874E06A7D7}" destId="{ED87FFB5-7C52-40C6-9964-7EB1947A45DC}" srcOrd="1" destOrd="0" presId="urn:microsoft.com/office/officeart/2005/8/layout/hierarchy2"/>
    <dgm:cxn modelId="{562FD26D-6B5A-44D4-A635-32F2C471666C}" type="presParOf" srcId="{35C1B940-1B0F-4590-9EA1-31AA5070F33F}" destId="{C6324DBD-517E-49FF-935D-DBF6180BCB9A}" srcOrd="6" destOrd="0" presId="urn:microsoft.com/office/officeart/2005/8/layout/hierarchy2"/>
    <dgm:cxn modelId="{F58D5664-D0B3-45A5-B4BE-268E7F87909E}" type="presParOf" srcId="{C6324DBD-517E-49FF-935D-DBF6180BCB9A}" destId="{03449106-FA1D-4D9F-BE91-A27C481A00D5}" srcOrd="0" destOrd="0" presId="urn:microsoft.com/office/officeart/2005/8/layout/hierarchy2"/>
    <dgm:cxn modelId="{45C164CE-55AE-4951-A27C-421A86056317}" type="presParOf" srcId="{35C1B940-1B0F-4590-9EA1-31AA5070F33F}" destId="{94F1D64E-38AE-4D9F-ACA4-AF3AF063BEFC}" srcOrd="7" destOrd="0" presId="urn:microsoft.com/office/officeart/2005/8/layout/hierarchy2"/>
    <dgm:cxn modelId="{2E98F685-484F-4970-BD66-6AD5A8754309}" type="presParOf" srcId="{94F1D64E-38AE-4D9F-ACA4-AF3AF063BEFC}" destId="{6A1EDB1A-AB1B-4486-8A9B-C6E5C0FF27F8}" srcOrd="0" destOrd="0" presId="urn:microsoft.com/office/officeart/2005/8/layout/hierarchy2"/>
    <dgm:cxn modelId="{6A2BFF04-B2E3-4007-94F5-742E5A1F730E}" type="presParOf" srcId="{94F1D64E-38AE-4D9F-ACA4-AF3AF063BEFC}" destId="{AD1E5370-411B-4E33-AED4-26B67C196952}" srcOrd="1" destOrd="0" presId="urn:microsoft.com/office/officeart/2005/8/layout/hierarchy2"/>
    <dgm:cxn modelId="{53F4B7EC-A98B-428E-A174-48D77D441E6E}" type="presParOf" srcId="{6AB310BC-F8B8-4BBD-B2B6-0ECF2D65ABC0}" destId="{07D79575-C6B3-472A-BF4E-1E5CCA04D467}" srcOrd="4" destOrd="0" presId="urn:microsoft.com/office/officeart/2005/8/layout/hierarchy2"/>
    <dgm:cxn modelId="{8D265E59-BFFA-4F85-8453-72A61E5AA6EF}" type="presParOf" srcId="{07D79575-C6B3-472A-BF4E-1E5CCA04D467}" destId="{F052A1A1-50F5-45D5-9437-DE047D12E5D9}" srcOrd="0" destOrd="0" presId="urn:microsoft.com/office/officeart/2005/8/layout/hierarchy2"/>
    <dgm:cxn modelId="{96F91C7E-86A3-4BE6-BBFF-8676F07C23A2}" type="presParOf" srcId="{6AB310BC-F8B8-4BBD-B2B6-0ECF2D65ABC0}" destId="{53CA0794-9305-445F-BC8F-A2C83E65F557}" srcOrd="5" destOrd="0" presId="urn:microsoft.com/office/officeart/2005/8/layout/hierarchy2"/>
    <dgm:cxn modelId="{C85598A0-D1BB-454E-9613-5BA6B54F67F5}" type="presParOf" srcId="{53CA0794-9305-445F-BC8F-A2C83E65F557}" destId="{719DDB5D-A293-4D33-BA17-63E01625C7E3}" srcOrd="0" destOrd="0" presId="urn:microsoft.com/office/officeart/2005/8/layout/hierarchy2"/>
    <dgm:cxn modelId="{5AEAFEEE-461B-470E-BB45-3B1274289810}" type="presParOf" srcId="{53CA0794-9305-445F-BC8F-A2C83E65F557}" destId="{ACCDDAF3-D93B-4041-8705-D891C55B49E6}" srcOrd="1" destOrd="0" presId="urn:microsoft.com/office/officeart/2005/8/layout/hierarchy2"/>
    <dgm:cxn modelId="{D21A03B1-4893-45A9-86C0-F77CA79B024F}" type="presParOf" srcId="{ACCDDAF3-D93B-4041-8705-D891C55B49E6}" destId="{8574A0A4-5E0B-43B8-B438-EDB7C44BEF4B}" srcOrd="0" destOrd="0" presId="urn:microsoft.com/office/officeart/2005/8/layout/hierarchy2"/>
    <dgm:cxn modelId="{B936F703-5823-4267-B9EA-CA6FCFB695AB}" type="presParOf" srcId="{8574A0A4-5E0B-43B8-B438-EDB7C44BEF4B}" destId="{91C342B0-CB90-400F-8812-792C2689CC8A}" srcOrd="0" destOrd="0" presId="urn:microsoft.com/office/officeart/2005/8/layout/hierarchy2"/>
    <dgm:cxn modelId="{DEFD79D4-0698-4515-BECB-DAC412C45AD3}" type="presParOf" srcId="{ACCDDAF3-D93B-4041-8705-D891C55B49E6}" destId="{1242B43F-49FD-48EF-85EE-831FBB7604FA}" srcOrd="1" destOrd="0" presId="urn:microsoft.com/office/officeart/2005/8/layout/hierarchy2"/>
    <dgm:cxn modelId="{60BBDA67-DB43-4244-B224-9906D83646D3}" type="presParOf" srcId="{1242B43F-49FD-48EF-85EE-831FBB7604FA}" destId="{3A9BF11F-EBA4-4EA4-B344-357259224EED}" srcOrd="0" destOrd="0" presId="urn:microsoft.com/office/officeart/2005/8/layout/hierarchy2"/>
    <dgm:cxn modelId="{18550F31-BDA6-41FC-8D0E-69859EBD725E}" type="presParOf" srcId="{1242B43F-49FD-48EF-85EE-831FBB7604FA}" destId="{6F453CEF-FE40-4FA2-9B36-15A2C974D82D}" srcOrd="1" destOrd="0" presId="urn:microsoft.com/office/officeart/2005/8/layout/hierarchy2"/>
    <dgm:cxn modelId="{DA416B86-3E9B-4136-A43A-8648A2B763B9}" type="presParOf" srcId="{F10DFA46-4E30-4831-A1A4-C7567CA28C2D}" destId="{CAE3006B-E859-4974-AD27-286EE2CDB7BE}" srcOrd="2" destOrd="0" presId="urn:microsoft.com/office/officeart/2005/8/layout/hierarchy2"/>
    <dgm:cxn modelId="{AC1679AC-E7B0-48B3-A67F-2FBC5A150A95}" type="presParOf" srcId="{CAE3006B-E859-4974-AD27-286EE2CDB7BE}" destId="{0B9C2A3B-DFEB-465E-B769-4F3D8EC13963}" srcOrd="0" destOrd="0" presId="urn:microsoft.com/office/officeart/2005/8/layout/hierarchy2"/>
    <dgm:cxn modelId="{75FA24FB-F4D6-42AD-9DC7-6832AD9B303A}" type="presParOf" srcId="{F10DFA46-4E30-4831-A1A4-C7567CA28C2D}" destId="{A6D491C4-CF47-4BBB-9919-8487B06CB83F}" srcOrd="3" destOrd="0" presId="urn:microsoft.com/office/officeart/2005/8/layout/hierarchy2"/>
    <dgm:cxn modelId="{A18E543E-6FAE-478C-B0A3-315B30B26713}" type="presParOf" srcId="{A6D491C4-CF47-4BBB-9919-8487B06CB83F}" destId="{487E96C0-3550-4F56-91B6-442C7048CC87}" srcOrd="0" destOrd="0" presId="urn:microsoft.com/office/officeart/2005/8/layout/hierarchy2"/>
    <dgm:cxn modelId="{5204820D-28BC-4549-94F5-0E5B144D7D3F}" type="presParOf" srcId="{A6D491C4-CF47-4BBB-9919-8487B06CB83F}" destId="{6BBE3B9C-2EFE-4FAB-809C-C72CAF833E7F}" srcOrd="1" destOrd="0" presId="urn:microsoft.com/office/officeart/2005/8/layout/hierarchy2"/>
  </dgm:cxnLst>
  <dgm:bg>
    <a:blipFill dpi="0" rotWithShape="1">
      <a:blip xmlns:r="http://schemas.openxmlformats.org/officeDocument/2006/relationships" r:embed="rId1">
        <a:extLst>
          <a:ext uri="{28A0092B-C50C-407E-A947-70E740481C1C}">
            <a14:useLocalDpi xmlns:a14="http://schemas.microsoft.com/office/drawing/2010/main" val="0"/>
          </a:ext>
        </a:extLst>
      </a:blip>
      <a:srcRect/>
      <a:stretch>
        <a:fillRect/>
      </a:stretch>
    </a:blipFill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E0BA546-04C3-4DB3-9CA7-9F71AAAF3117}" type="doc">
      <dgm:prSet loTypeId="urn:microsoft.com/office/officeart/2005/8/layout/hierarchy2" loCatId="hierarchy" qsTypeId="urn:microsoft.com/office/officeart/2005/8/quickstyle/3d1" qsCatId="3D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DFF326BB-3C28-4CA6-B7FF-00108D772C23}">
      <dgm:prSet phldrT="[Text]"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dirty="0" err="1"/>
            <a:t>Lá</a:t>
          </a:r>
          <a:r>
            <a:rPr lang="en-US" dirty="0"/>
            <a:t> </a:t>
          </a:r>
          <a:r>
            <a:rPr lang="en-US" dirty="0" err="1"/>
            <a:t>cây</a:t>
          </a:r>
          <a:endParaRPr lang="en-US" dirty="0"/>
        </a:p>
      </dgm:t>
    </dgm:pt>
    <dgm:pt modelId="{D2C5E83E-D54A-4AFA-A349-D4328774D36E}" type="parTrans" cxnId="{A0A49267-8616-41D8-8D02-B0ED31C39582}">
      <dgm:prSet/>
      <dgm:spPr/>
      <dgm:t>
        <a:bodyPr/>
        <a:lstStyle/>
        <a:p>
          <a:endParaRPr lang="en-US"/>
        </a:p>
      </dgm:t>
    </dgm:pt>
    <dgm:pt modelId="{999A023C-7333-47FB-BE84-4DE0A7F9585B}" type="sibTrans" cxnId="{A0A49267-8616-41D8-8D02-B0ED31C39582}">
      <dgm:prSet/>
      <dgm:spPr/>
      <dgm:t>
        <a:bodyPr/>
        <a:lstStyle/>
        <a:p>
          <a:endParaRPr lang="en-US"/>
        </a:p>
      </dgm:t>
    </dgm:pt>
    <dgm:pt modelId="{85AB9D3A-3526-4C59-829B-72219727FB3C}">
      <dgm:prSet phldrT="[Text]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dirty="0" err="1"/>
            <a:t>Đặc</a:t>
          </a:r>
          <a:r>
            <a:rPr lang="en-US" dirty="0"/>
            <a:t> </a:t>
          </a:r>
          <a:r>
            <a:rPr lang="en-US" dirty="0" err="1"/>
            <a:t>điểm</a:t>
          </a:r>
          <a:endParaRPr lang="en-US" dirty="0"/>
        </a:p>
      </dgm:t>
    </dgm:pt>
    <dgm:pt modelId="{D7151D6D-D106-4266-9879-C1870001F678}" type="parTrans" cxnId="{59B125D7-FAD2-4E63-B85D-BD465DCFFDC5}">
      <dgm:prSet/>
      <dgm:spPr/>
      <dgm:t>
        <a:bodyPr/>
        <a:lstStyle/>
        <a:p>
          <a:endParaRPr lang="en-US"/>
        </a:p>
      </dgm:t>
    </dgm:pt>
    <dgm:pt modelId="{A9C9555C-37BF-453E-8C15-09DA4246C8D1}" type="sibTrans" cxnId="{59B125D7-FAD2-4E63-B85D-BD465DCFFDC5}">
      <dgm:prSet/>
      <dgm:spPr/>
      <dgm:t>
        <a:bodyPr/>
        <a:lstStyle/>
        <a:p>
          <a:endParaRPr lang="en-US"/>
        </a:p>
      </dgm:t>
    </dgm:pt>
    <dgm:pt modelId="{7CCEBBB8-7D6F-432E-911C-C798854CC39E}">
      <dgm:prSet phldrT="[Text]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dirty="0" err="1"/>
            <a:t>Màu</a:t>
          </a:r>
          <a:r>
            <a:rPr lang="en-US" dirty="0"/>
            <a:t> </a:t>
          </a:r>
          <a:r>
            <a:rPr lang="en-US" dirty="0" err="1"/>
            <a:t>sắc</a:t>
          </a:r>
          <a:endParaRPr lang="en-US" dirty="0"/>
        </a:p>
      </dgm:t>
    </dgm:pt>
    <dgm:pt modelId="{2F2B5288-4AF6-4E69-8667-83805F74677B}" type="parTrans" cxnId="{8B0BCC18-4C5A-4122-8E26-5DF322D72AD4}">
      <dgm:prSet/>
      <dgm:spPr/>
      <dgm:t>
        <a:bodyPr/>
        <a:lstStyle/>
        <a:p>
          <a:endParaRPr lang="en-US"/>
        </a:p>
      </dgm:t>
    </dgm:pt>
    <dgm:pt modelId="{551B29A5-B920-4C2F-8959-F60B65772998}" type="sibTrans" cxnId="{8B0BCC18-4C5A-4122-8E26-5DF322D72AD4}">
      <dgm:prSet/>
      <dgm:spPr/>
      <dgm:t>
        <a:bodyPr/>
        <a:lstStyle/>
        <a:p>
          <a:endParaRPr lang="en-US"/>
        </a:p>
      </dgm:t>
    </dgm:pt>
    <dgm:pt modelId="{02167228-C1B6-4B8E-B2BB-73629CB08209}">
      <dgm:prSet phldrT="[Text]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dirty="0" err="1"/>
            <a:t>Hình</a:t>
          </a:r>
          <a:r>
            <a:rPr lang="en-US" dirty="0"/>
            <a:t> </a:t>
          </a:r>
          <a:r>
            <a:rPr lang="en-US" dirty="0" err="1"/>
            <a:t>dạng</a:t>
          </a:r>
          <a:endParaRPr lang="en-US" dirty="0"/>
        </a:p>
      </dgm:t>
    </dgm:pt>
    <dgm:pt modelId="{18AE96E5-5AE0-4C21-9CDA-8C29E580AEFD}" type="parTrans" cxnId="{3F6C7F4F-00FC-4682-9644-255272E90FD3}">
      <dgm:prSet/>
      <dgm:spPr/>
      <dgm:t>
        <a:bodyPr/>
        <a:lstStyle/>
        <a:p>
          <a:endParaRPr lang="en-US"/>
        </a:p>
      </dgm:t>
    </dgm:pt>
    <dgm:pt modelId="{F766F637-E7A2-486F-AC61-F8729E2BC026}" type="sibTrans" cxnId="{3F6C7F4F-00FC-4682-9644-255272E90FD3}">
      <dgm:prSet/>
      <dgm:spPr/>
      <dgm:t>
        <a:bodyPr/>
        <a:lstStyle/>
        <a:p>
          <a:endParaRPr lang="en-US"/>
        </a:p>
      </dgm:t>
    </dgm:pt>
    <dgm:pt modelId="{F7D67024-DCF6-406D-A316-CAC29BA54A32}">
      <dgm:prSet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dirty="0" err="1"/>
            <a:t>Kích</a:t>
          </a:r>
          <a:r>
            <a:rPr lang="en-US" dirty="0"/>
            <a:t> </a:t>
          </a:r>
          <a:r>
            <a:rPr lang="en-US" dirty="0" err="1"/>
            <a:t>thước</a:t>
          </a:r>
          <a:endParaRPr lang="en-US" dirty="0"/>
        </a:p>
      </dgm:t>
    </dgm:pt>
    <dgm:pt modelId="{892A1CB5-601D-4AA7-8B42-2F1A02EFE368}" type="parTrans" cxnId="{13CA306E-E5E5-4E83-8EB1-78E4F555F2BB}">
      <dgm:prSet/>
      <dgm:spPr/>
      <dgm:t>
        <a:bodyPr/>
        <a:lstStyle/>
        <a:p>
          <a:endParaRPr lang="en-US"/>
        </a:p>
      </dgm:t>
    </dgm:pt>
    <dgm:pt modelId="{73C0DA5A-C93B-4CE2-B899-6F7F98704FB6}" type="sibTrans" cxnId="{13CA306E-E5E5-4E83-8EB1-78E4F555F2BB}">
      <dgm:prSet/>
      <dgm:spPr/>
      <dgm:t>
        <a:bodyPr/>
        <a:lstStyle/>
        <a:p>
          <a:endParaRPr lang="en-US"/>
        </a:p>
      </dgm:t>
    </dgm:pt>
    <dgm:pt modelId="{2E459084-D291-4721-A26B-3B005EC818E5}">
      <dgm:prSet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dirty="0" err="1"/>
            <a:t>Cấu</a:t>
          </a:r>
          <a:r>
            <a:rPr lang="en-US" dirty="0"/>
            <a:t> </a:t>
          </a:r>
          <a:r>
            <a:rPr lang="en-US" dirty="0" err="1"/>
            <a:t>tạo</a:t>
          </a:r>
          <a:endParaRPr lang="en-US" dirty="0"/>
        </a:p>
      </dgm:t>
    </dgm:pt>
    <dgm:pt modelId="{A9D9EF49-E1FB-4F8D-B9DE-96D8A00D12F7}" type="parTrans" cxnId="{A8E492B1-313B-4F93-B813-8D94A583E5F6}">
      <dgm:prSet/>
      <dgm:spPr/>
      <dgm:t>
        <a:bodyPr/>
        <a:lstStyle/>
        <a:p>
          <a:endParaRPr lang="en-US"/>
        </a:p>
      </dgm:t>
    </dgm:pt>
    <dgm:pt modelId="{9646AB97-0468-4277-AA25-0B56B9F6204C}" type="sibTrans" cxnId="{A8E492B1-313B-4F93-B813-8D94A583E5F6}">
      <dgm:prSet/>
      <dgm:spPr/>
      <dgm:t>
        <a:bodyPr/>
        <a:lstStyle/>
        <a:p>
          <a:endParaRPr lang="en-US"/>
        </a:p>
      </dgm:t>
    </dgm:pt>
    <dgm:pt modelId="{88F3E951-3437-43AD-AB84-506FEEF6FF4B}">
      <dgm:prSet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dirty="0" err="1"/>
            <a:t>Xanh</a:t>
          </a:r>
          <a:r>
            <a:rPr lang="en-US" dirty="0"/>
            <a:t> </a:t>
          </a:r>
        </a:p>
      </dgm:t>
    </dgm:pt>
    <dgm:pt modelId="{946FE313-79B1-40EC-AF53-2E745CBE3E60}" type="parTrans" cxnId="{5746654D-3A19-4113-BDC6-ACF9FDF7618A}">
      <dgm:prSet/>
      <dgm:spPr/>
      <dgm:t>
        <a:bodyPr/>
        <a:lstStyle/>
        <a:p>
          <a:endParaRPr lang="en-US"/>
        </a:p>
      </dgm:t>
    </dgm:pt>
    <dgm:pt modelId="{936A1624-A6F5-4F8F-AD91-47A2F74ADB1A}" type="sibTrans" cxnId="{5746654D-3A19-4113-BDC6-ACF9FDF7618A}">
      <dgm:prSet/>
      <dgm:spPr/>
      <dgm:t>
        <a:bodyPr/>
        <a:lstStyle/>
        <a:p>
          <a:endParaRPr lang="en-US"/>
        </a:p>
      </dgm:t>
    </dgm:pt>
    <dgm:pt modelId="{6E8C8ED5-9535-4E3E-ABD9-576E6FB479B8}">
      <dgm:prSet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dirty="0" err="1"/>
            <a:t>Vàng</a:t>
          </a:r>
          <a:r>
            <a:rPr lang="en-US" dirty="0"/>
            <a:t> </a:t>
          </a:r>
        </a:p>
      </dgm:t>
    </dgm:pt>
    <dgm:pt modelId="{3D1AF61E-AE2E-4A9D-834D-4911FE709F47}" type="parTrans" cxnId="{E1BE2A22-D516-469F-9CB2-6E3F93B31D3B}">
      <dgm:prSet/>
      <dgm:spPr/>
      <dgm:t>
        <a:bodyPr/>
        <a:lstStyle/>
        <a:p>
          <a:endParaRPr lang="en-US"/>
        </a:p>
      </dgm:t>
    </dgm:pt>
    <dgm:pt modelId="{EE19D09C-42C5-48D5-B267-3A3A0A9B9BEA}" type="sibTrans" cxnId="{E1BE2A22-D516-469F-9CB2-6E3F93B31D3B}">
      <dgm:prSet/>
      <dgm:spPr/>
      <dgm:t>
        <a:bodyPr/>
        <a:lstStyle/>
        <a:p>
          <a:endParaRPr lang="en-US"/>
        </a:p>
      </dgm:t>
    </dgm:pt>
    <dgm:pt modelId="{AD4E86F6-03E0-4AEE-8180-E63C174A4F36}">
      <dgm:prSet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dirty="0" err="1"/>
            <a:t>Màu</a:t>
          </a:r>
          <a:r>
            <a:rPr lang="en-US" dirty="0"/>
            <a:t> </a:t>
          </a:r>
          <a:r>
            <a:rPr lang="en-US" dirty="0" err="1"/>
            <a:t>khác</a:t>
          </a:r>
          <a:endParaRPr lang="en-US" dirty="0"/>
        </a:p>
      </dgm:t>
    </dgm:pt>
    <dgm:pt modelId="{8B5CEF3B-99ED-4FA0-86AF-FF53AD7C50F4}" type="parTrans" cxnId="{5F3DC1E2-E670-4F61-9A67-D4756DB63E61}">
      <dgm:prSet/>
      <dgm:spPr/>
      <dgm:t>
        <a:bodyPr/>
        <a:lstStyle/>
        <a:p>
          <a:endParaRPr lang="en-US"/>
        </a:p>
      </dgm:t>
    </dgm:pt>
    <dgm:pt modelId="{FACE8118-2EEE-459F-B591-A391F7760F28}" type="sibTrans" cxnId="{5F3DC1E2-E670-4F61-9A67-D4756DB63E61}">
      <dgm:prSet/>
      <dgm:spPr/>
      <dgm:t>
        <a:bodyPr/>
        <a:lstStyle/>
        <a:p>
          <a:endParaRPr lang="en-US"/>
        </a:p>
      </dgm:t>
    </dgm:pt>
    <dgm:pt modelId="{619CB8B9-4B28-4B74-91F7-9185E6DD799C}">
      <dgm:prSet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dirty="0" err="1"/>
            <a:t>Đỏ</a:t>
          </a:r>
          <a:r>
            <a:rPr lang="en-US" dirty="0"/>
            <a:t> </a:t>
          </a:r>
        </a:p>
      </dgm:t>
    </dgm:pt>
    <dgm:pt modelId="{CFBD4E47-2BDD-4C61-A8A0-5882F4129CC4}" type="parTrans" cxnId="{CE29BB0E-B844-46CE-A9AE-18850822FA31}">
      <dgm:prSet/>
      <dgm:spPr/>
      <dgm:t>
        <a:bodyPr/>
        <a:lstStyle/>
        <a:p>
          <a:endParaRPr lang="en-US"/>
        </a:p>
      </dgm:t>
    </dgm:pt>
    <dgm:pt modelId="{33CB239E-3F61-4B20-AA30-0DD5E813B6E4}" type="sibTrans" cxnId="{CE29BB0E-B844-46CE-A9AE-18850822FA31}">
      <dgm:prSet/>
      <dgm:spPr/>
      <dgm:t>
        <a:bodyPr/>
        <a:lstStyle/>
        <a:p>
          <a:endParaRPr lang="en-US"/>
        </a:p>
      </dgm:t>
    </dgm:pt>
    <dgm:pt modelId="{778B3D35-0E26-4D64-B7EA-4D8B44411803}">
      <dgm:prSet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dirty="0" err="1"/>
            <a:t>Hình</a:t>
          </a:r>
          <a:r>
            <a:rPr lang="en-US" dirty="0"/>
            <a:t> </a:t>
          </a:r>
          <a:r>
            <a:rPr lang="en-US" dirty="0" err="1"/>
            <a:t>tròn</a:t>
          </a:r>
          <a:endParaRPr lang="en-US" dirty="0"/>
        </a:p>
      </dgm:t>
    </dgm:pt>
    <dgm:pt modelId="{53FF7F48-8A38-47C8-A81D-47CC71AE7B9C}" type="parTrans" cxnId="{76971AEE-1C65-4587-906B-4ED10BDACC75}">
      <dgm:prSet/>
      <dgm:spPr/>
      <dgm:t>
        <a:bodyPr/>
        <a:lstStyle/>
        <a:p>
          <a:endParaRPr lang="en-US"/>
        </a:p>
      </dgm:t>
    </dgm:pt>
    <dgm:pt modelId="{F8AAAECA-5204-49AF-AC7C-F581562C800A}" type="sibTrans" cxnId="{76971AEE-1C65-4587-906B-4ED10BDACC75}">
      <dgm:prSet/>
      <dgm:spPr/>
      <dgm:t>
        <a:bodyPr/>
        <a:lstStyle/>
        <a:p>
          <a:endParaRPr lang="en-US"/>
        </a:p>
      </dgm:t>
    </dgm:pt>
    <dgm:pt modelId="{1F19472C-6928-4F6C-9284-DFDD69F30A23}">
      <dgm:prSet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dirty="0" err="1"/>
            <a:t>Hình</a:t>
          </a:r>
          <a:r>
            <a:rPr lang="en-US" dirty="0"/>
            <a:t> </a:t>
          </a:r>
          <a:r>
            <a:rPr lang="en-US" dirty="0" err="1"/>
            <a:t>trái</a:t>
          </a:r>
          <a:r>
            <a:rPr lang="en-US" dirty="0"/>
            <a:t> </a:t>
          </a:r>
          <a:r>
            <a:rPr lang="en-US" dirty="0" err="1"/>
            <a:t>tim</a:t>
          </a:r>
          <a:endParaRPr lang="en-US" dirty="0"/>
        </a:p>
      </dgm:t>
    </dgm:pt>
    <dgm:pt modelId="{A6D32F52-BC2E-42B0-948B-586C487CC0F5}" type="parTrans" cxnId="{A5EBB241-6D52-40CF-A410-B24353C73004}">
      <dgm:prSet/>
      <dgm:spPr/>
      <dgm:t>
        <a:bodyPr/>
        <a:lstStyle/>
        <a:p>
          <a:endParaRPr lang="en-US"/>
        </a:p>
      </dgm:t>
    </dgm:pt>
    <dgm:pt modelId="{416D3366-1DA8-4257-BAA5-E721AE86C326}" type="sibTrans" cxnId="{A5EBB241-6D52-40CF-A410-B24353C73004}">
      <dgm:prSet/>
      <dgm:spPr/>
      <dgm:t>
        <a:bodyPr/>
        <a:lstStyle/>
        <a:p>
          <a:endParaRPr lang="en-US"/>
        </a:p>
      </dgm:t>
    </dgm:pt>
    <dgm:pt modelId="{8F1557CF-6E61-4249-A8E6-4A73E02999B5}">
      <dgm:prSet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dirty="0" err="1"/>
            <a:t>Hình</a:t>
          </a:r>
          <a:r>
            <a:rPr lang="en-US" dirty="0"/>
            <a:t> </a:t>
          </a:r>
          <a:r>
            <a:rPr lang="en-US" dirty="0" err="1"/>
            <a:t>kim</a:t>
          </a:r>
          <a:endParaRPr lang="en-US" dirty="0"/>
        </a:p>
      </dgm:t>
    </dgm:pt>
    <dgm:pt modelId="{F1414F09-557D-49EB-89D9-45A0E1631909}" type="parTrans" cxnId="{889C0713-F831-4EDE-9F8A-B31D261D12BB}">
      <dgm:prSet/>
      <dgm:spPr/>
      <dgm:t>
        <a:bodyPr/>
        <a:lstStyle/>
        <a:p>
          <a:endParaRPr lang="en-US"/>
        </a:p>
      </dgm:t>
    </dgm:pt>
    <dgm:pt modelId="{7699A182-7E36-41C8-9C3E-6CDC93684433}" type="sibTrans" cxnId="{889C0713-F831-4EDE-9F8A-B31D261D12BB}">
      <dgm:prSet/>
      <dgm:spPr/>
      <dgm:t>
        <a:bodyPr/>
        <a:lstStyle/>
        <a:p>
          <a:endParaRPr lang="en-US"/>
        </a:p>
      </dgm:t>
    </dgm:pt>
    <dgm:pt modelId="{1C190302-AA12-4878-8011-7C9E38068D33}">
      <dgm:prSet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dirty="0" err="1"/>
            <a:t>Hình</a:t>
          </a:r>
          <a:r>
            <a:rPr lang="en-US" dirty="0"/>
            <a:t> </a:t>
          </a:r>
          <a:r>
            <a:rPr lang="en-US" dirty="0" err="1"/>
            <a:t>dải</a:t>
          </a:r>
          <a:r>
            <a:rPr lang="en-US" dirty="0"/>
            <a:t> </a:t>
          </a:r>
          <a:r>
            <a:rPr lang="en-US" dirty="0" err="1"/>
            <a:t>dài</a:t>
          </a:r>
          <a:endParaRPr lang="en-US" dirty="0"/>
        </a:p>
      </dgm:t>
    </dgm:pt>
    <dgm:pt modelId="{4D90AB7A-3726-4C24-B5F4-AA085F020A13}" type="parTrans" cxnId="{2992F959-DDFE-4008-9BD8-894540AD448C}">
      <dgm:prSet/>
      <dgm:spPr/>
      <dgm:t>
        <a:bodyPr/>
        <a:lstStyle/>
        <a:p>
          <a:endParaRPr lang="en-US"/>
        </a:p>
      </dgm:t>
    </dgm:pt>
    <dgm:pt modelId="{70683F2A-D424-46AC-A5A3-DB86AC2EC0A2}" type="sibTrans" cxnId="{2992F959-DDFE-4008-9BD8-894540AD448C}">
      <dgm:prSet/>
      <dgm:spPr/>
      <dgm:t>
        <a:bodyPr/>
        <a:lstStyle/>
        <a:p>
          <a:endParaRPr lang="en-US"/>
        </a:p>
      </dgm:t>
    </dgm:pt>
    <dgm:pt modelId="{19F0FD15-D1A6-438D-83D9-9B6FDF547E6D}">
      <dgm:prSet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dirty="0" err="1"/>
            <a:t>Khác</a:t>
          </a:r>
          <a:r>
            <a:rPr lang="en-US" dirty="0"/>
            <a:t> </a:t>
          </a:r>
          <a:r>
            <a:rPr lang="en-US" dirty="0" err="1"/>
            <a:t>nhau</a:t>
          </a:r>
          <a:endParaRPr lang="en-US" dirty="0"/>
        </a:p>
      </dgm:t>
    </dgm:pt>
    <dgm:pt modelId="{EACECFD3-DB0B-47DE-86F0-040516F95CFF}" type="parTrans" cxnId="{BEB84B31-87FD-4F29-9353-6A61703470BF}">
      <dgm:prSet/>
      <dgm:spPr/>
      <dgm:t>
        <a:bodyPr/>
        <a:lstStyle/>
        <a:p>
          <a:endParaRPr lang="en-US"/>
        </a:p>
      </dgm:t>
    </dgm:pt>
    <dgm:pt modelId="{D8296681-C66E-44AE-86CD-95D794EBEC26}" type="sibTrans" cxnId="{BEB84B31-87FD-4F29-9353-6A61703470BF}">
      <dgm:prSet/>
      <dgm:spPr/>
      <dgm:t>
        <a:bodyPr/>
        <a:lstStyle/>
        <a:p>
          <a:endParaRPr lang="en-US"/>
        </a:p>
      </dgm:t>
    </dgm:pt>
    <dgm:pt modelId="{AF614CF0-A1DA-4533-A517-CEEAA966FFF9}">
      <dgm:prSet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1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Cuống</a:t>
          </a:r>
          <a:r>
            <a:rPr lang="en-US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lá</a:t>
          </a:r>
          <a:r>
            <a:rPr lang="en-US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</dgm:t>
    </dgm:pt>
    <dgm:pt modelId="{70EC91CD-EC56-4CBF-A728-75BFFFBEAC49}" type="parTrans" cxnId="{B4A2DF25-2948-4CC7-90CD-C2465DFD5E66}">
      <dgm:prSet/>
      <dgm:spPr/>
      <dgm:t>
        <a:bodyPr/>
        <a:lstStyle/>
        <a:p>
          <a:endParaRPr lang="en-US"/>
        </a:p>
      </dgm:t>
    </dgm:pt>
    <dgm:pt modelId="{2EE1F6C1-34FB-4302-B3CA-C6C969D1058B}" type="sibTrans" cxnId="{B4A2DF25-2948-4CC7-90CD-C2465DFD5E66}">
      <dgm:prSet/>
      <dgm:spPr/>
    </dgm:pt>
    <dgm:pt modelId="{029ACC7C-727A-4160-8EF6-9C28FF07C3C9}">
      <dgm:prSet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1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Phiến</a:t>
          </a:r>
          <a:r>
            <a:rPr lang="en-US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lá</a:t>
          </a:r>
          <a:endParaRPr lang="en-US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130AD64-C280-443A-8C23-2E9266271276}" type="parTrans" cxnId="{201D354B-1A0E-4E17-BDF0-763BCB8F446C}">
      <dgm:prSet/>
      <dgm:spPr/>
      <dgm:t>
        <a:bodyPr/>
        <a:lstStyle/>
        <a:p>
          <a:endParaRPr lang="en-US"/>
        </a:p>
      </dgm:t>
    </dgm:pt>
    <dgm:pt modelId="{58AE5473-7E95-4CD8-B6B3-2B03816B4EF9}" type="sibTrans" cxnId="{201D354B-1A0E-4E17-BDF0-763BCB8F446C}">
      <dgm:prSet/>
      <dgm:spPr/>
    </dgm:pt>
    <dgm:pt modelId="{F8C2E88A-626E-4DCB-B27E-1E5F2BAA8728}">
      <dgm:prSet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1600">
              <a:latin typeface="Times New Roman" panose="02020603050405020304" pitchFamily="18" charset="0"/>
              <a:cs typeface="Times New Roman" panose="02020603050405020304" pitchFamily="18" charset="0"/>
            </a:rPr>
            <a:t>Gân lá</a:t>
          </a:r>
          <a:endParaRPr lang="en-US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2D3FBAD-43C7-4D6E-A336-A7D6898ADB06}" type="parTrans" cxnId="{15C507CC-9F32-4804-9871-ED2326073AF6}">
      <dgm:prSet/>
      <dgm:spPr/>
      <dgm:t>
        <a:bodyPr/>
        <a:lstStyle/>
        <a:p>
          <a:endParaRPr lang="en-US"/>
        </a:p>
      </dgm:t>
    </dgm:pt>
    <dgm:pt modelId="{DDCFFC58-2CE6-4B84-9C2A-5B7C3957AA51}" type="sibTrans" cxnId="{15C507CC-9F32-4804-9871-ED2326073AF6}">
      <dgm:prSet/>
      <dgm:spPr/>
    </dgm:pt>
    <dgm:pt modelId="{1F38F665-C611-4E8B-8110-104D43CC97F6}" type="pres">
      <dgm:prSet presAssocID="{CE0BA546-04C3-4DB3-9CA7-9F71AAAF3117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D8049026-5B8B-47E6-B148-41EDDA45A960}" type="pres">
      <dgm:prSet presAssocID="{DFF326BB-3C28-4CA6-B7FF-00108D772C23}" presName="root1" presStyleCnt="0"/>
      <dgm:spPr/>
    </dgm:pt>
    <dgm:pt modelId="{7661B7B3-D4B2-4562-8E33-FAD9076C7D4F}" type="pres">
      <dgm:prSet presAssocID="{DFF326BB-3C28-4CA6-B7FF-00108D772C23}" presName="LevelOneTextNode" presStyleLbl="node0" presStyleIdx="0" presStyleCnt="1" custScaleX="79091" custLinFactNeighborX="-87597" custLinFactNeighborY="-39085">
        <dgm:presLayoutVars>
          <dgm:chPref val="3"/>
        </dgm:presLayoutVars>
      </dgm:prSet>
      <dgm:spPr>
        <a:prstGeom prst="star7">
          <a:avLst/>
        </a:prstGeom>
      </dgm:spPr>
    </dgm:pt>
    <dgm:pt modelId="{F10DFA46-4E30-4831-A1A4-C7567CA28C2D}" type="pres">
      <dgm:prSet presAssocID="{DFF326BB-3C28-4CA6-B7FF-00108D772C23}" presName="level2hierChild" presStyleCnt="0"/>
      <dgm:spPr/>
    </dgm:pt>
    <dgm:pt modelId="{C5490426-AF72-4296-B6A0-D245C983D166}" type="pres">
      <dgm:prSet presAssocID="{D7151D6D-D106-4266-9879-C1870001F678}" presName="conn2-1" presStyleLbl="parChTrans1D2" presStyleIdx="0" presStyleCnt="2"/>
      <dgm:spPr/>
    </dgm:pt>
    <dgm:pt modelId="{7CD53E63-037A-42FA-A893-5AADD7446838}" type="pres">
      <dgm:prSet presAssocID="{D7151D6D-D106-4266-9879-C1870001F678}" presName="connTx" presStyleLbl="parChTrans1D2" presStyleIdx="0" presStyleCnt="2"/>
      <dgm:spPr/>
    </dgm:pt>
    <dgm:pt modelId="{22C1EA5A-4760-4272-9336-5D8BFBFBF438}" type="pres">
      <dgm:prSet presAssocID="{85AB9D3A-3526-4C59-829B-72219727FB3C}" presName="root2" presStyleCnt="0"/>
      <dgm:spPr/>
    </dgm:pt>
    <dgm:pt modelId="{C891AC52-C0D5-4C87-9C19-045005F98D90}" type="pres">
      <dgm:prSet presAssocID="{85AB9D3A-3526-4C59-829B-72219727FB3C}" presName="LevelTwoTextNode" presStyleLbl="node2" presStyleIdx="0" presStyleCnt="2" custScaleX="90909" custScaleY="90909" custLinFactY="-100000" custLinFactNeighborX="-66929" custLinFactNeighborY="-112872">
        <dgm:presLayoutVars>
          <dgm:chPref val="3"/>
        </dgm:presLayoutVars>
      </dgm:prSet>
      <dgm:spPr>
        <a:prstGeom prst="ellipse">
          <a:avLst/>
        </a:prstGeom>
      </dgm:spPr>
    </dgm:pt>
    <dgm:pt modelId="{6AB310BC-F8B8-4BBD-B2B6-0ECF2D65ABC0}" type="pres">
      <dgm:prSet presAssocID="{85AB9D3A-3526-4C59-829B-72219727FB3C}" presName="level3hierChild" presStyleCnt="0"/>
      <dgm:spPr/>
    </dgm:pt>
    <dgm:pt modelId="{14A7428C-07F6-4832-A2FB-D09082E4ACFC}" type="pres">
      <dgm:prSet presAssocID="{2F2B5288-4AF6-4E69-8667-83805F74677B}" presName="conn2-1" presStyleLbl="parChTrans1D3" presStyleIdx="0" presStyleCnt="6"/>
      <dgm:spPr/>
    </dgm:pt>
    <dgm:pt modelId="{27B5B1C3-6171-464A-A5A3-E52FBD90E209}" type="pres">
      <dgm:prSet presAssocID="{2F2B5288-4AF6-4E69-8667-83805F74677B}" presName="connTx" presStyleLbl="parChTrans1D3" presStyleIdx="0" presStyleCnt="6"/>
      <dgm:spPr/>
    </dgm:pt>
    <dgm:pt modelId="{8D12414E-345A-4B1B-BF55-51235C6782E4}" type="pres">
      <dgm:prSet presAssocID="{7CCEBBB8-7D6F-432E-911C-C798854CC39E}" presName="root2" presStyleCnt="0"/>
      <dgm:spPr/>
    </dgm:pt>
    <dgm:pt modelId="{DEADDF0A-E459-4539-9164-62854699CDB8}" type="pres">
      <dgm:prSet presAssocID="{7CCEBBB8-7D6F-432E-911C-C798854CC39E}" presName="LevelTwoTextNode" presStyleLbl="node3" presStyleIdx="0" presStyleCnt="6" custScaleX="68302" custScaleY="68302" custLinFactNeighborX="-44470" custLinFactNeighborY="-67151">
        <dgm:presLayoutVars>
          <dgm:chPref val="3"/>
        </dgm:presLayoutVars>
      </dgm:prSet>
      <dgm:spPr/>
    </dgm:pt>
    <dgm:pt modelId="{7E8F9160-954D-4822-ACB8-EE68FB681694}" type="pres">
      <dgm:prSet presAssocID="{7CCEBBB8-7D6F-432E-911C-C798854CC39E}" presName="level3hierChild" presStyleCnt="0"/>
      <dgm:spPr/>
    </dgm:pt>
    <dgm:pt modelId="{B5D5C01B-8FB2-4441-BE39-5E40C217C7F3}" type="pres">
      <dgm:prSet presAssocID="{946FE313-79B1-40EC-AF53-2E745CBE3E60}" presName="conn2-1" presStyleLbl="parChTrans1D4" presStyleIdx="0" presStyleCnt="9"/>
      <dgm:spPr/>
    </dgm:pt>
    <dgm:pt modelId="{7B2B200D-96C5-479D-873D-1091205A7420}" type="pres">
      <dgm:prSet presAssocID="{946FE313-79B1-40EC-AF53-2E745CBE3E60}" presName="connTx" presStyleLbl="parChTrans1D4" presStyleIdx="0" presStyleCnt="9"/>
      <dgm:spPr/>
    </dgm:pt>
    <dgm:pt modelId="{5A393C5B-873D-4365-A449-68AAF4749A81}" type="pres">
      <dgm:prSet presAssocID="{88F3E951-3437-43AD-AB84-506FEEF6FF4B}" presName="root2" presStyleCnt="0"/>
      <dgm:spPr/>
    </dgm:pt>
    <dgm:pt modelId="{34286C7D-DA04-4AC1-8C2D-2C4FCFB94417}" type="pres">
      <dgm:prSet presAssocID="{88F3E951-3437-43AD-AB84-506FEEF6FF4B}" presName="LevelTwoTextNode" presStyleLbl="node4" presStyleIdx="0" presStyleCnt="9" custScaleX="46651" custScaleY="46651">
        <dgm:presLayoutVars>
          <dgm:chPref val="3"/>
        </dgm:presLayoutVars>
      </dgm:prSet>
      <dgm:spPr/>
    </dgm:pt>
    <dgm:pt modelId="{DBF42746-CD4F-452D-A0A4-18F3C96A331D}" type="pres">
      <dgm:prSet presAssocID="{88F3E951-3437-43AD-AB84-506FEEF6FF4B}" presName="level3hierChild" presStyleCnt="0"/>
      <dgm:spPr/>
    </dgm:pt>
    <dgm:pt modelId="{D4928D10-A1DE-4620-A92C-172445CB01F7}" type="pres">
      <dgm:prSet presAssocID="{CFBD4E47-2BDD-4C61-A8A0-5882F4129CC4}" presName="conn2-1" presStyleLbl="parChTrans1D4" presStyleIdx="1" presStyleCnt="9"/>
      <dgm:spPr/>
    </dgm:pt>
    <dgm:pt modelId="{0133B8D0-68D3-4FAE-B4BD-842936453C3B}" type="pres">
      <dgm:prSet presAssocID="{CFBD4E47-2BDD-4C61-A8A0-5882F4129CC4}" presName="connTx" presStyleLbl="parChTrans1D4" presStyleIdx="1" presStyleCnt="9"/>
      <dgm:spPr/>
    </dgm:pt>
    <dgm:pt modelId="{FBD1E987-07AF-459B-875C-10AFBA0AE7DA}" type="pres">
      <dgm:prSet presAssocID="{619CB8B9-4B28-4B74-91F7-9185E6DD799C}" presName="root2" presStyleCnt="0"/>
      <dgm:spPr/>
    </dgm:pt>
    <dgm:pt modelId="{46A89049-CB74-4BEF-B3C9-5AC7FF061102}" type="pres">
      <dgm:prSet presAssocID="{619CB8B9-4B28-4B74-91F7-9185E6DD799C}" presName="LevelTwoTextNode" presStyleLbl="node4" presStyleIdx="1" presStyleCnt="9" custScaleX="51317" custScaleY="51317">
        <dgm:presLayoutVars>
          <dgm:chPref val="3"/>
        </dgm:presLayoutVars>
      </dgm:prSet>
      <dgm:spPr/>
    </dgm:pt>
    <dgm:pt modelId="{177DB81D-6EB6-4AA5-BDF4-09A3C17C2A3A}" type="pres">
      <dgm:prSet presAssocID="{619CB8B9-4B28-4B74-91F7-9185E6DD799C}" presName="level3hierChild" presStyleCnt="0"/>
      <dgm:spPr/>
    </dgm:pt>
    <dgm:pt modelId="{3B816B6D-2F28-4172-B2FE-F2CD0098B241}" type="pres">
      <dgm:prSet presAssocID="{3D1AF61E-AE2E-4A9D-834D-4911FE709F47}" presName="conn2-1" presStyleLbl="parChTrans1D4" presStyleIdx="2" presStyleCnt="9"/>
      <dgm:spPr/>
    </dgm:pt>
    <dgm:pt modelId="{05313DDB-5D2E-44CC-A004-A65B5AF99C8D}" type="pres">
      <dgm:prSet presAssocID="{3D1AF61E-AE2E-4A9D-834D-4911FE709F47}" presName="connTx" presStyleLbl="parChTrans1D4" presStyleIdx="2" presStyleCnt="9"/>
      <dgm:spPr/>
    </dgm:pt>
    <dgm:pt modelId="{69FFDEAF-9114-4CE3-9A08-0DE407FBB4A3}" type="pres">
      <dgm:prSet presAssocID="{6E8C8ED5-9535-4E3E-ABD9-576E6FB479B8}" presName="root2" presStyleCnt="0"/>
      <dgm:spPr/>
    </dgm:pt>
    <dgm:pt modelId="{A84CA05D-99E5-410D-933F-D8A2BD8BBE2B}" type="pres">
      <dgm:prSet presAssocID="{6E8C8ED5-9535-4E3E-ABD9-576E6FB479B8}" presName="LevelTwoTextNode" presStyleLbl="node4" presStyleIdx="2" presStyleCnt="9" custScaleX="51316" custScaleY="51316">
        <dgm:presLayoutVars>
          <dgm:chPref val="3"/>
        </dgm:presLayoutVars>
      </dgm:prSet>
      <dgm:spPr/>
    </dgm:pt>
    <dgm:pt modelId="{33693513-90D9-4E18-A552-C82AB2CC0741}" type="pres">
      <dgm:prSet presAssocID="{6E8C8ED5-9535-4E3E-ABD9-576E6FB479B8}" presName="level3hierChild" presStyleCnt="0"/>
      <dgm:spPr/>
    </dgm:pt>
    <dgm:pt modelId="{7D1EC24B-B2A2-491C-909C-185C3B58CAF6}" type="pres">
      <dgm:prSet presAssocID="{8B5CEF3B-99ED-4FA0-86AF-FF53AD7C50F4}" presName="conn2-1" presStyleLbl="parChTrans1D4" presStyleIdx="3" presStyleCnt="9"/>
      <dgm:spPr/>
    </dgm:pt>
    <dgm:pt modelId="{16DEAC8F-BDD9-4013-AEF8-DFCFBD043BC7}" type="pres">
      <dgm:prSet presAssocID="{8B5CEF3B-99ED-4FA0-86AF-FF53AD7C50F4}" presName="connTx" presStyleLbl="parChTrans1D4" presStyleIdx="3" presStyleCnt="9"/>
      <dgm:spPr/>
    </dgm:pt>
    <dgm:pt modelId="{94FEA0E1-1634-4911-82F2-513F6B441C37}" type="pres">
      <dgm:prSet presAssocID="{AD4E86F6-03E0-4AEE-8180-E63C174A4F36}" presName="root2" presStyleCnt="0"/>
      <dgm:spPr/>
    </dgm:pt>
    <dgm:pt modelId="{FC0E544F-4AF9-4AB2-9FDA-A0B10E13446B}" type="pres">
      <dgm:prSet presAssocID="{AD4E86F6-03E0-4AEE-8180-E63C174A4F36}" presName="LevelTwoTextNode" presStyleLbl="node4" presStyleIdx="3" presStyleCnt="9" custScaleX="51316" custScaleY="51316">
        <dgm:presLayoutVars>
          <dgm:chPref val="3"/>
        </dgm:presLayoutVars>
      </dgm:prSet>
      <dgm:spPr/>
    </dgm:pt>
    <dgm:pt modelId="{242EC6AE-2801-4E44-BB16-BD1730A59433}" type="pres">
      <dgm:prSet presAssocID="{AD4E86F6-03E0-4AEE-8180-E63C174A4F36}" presName="level3hierChild" presStyleCnt="0"/>
      <dgm:spPr/>
    </dgm:pt>
    <dgm:pt modelId="{AA1AFB08-403A-4A26-B41E-5400E7B88C24}" type="pres">
      <dgm:prSet presAssocID="{18AE96E5-5AE0-4C21-9CDA-8C29E580AEFD}" presName="conn2-1" presStyleLbl="parChTrans1D3" presStyleIdx="1" presStyleCnt="6"/>
      <dgm:spPr/>
    </dgm:pt>
    <dgm:pt modelId="{62AA4A73-4392-41B1-AF6E-D22DCF60B5D3}" type="pres">
      <dgm:prSet presAssocID="{18AE96E5-5AE0-4C21-9CDA-8C29E580AEFD}" presName="connTx" presStyleLbl="parChTrans1D3" presStyleIdx="1" presStyleCnt="6"/>
      <dgm:spPr/>
    </dgm:pt>
    <dgm:pt modelId="{078631B0-821B-471E-9B3B-A3F76CC4F743}" type="pres">
      <dgm:prSet presAssocID="{02167228-C1B6-4B8E-B2BB-73629CB08209}" presName="root2" presStyleCnt="0"/>
      <dgm:spPr/>
    </dgm:pt>
    <dgm:pt modelId="{31E3D8C1-0529-4251-A8D8-81263D4DBFC8}" type="pres">
      <dgm:prSet presAssocID="{02167228-C1B6-4B8E-B2BB-73629CB08209}" presName="LevelTwoTextNode" presStyleLbl="node3" presStyleIdx="1" presStyleCnt="6" custScaleX="62093" custScaleY="62093" custLinFactY="-76253" custLinFactNeighborX="-44470" custLinFactNeighborY="-100000">
        <dgm:presLayoutVars>
          <dgm:chPref val="3"/>
        </dgm:presLayoutVars>
      </dgm:prSet>
      <dgm:spPr/>
    </dgm:pt>
    <dgm:pt modelId="{35C1B940-1B0F-4590-9EA1-31AA5070F33F}" type="pres">
      <dgm:prSet presAssocID="{02167228-C1B6-4B8E-B2BB-73629CB08209}" presName="level3hierChild" presStyleCnt="0"/>
      <dgm:spPr/>
    </dgm:pt>
    <dgm:pt modelId="{4F8AC210-DF73-4B61-ABC3-9307858F1AEC}" type="pres">
      <dgm:prSet presAssocID="{53FF7F48-8A38-47C8-A81D-47CC71AE7B9C}" presName="conn2-1" presStyleLbl="parChTrans1D4" presStyleIdx="4" presStyleCnt="9"/>
      <dgm:spPr/>
    </dgm:pt>
    <dgm:pt modelId="{467FE7E4-41B5-47E1-A5B8-C88B4A663257}" type="pres">
      <dgm:prSet presAssocID="{53FF7F48-8A38-47C8-A81D-47CC71AE7B9C}" presName="connTx" presStyleLbl="parChTrans1D4" presStyleIdx="4" presStyleCnt="9"/>
      <dgm:spPr/>
    </dgm:pt>
    <dgm:pt modelId="{91B5CAA4-791A-4751-828A-0F42CA2DDC34}" type="pres">
      <dgm:prSet presAssocID="{778B3D35-0E26-4D64-B7EA-4D8B44411803}" presName="root2" presStyleCnt="0"/>
      <dgm:spPr/>
    </dgm:pt>
    <dgm:pt modelId="{A6B07EF4-7C2C-4D9E-84AD-6077DA006BE0}" type="pres">
      <dgm:prSet presAssocID="{778B3D35-0E26-4D64-B7EA-4D8B44411803}" presName="LevelTwoTextNode" presStyleLbl="node4" presStyleIdx="4" presStyleCnt="9" custScaleX="51316" custScaleY="51316">
        <dgm:presLayoutVars>
          <dgm:chPref val="3"/>
        </dgm:presLayoutVars>
      </dgm:prSet>
      <dgm:spPr/>
    </dgm:pt>
    <dgm:pt modelId="{621A0696-2ADD-4834-B2A3-461FCEBBFCD6}" type="pres">
      <dgm:prSet presAssocID="{778B3D35-0E26-4D64-B7EA-4D8B44411803}" presName="level3hierChild" presStyleCnt="0"/>
      <dgm:spPr/>
    </dgm:pt>
    <dgm:pt modelId="{6F47EB3A-F6CD-4090-9921-091446C5D78D}" type="pres">
      <dgm:prSet presAssocID="{A6D32F52-BC2E-42B0-948B-586C487CC0F5}" presName="conn2-1" presStyleLbl="parChTrans1D4" presStyleIdx="5" presStyleCnt="9"/>
      <dgm:spPr/>
    </dgm:pt>
    <dgm:pt modelId="{865661E2-0DB9-4860-A58C-5431E24AD5B5}" type="pres">
      <dgm:prSet presAssocID="{A6D32F52-BC2E-42B0-948B-586C487CC0F5}" presName="connTx" presStyleLbl="parChTrans1D4" presStyleIdx="5" presStyleCnt="9"/>
      <dgm:spPr/>
    </dgm:pt>
    <dgm:pt modelId="{78AA046E-B268-49A9-9B8E-D6B5163D0E8B}" type="pres">
      <dgm:prSet presAssocID="{1F19472C-6928-4F6C-9284-DFDD69F30A23}" presName="root2" presStyleCnt="0"/>
      <dgm:spPr/>
    </dgm:pt>
    <dgm:pt modelId="{F0F53E6E-9530-41D7-AF2B-EE630378DD1D}" type="pres">
      <dgm:prSet presAssocID="{1F19472C-6928-4F6C-9284-DFDD69F30A23}" presName="LevelTwoTextNode" presStyleLbl="node4" presStyleIdx="5" presStyleCnt="9" custScaleX="51316" custScaleY="51316">
        <dgm:presLayoutVars>
          <dgm:chPref val="3"/>
        </dgm:presLayoutVars>
      </dgm:prSet>
      <dgm:spPr/>
    </dgm:pt>
    <dgm:pt modelId="{DB4E3B18-56BF-4FE9-92AE-74636B41D97D}" type="pres">
      <dgm:prSet presAssocID="{1F19472C-6928-4F6C-9284-DFDD69F30A23}" presName="level3hierChild" presStyleCnt="0"/>
      <dgm:spPr/>
    </dgm:pt>
    <dgm:pt modelId="{3355B155-C440-401A-AF02-4648BDD61B61}" type="pres">
      <dgm:prSet presAssocID="{F1414F09-557D-49EB-89D9-45A0E1631909}" presName="conn2-1" presStyleLbl="parChTrans1D4" presStyleIdx="6" presStyleCnt="9"/>
      <dgm:spPr/>
    </dgm:pt>
    <dgm:pt modelId="{512F0CEB-778B-4A7D-88DE-53491399E18D}" type="pres">
      <dgm:prSet presAssocID="{F1414F09-557D-49EB-89D9-45A0E1631909}" presName="connTx" presStyleLbl="parChTrans1D4" presStyleIdx="6" presStyleCnt="9"/>
      <dgm:spPr/>
    </dgm:pt>
    <dgm:pt modelId="{C9D8F50B-8DE1-4D81-BF99-1A874E06A7D7}" type="pres">
      <dgm:prSet presAssocID="{8F1557CF-6E61-4249-A8E6-4A73E02999B5}" presName="root2" presStyleCnt="0"/>
      <dgm:spPr/>
    </dgm:pt>
    <dgm:pt modelId="{34FE6A59-2695-437E-857C-7E17CC0B38A5}" type="pres">
      <dgm:prSet presAssocID="{8F1557CF-6E61-4249-A8E6-4A73E02999B5}" presName="LevelTwoTextNode" presStyleLbl="node4" presStyleIdx="6" presStyleCnt="9" custScaleX="51316" custScaleY="51316">
        <dgm:presLayoutVars>
          <dgm:chPref val="3"/>
        </dgm:presLayoutVars>
      </dgm:prSet>
      <dgm:spPr/>
    </dgm:pt>
    <dgm:pt modelId="{ED87FFB5-7C52-40C6-9964-7EB1947A45DC}" type="pres">
      <dgm:prSet presAssocID="{8F1557CF-6E61-4249-A8E6-4A73E02999B5}" presName="level3hierChild" presStyleCnt="0"/>
      <dgm:spPr/>
    </dgm:pt>
    <dgm:pt modelId="{C6324DBD-517E-49FF-935D-DBF6180BCB9A}" type="pres">
      <dgm:prSet presAssocID="{4D90AB7A-3726-4C24-B5F4-AA085F020A13}" presName="conn2-1" presStyleLbl="parChTrans1D4" presStyleIdx="7" presStyleCnt="9"/>
      <dgm:spPr/>
    </dgm:pt>
    <dgm:pt modelId="{03449106-FA1D-4D9F-BE91-A27C481A00D5}" type="pres">
      <dgm:prSet presAssocID="{4D90AB7A-3726-4C24-B5F4-AA085F020A13}" presName="connTx" presStyleLbl="parChTrans1D4" presStyleIdx="7" presStyleCnt="9"/>
      <dgm:spPr/>
    </dgm:pt>
    <dgm:pt modelId="{94F1D64E-38AE-4D9F-ACA4-AF3AF063BEFC}" type="pres">
      <dgm:prSet presAssocID="{1C190302-AA12-4878-8011-7C9E38068D33}" presName="root2" presStyleCnt="0"/>
      <dgm:spPr/>
    </dgm:pt>
    <dgm:pt modelId="{6A1EDB1A-AB1B-4486-8A9B-C6E5C0FF27F8}" type="pres">
      <dgm:prSet presAssocID="{1C190302-AA12-4878-8011-7C9E38068D33}" presName="LevelTwoTextNode" presStyleLbl="node4" presStyleIdx="7" presStyleCnt="9" custScaleX="74572" custScaleY="51316">
        <dgm:presLayoutVars>
          <dgm:chPref val="3"/>
        </dgm:presLayoutVars>
      </dgm:prSet>
      <dgm:spPr/>
    </dgm:pt>
    <dgm:pt modelId="{AD1E5370-411B-4E33-AED4-26B67C196952}" type="pres">
      <dgm:prSet presAssocID="{1C190302-AA12-4878-8011-7C9E38068D33}" presName="level3hierChild" presStyleCnt="0"/>
      <dgm:spPr/>
    </dgm:pt>
    <dgm:pt modelId="{07D79575-C6B3-472A-BF4E-1E5CCA04D467}" type="pres">
      <dgm:prSet presAssocID="{892A1CB5-601D-4AA7-8B42-2F1A02EFE368}" presName="conn2-1" presStyleLbl="parChTrans1D3" presStyleIdx="2" presStyleCnt="6"/>
      <dgm:spPr/>
    </dgm:pt>
    <dgm:pt modelId="{F052A1A1-50F5-45D5-9437-DE047D12E5D9}" type="pres">
      <dgm:prSet presAssocID="{892A1CB5-601D-4AA7-8B42-2F1A02EFE368}" presName="connTx" presStyleLbl="parChTrans1D3" presStyleIdx="2" presStyleCnt="6"/>
      <dgm:spPr/>
    </dgm:pt>
    <dgm:pt modelId="{53CA0794-9305-445F-BC8F-A2C83E65F557}" type="pres">
      <dgm:prSet presAssocID="{F7D67024-DCF6-406D-A316-CAC29BA54A32}" presName="root2" presStyleCnt="0"/>
      <dgm:spPr/>
    </dgm:pt>
    <dgm:pt modelId="{719DDB5D-A293-4D33-BA17-63E01625C7E3}" type="pres">
      <dgm:prSet presAssocID="{F7D67024-DCF6-406D-A316-CAC29BA54A32}" presName="LevelTwoTextNode" presStyleLbl="node3" presStyleIdx="2" presStyleCnt="6" custScaleX="62093" custScaleY="62093" custLinFactX="-26504" custLinFactY="-100000" custLinFactNeighborX="-100000" custLinFactNeighborY="-130474">
        <dgm:presLayoutVars>
          <dgm:chPref val="3"/>
        </dgm:presLayoutVars>
      </dgm:prSet>
      <dgm:spPr/>
    </dgm:pt>
    <dgm:pt modelId="{ACCDDAF3-D93B-4041-8705-D891C55B49E6}" type="pres">
      <dgm:prSet presAssocID="{F7D67024-DCF6-406D-A316-CAC29BA54A32}" presName="level3hierChild" presStyleCnt="0"/>
      <dgm:spPr/>
    </dgm:pt>
    <dgm:pt modelId="{8574A0A4-5E0B-43B8-B438-EDB7C44BEF4B}" type="pres">
      <dgm:prSet presAssocID="{EACECFD3-DB0B-47DE-86F0-040516F95CFF}" presName="conn2-1" presStyleLbl="parChTrans1D4" presStyleIdx="8" presStyleCnt="9"/>
      <dgm:spPr/>
    </dgm:pt>
    <dgm:pt modelId="{91C342B0-CB90-400F-8812-792C2689CC8A}" type="pres">
      <dgm:prSet presAssocID="{EACECFD3-DB0B-47DE-86F0-040516F95CFF}" presName="connTx" presStyleLbl="parChTrans1D4" presStyleIdx="8" presStyleCnt="9"/>
      <dgm:spPr/>
    </dgm:pt>
    <dgm:pt modelId="{1242B43F-49FD-48EF-85EE-831FBB7604FA}" type="pres">
      <dgm:prSet presAssocID="{19F0FD15-D1A6-438D-83D9-9B6FDF547E6D}" presName="root2" presStyleCnt="0"/>
      <dgm:spPr/>
    </dgm:pt>
    <dgm:pt modelId="{3A9BF11F-EBA4-4EA4-B344-357259224EED}" type="pres">
      <dgm:prSet presAssocID="{19F0FD15-D1A6-438D-83D9-9B6FDF547E6D}" presName="LevelTwoTextNode" presStyleLbl="node4" presStyleIdx="8" presStyleCnt="9" custScaleX="56448" custScaleY="56448" custLinFactX="-35863" custLinFactY="-54829" custLinFactNeighborX="-100000" custLinFactNeighborY="-100000">
        <dgm:presLayoutVars>
          <dgm:chPref val="3"/>
        </dgm:presLayoutVars>
      </dgm:prSet>
      <dgm:spPr/>
    </dgm:pt>
    <dgm:pt modelId="{6F453CEF-FE40-4FA2-9B36-15A2C974D82D}" type="pres">
      <dgm:prSet presAssocID="{19F0FD15-D1A6-438D-83D9-9B6FDF547E6D}" presName="level3hierChild" presStyleCnt="0"/>
      <dgm:spPr/>
    </dgm:pt>
    <dgm:pt modelId="{CAE3006B-E859-4974-AD27-286EE2CDB7BE}" type="pres">
      <dgm:prSet presAssocID="{A9D9EF49-E1FB-4F8D-B9DE-96D8A00D12F7}" presName="conn2-1" presStyleLbl="parChTrans1D2" presStyleIdx="1" presStyleCnt="2"/>
      <dgm:spPr/>
    </dgm:pt>
    <dgm:pt modelId="{0B9C2A3B-DFEB-465E-B769-4F3D8EC13963}" type="pres">
      <dgm:prSet presAssocID="{A9D9EF49-E1FB-4F8D-B9DE-96D8A00D12F7}" presName="connTx" presStyleLbl="parChTrans1D2" presStyleIdx="1" presStyleCnt="2"/>
      <dgm:spPr/>
    </dgm:pt>
    <dgm:pt modelId="{A6D491C4-CF47-4BBB-9919-8487B06CB83F}" type="pres">
      <dgm:prSet presAssocID="{2E459084-D291-4721-A26B-3B005EC818E5}" presName="root2" presStyleCnt="0"/>
      <dgm:spPr/>
    </dgm:pt>
    <dgm:pt modelId="{487E96C0-3550-4F56-91B6-442C7048CC87}" type="pres">
      <dgm:prSet presAssocID="{2E459084-D291-4721-A26B-3B005EC818E5}" presName="LevelTwoTextNode" presStyleLbl="node2" presStyleIdx="1" presStyleCnt="2" custScaleX="62093" custScaleY="62093" custLinFactNeighborX="-9862" custLinFactNeighborY="80690">
        <dgm:presLayoutVars>
          <dgm:chPref val="3"/>
        </dgm:presLayoutVars>
      </dgm:prSet>
      <dgm:spPr>
        <a:prstGeom prst="ellipse">
          <a:avLst/>
        </a:prstGeom>
      </dgm:spPr>
    </dgm:pt>
    <dgm:pt modelId="{6BBE3B9C-2EFE-4FAB-809C-C72CAF833E7F}" type="pres">
      <dgm:prSet presAssocID="{2E459084-D291-4721-A26B-3B005EC818E5}" presName="level3hierChild" presStyleCnt="0"/>
      <dgm:spPr/>
    </dgm:pt>
    <dgm:pt modelId="{5D5CD8F2-D6B9-4CC1-8676-955CDF3FBA07}" type="pres">
      <dgm:prSet presAssocID="{70EC91CD-EC56-4CBF-A728-75BFFFBEAC49}" presName="conn2-1" presStyleLbl="parChTrans1D3" presStyleIdx="3" presStyleCnt="6"/>
      <dgm:spPr/>
    </dgm:pt>
    <dgm:pt modelId="{D4CF8DBB-097D-4F44-89F8-48A1C037FA3A}" type="pres">
      <dgm:prSet presAssocID="{70EC91CD-EC56-4CBF-A728-75BFFFBEAC49}" presName="connTx" presStyleLbl="parChTrans1D3" presStyleIdx="3" presStyleCnt="6"/>
      <dgm:spPr/>
    </dgm:pt>
    <dgm:pt modelId="{3EDE1829-4CF5-4E85-9AE5-0303B4BF8C78}" type="pres">
      <dgm:prSet presAssocID="{AF614CF0-A1DA-4533-A517-CEEAA966FFF9}" presName="root2" presStyleCnt="0"/>
      <dgm:spPr/>
    </dgm:pt>
    <dgm:pt modelId="{3A530FD2-7B05-4A94-A122-846EBEDDE224}" type="pres">
      <dgm:prSet presAssocID="{AF614CF0-A1DA-4533-A517-CEEAA966FFF9}" presName="LevelTwoTextNode" presStyleLbl="node3" presStyleIdx="3" presStyleCnt="6">
        <dgm:presLayoutVars>
          <dgm:chPref val="3"/>
        </dgm:presLayoutVars>
      </dgm:prSet>
      <dgm:spPr/>
    </dgm:pt>
    <dgm:pt modelId="{2020E9C1-A07E-4924-86D8-6B3969B418C6}" type="pres">
      <dgm:prSet presAssocID="{AF614CF0-A1DA-4533-A517-CEEAA966FFF9}" presName="level3hierChild" presStyleCnt="0"/>
      <dgm:spPr/>
    </dgm:pt>
    <dgm:pt modelId="{E321C306-843B-42B5-A114-24066134B10A}" type="pres">
      <dgm:prSet presAssocID="{1130AD64-C280-443A-8C23-2E9266271276}" presName="conn2-1" presStyleLbl="parChTrans1D3" presStyleIdx="4" presStyleCnt="6"/>
      <dgm:spPr/>
    </dgm:pt>
    <dgm:pt modelId="{71266CE1-EB96-4E33-9EE5-39EF88833FF0}" type="pres">
      <dgm:prSet presAssocID="{1130AD64-C280-443A-8C23-2E9266271276}" presName="connTx" presStyleLbl="parChTrans1D3" presStyleIdx="4" presStyleCnt="6"/>
      <dgm:spPr/>
    </dgm:pt>
    <dgm:pt modelId="{33B5BDF3-DD42-409F-8B6A-AB1CDEF4438C}" type="pres">
      <dgm:prSet presAssocID="{029ACC7C-727A-4160-8EF6-9C28FF07C3C9}" presName="root2" presStyleCnt="0"/>
      <dgm:spPr/>
    </dgm:pt>
    <dgm:pt modelId="{E77B2A8E-C23B-4A20-B848-BB1F285078E8}" type="pres">
      <dgm:prSet presAssocID="{029ACC7C-727A-4160-8EF6-9C28FF07C3C9}" presName="LevelTwoTextNode" presStyleLbl="node3" presStyleIdx="4" presStyleCnt="6">
        <dgm:presLayoutVars>
          <dgm:chPref val="3"/>
        </dgm:presLayoutVars>
      </dgm:prSet>
      <dgm:spPr/>
    </dgm:pt>
    <dgm:pt modelId="{A8D6C841-739B-4931-B62B-35D8B75A391B}" type="pres">
      <dgm:prSet presAssocID="{029ACC7C-727A-4160-8EF6-9C28FF07C3C9}" presName="level3hierChild" presStyleCnt="0"/>
      <dgm:spPr/>
    </dgm:pt>
    <dgm:pt modelId="{7467F210-3A59-4C07-907B-74BBAE39A40D}" type="pres">
      <dgm:prSet presAssocID="{B2D3FBAD-43C7-4D6E-A336-A7D6898ADB06}" presName="conn2-1" presStyleLbl="parChTrans1D3" presStyleIdx="5" presStyleCnt="6"/>
      <dgm:spPr/>
    </dgm:pt>
    <dgm:pt modelId="{5D74928A-F464-4A85-9A0A-D8A091DB091D}" type="pres">
      <dgm:prSet presAssocID="{B2D3FBAD-43C7-4D6E-A336-A7D6898ADB06}" presName="connTx" presStyleLbl="parChTrans1D3" presStyleIdx="5" presStyleCnt="6"/>
      <dgm:spPr/>
    </dgm:pt>
    <dgm:pt modelId="{63081B17-5F3B-4336-88AF-0798720381B5}" type="pres">
      <dgm:prSet presAssocID="{F8C2E88A-626E-4DCB-B27E-1E5F2BAA8728}" presName="root2" presStyleCnt="0"/>
      <dgm:spPr/>
    </dgm:pt>
    <dgm:pt modelId="{603F8E88-C43F-4F94-A480-A65F25CC569A}" type="pres">
      <dgm:prSet presAssocID="{F8C2E88A-626E-4DCB-B27E-1E5F2BAA8728}" presName="LevelTwoTextNode" presStyleLbl="node3" presStyleIdx="5" presStyleCnt="6">
        <dgm:presLayoutVars>
          <dgm:chPref val="3"/>
        </dgm:presLayoutVars>
      </dgm:prSet>
      <dgm:spPr/>
    </dgm:pt>
    <dgm:pt modelId="{F83AD21E-0D56-4A72-BCD1-99F598C5574F}" type="pres">
      <dgm:prSet presAssocID="{F8C2E88A-626E-4DCB-B27E-1E5F2BAA8728}" presName="level3hierChild" presStyleCnt="0"/>
      <dgm:spPr/>
    </dgm:pt>
  </dgm:ptLst>
  <dgm:cxnLst>
    <dgm:cxn modelId="{BF933400-5498-43D8-B255-4500DF69549A}" type="presOf" srcId="{70EC91CD-EC56-4CBF-A728-75BFFFBEAC49}" destId="{D4CF8DBB-097D-4F44-89F8-48A1C037FA3A}" srcOrd="1" destOrd="0" presId="urn:microsoft.com/office/officeart/2005/8/layout/hierarchy2"/>
    <dgm:cxn modelId="{9EF81B03-3000-43EB-A9EC-B77BB126BDF0}" type="presOf" srcId="{F1414F09-557D-49EB-89D9-45A0E1631909}" destId="{512F0CEB-778B-4A7D-88DE-53491399E18D}" srcOrd="1" destOrd="0" presId="urn:microsoft.com/office/officeart/2005/8/layout/hierarchy2"/>
    <dgm:cxn modelId="{AC4C1E04-CC93-4ED5-9745-8AC4E5AFC10A}" type="presOf" srcId="{029ACC7C-727A-4160-8EF6-9C28FF07C3C9}" destId="{E77B2A8E-C23B-4A20-B848-BB1F285078E8}" srcOrd="0" destOrd="0" presId="urn:microsoft.com/office/officeart/2005/8/layout/hierarchy2"/>
    <dgm:cxn modelId="{CE29BB0E-B844-46CE-A9AE-18850822FA31}" srcId="{7CCEBBB8-7D6F-432E-911C-C798854CC39E}" destId="{619CB8B9-4B28-4B74-91F7-9185E6DD799C}" srcOrd="1" destOrd="0" parTransId="{CFBD4E47-2BDD-4C61-A8A0-5882F4129CC4}" sibTransId="{33CB239E-3F61-4B20-AA30-0DD5E813B6E4}"/>
    <dgm:cxn modelId="{DF65C510-5EEA-4C40-9D8D-543A30D4025A}" type="presOf" srcId="{CFBD4E47-2BDD-4C61-A8A0-5882F4129CC4}" destId="{0133B8D0-68D3-4FAE-B4BD-842936453C3B}" srcOrd="1" destOrd="0" presId="urn:microsoft.com/office/officeart/2005/8/layout/hierarchy2"/>
    <dgm:cxn modelId="{889C0713-F831-4EDE-9F8A-B31D261D12BB}" srcId="{02167228-C1B6-4B8E-B2BB-73629CB08209}" destId="{8F1557CF-6E61-4249-A8E6-4A73E02999B5}" srcOrd="2" destOrd="0" parTransId="{F1414F09-557D-49EB-89D9-45A0E1631909}" sibTransId="{7699A182-7E36-41C8-9C3E-6CDC93684433}"/>
    <dgm:cxn modelId="{79CBC714-58D0-4684-B180-FEF26341DC79}" type="presOf" srcId="{B2D3FBAD-43C7-4D6E-A336-A7D6898ADB06}" destId="{5D74928A-F464-4A85-9A0A-D8A091DB091D}" srcOrd="1" destOrd="0" presId="urn:microsoft.com/office/officeart/2005/8/layout/hierarchy2"/>
    <dgm:cxn modelId="{8B0BCC18-4C5A-4122-8E26-5DF322D72AD4}" srcId="{85AB9D3A-3526-4C59-829B-72219727FB3C}" destId="{7CCEBBB8-7D6F-432E-911C-C798854CC39E}" srcOrd="0" destOrd="0" parTransId="{2F2B5288-4AF6-4E69-8667-83805F74677B}" sibTransId="{551B29A5-B920-4C2F-8959-F60B65772998}"/>
    <dgm:cxn modelId="{E1BE2A22-D516-469F-9CB2-6E3F93B31D3B}" srcId="{7CCEBBB8-7D6F-432E-911C-C798854CC39E}" destId="{6E8C8ED5-9535-4E3E-ABD9-576E6FB479B8}" srcOrd="2" destOrd="0" parTransId="{3D1AF61E-AE2E-4A9D-834D-4911FE709F47}" sibTransId="{EE19D09C-42C5-48D5-B267-3A3A0A9B9BEA}"/>
    <dgm:cxn modelId="{8E963524-86BD-4238-92B9-01217A3DED8E}" type="presOf" srcId="{4D90AB7A-3726-4C24-B5F4-AA085F020A13}" destId="{03449106-FA1D-4D9F-BE91-A27C481A00D5}" srcOrd="1" destOrd="0" presId="urn:microsoft.com/office/officeart/2005/8/layout/hierarchy2"/>
    <dgm:cxn modelId="{B4A2DF25-2948-4CC7-90CD-C2465DFD5E66}" srcId="{2E459084-D291-4721-A26B-3B005EC818E5}" destId="{AF614CF0-A1DA-4533-A517-CEEAA966FFF9}" srcOrd="0" destOrd="0" parTransId="{70EC91CD-EC56-4CBF-A728-75BFFFBEAC49}" sibTransId="{2EE1F6C1-34FB-4302-B3CA-C6C969D1058B}"/>
    <dgm:cxn modelId="{5B636C27-AD7E-4122-9355-A4EF1A178151}" type="presOf" srcId="{70EC91CD-EC56-4CBF-A728-75BFFFBEAC49}" destId="{5D5CD8F2-D6B9-4CC1-8676-955CDF3FBA07}" srcOrd="0" destOrd="0" presId="urn:microsoft.com/office/officeart/2005/8/layout/hierarchy2"/>
    <dgm:cxn modelId="{63EA3D2C-DDAF-46EB-A3D6-5860E727E5B8}" type="presOf" srcId="{F7D67024-DCF6-406D-A316-CAC29BA54A32}" destId="{719DDB5D-A293-4D33-BA17-63E01625C7E3}" srcOrd="0" destOrd="0" presId="urn:microsoft.com/office/officeart/2005/8/layout/hierarchy2"/>
    <dgm:cxn modelId="{8FBE942D-9298-4ECE-9D24-BFD637A29CDC}" type="presOf" srcId="{778B3D35-0E26-4D64-B7EA-4D8B44411803}" destId="{A6B07EF4-7C2C-4D9E-84AD-6077DA006BE0}" srcOrd="0" destOrd="0" presId="urn:microsoft.com/office/officeart/2005/8/layout/hierarchy2"/>
    <dgm:cxn modelId="{1DA41C2F-16CB-4FD9-AC97-974464573F57}" type="presOf" srcId="{892A1CB5-601D-4AA7-8B42-2F1A02EFE368}" destId="{07D79575-C6B3-472A-BF4E-1E5CCA04D467}" srcOrd="0" destOrd="0" presId="urn:microsoft.com/office/officeart/2005/8/layout/hierarchy2"/>
    <dgm:cxn modelId="{BEB84B31-87FD-4F29-9353-6A61703470BF}" srcId="{F7D67024-DCF6-406D-A316-CAC29BA54A32}" destId="{19F0FD15-D1A6-438D-83D9-9B6FDF547E6D}" srcOrd="0" destOrd="0" parTransId="{EACECFD3-DB0B-47DE-86F0-040516F95CFF}" sibTransId="{D8296681-C66E-44AE-86CD-95D794EBEC26}"/>
    <dgm:cxn modelId="{405DA732-161C-43E1-8712-80E9127E12F4}" type="presOf" srcId="{946FE313-79B1-40EC-AF53-2E745CBE3E60}" destId="{7B2B200D-96C5-479D-873D-1091205A7420}" srcOrd="1" destOrd="0" presId="urn:microsoft.com/office/officeart/2005/8/layout/hierarchy2"/>
    <dgm:cxn modelId="{29B8DD34-65EA-45BA-9DA6-7C24F0FE8354}" type="presOf" srcId="{A6D32F52-BC2E-42B0-948B-586C487CC0F5}" destId="{6F47EB3A-F6CD-4090-9921-091446C5D78D}" srcOrd="0" destOrd="0" presId="urn:microsoft.com/office/officeart/2005/8/layout/hierarchy2"/>
    <dgm:cxn modelId="{62564A3B-A2CA-4F11-AEC1-12B6D04962B8}" type="presOf" srcId="{A9D9EF49-E1FB-4F8D-B9DE-96D8A00D12F7}" destId="{CAE3006B-E859-4974-AD27-286EE2CDB7BE}" srcOrd="0" destOrd="0" presId="urn:microsoft.com/office/officeart/2005/8/layout/hierarchy2"/>
    <dgm:cxn modelId="{3CA8813C-6605-4B27-A1FD-3B425F0A3D4B}" type="presOf" srcId="{19F0FD15-D1A6-438D-83D9-9B6FDF547E6D}" destId="{3A9BF11F-EBA4-4EA4-B344-357259224EED}" srcOrd="0" destOrd="0" presId="urn:microsoft.com/office/officeart/2005/8/layout/hierarchy2"/>
    <dgm:cxn modelId="{B515FB3E-379D-4AA5-96AF-997F954DE61B}" type="presOf" srcId="{CFBD4E47-2BDD-4C61-A8A0-5882F4129CC4}" destId="{D4928D10-A1DE-4620-A92C-172445CB01F7}" srcOrd="0" destOrd="0" presId="urn:microsoft.com/office/officeart/2005/8/layout/hierarchy2"/>
    <dgm:cxn modelId="{9EDA853F-D3B0-4806-B5B6-7346D1653C2B}" type="presOf" srcId="{F8C2E88A-626E-4DCB-B27E-1E5F2BAA8728}" destId="{603F8E88-C43F-4F94-A480-A65F25CC569A}" srcOrd="0" destOrd="0" presId="urn:microsoft.com/office/officeart/2005/8/layout/hierarchy2"/>
    <dgm:cxn modelId="{2D99FD40-0BF9-459D-9033-1DB0A7D6319C}" type="presOf" srcId="{2F2B5288-4AF6-4E69-8667-83805F74677B}" destId="{27B5B1C3-6171-464A-A5A3-E52FBD90E209}" srcOrd="1" destOrd="0" presId="urn:microsoft.com/office/officeart/2005/8/layout/hierarchy2"/>
    <dgm:cxn modelId="{A5EBB241-6D52-40CF-A410-B24353C73004}" srcId="{02167228-C1B6-4B8E-B2BB-73629CB08209}" destId="{1F19472C-6928-4F6C-9284-DFDD69F30A23}" srcOrd="1" destOrd="0" parTransId="{A6D32F52-BC2E-42B0-948B-586C487CC0F5}" sibTransId="{416D3366-1DA8-4257-BAA5-E721AE86C326}"/>
    <dgm:cxn modelId="{C2BF3667-D9B4-4E79-B6EE-9BFA35DCD7C9}" type="presOf" srcId="{EACECFD3-DB0B-47DE-86F0-040516F95CFF}" destId="{8574A0A4-5E0B-43B8-B438-EDB7C44BEF4B}" srcOrd="0" destOrd="0" presId="urn:microsoft.com/office/officeart/2005/8/layout/hierarchy2"/>
    <dgm:cxn modelId="{A0A49267-8616-41D8-8D02-B0ED31C39582}" srcId="{CE0BA546-04C3-4DB3-9CA7-9F71AAAF3117}" destId="{DFF326BB-3C28-4CA6-B7FF-00108D772C23}" srcOrd="0" destOrd="0" parTransId="{D2C5E83E-D54A-4AFA-A349-D4328774D36E}" sibTransId="{999A023C-7333-47FB-BE84-4DE0A7F9585B}"/>
    <dgm:cxn modelId="{2CBC7A68-8CBA-4878-B93F-C619DAA9681B}" type="presOf" srcId="{CE0BA546-04C3-4DB3-9CA7-9F71AAAF3117}" destId="{1F38F665-C611-4E8B-8110-104D43CC97F6}" srcOrd="0" destOrd="0" presId="urn:microsoft.com/office/officeart/2005/8/layout/hierarchy2"/>
    <dgm:cxn modelId="{201D354B-1A0E-4E17-BDF0-763BCB8F446C}" srcId="{2E459084-D291-4721-A26B-3B005EC818E5}" destId="{029ACC7C-727A-4160-8EF6-9C28FF07C3C9}" srcOrd="1" destOrd="0" parTransId="{1130AD64-C280-443A-8C23-2E9266271276}" sibTransId="{58AE5473-7E95-4CD8-B6B3-2B03816B4EF9}"/>
    <dgm:cxn modelId="{9C6CB16C-49C7-444D-9120-F73C2882F65B}" type="presOf" srcId="{88F3E951-3437-43AD-AB84-506FEEF6FF4B}" destId="{34286C7D-DA04-4AC1-8C2D-2C4FCFB94417}" srcOrd="0" destOrd="0" presId="urn:microsoft.com/office/officeart/2005/8/layout/hierarchy2"/>
    <dgm:cxn modelId="{5746654D-3A19-4113-BDC6-ACF9FDF7618A}" srcId="{7CCEBBB8-7D6F-432E-911C-C798854CC39E}" destId="{88F3E951-3437-43AD-AB84-506FEEF6FF4B}" srcOrd="0" destOrd="0" parTransId="{946FE313-79B1-40EC-AF53-2E745CBE3E60}" sibTransId="{936A1624-A6F5-4F8F-AD91-47A2F74ADB1A}"/>
    <dgm:cxn modelId="{13CA306E-E5E5-4E83-8EB1-78E4F555F2BB}" srcId="{85AB9D3A-3526-4C59-829B-72219727FB3C}" destId="{F7D67024-DCF6-406D-A316-CAC29BA54A32}" srcOrd="2" destOrd="0" parTransId="{892A1CB5-601D-4AA7-8B42-2F1A02EFE368}" sibTransId="{73C0DA5A-C93B-4CE2-B899-6F7F98704FB6}"/>
    <dgm:cxn modelId="{8F00724E-021E-4C55-A781-013D4971BE87}" type="presOf" srcId="{619CB8B9-4B28-4B74-91F7-9185E6DD799C}" destId="{46A89049-CB74-4BEF-B3C9-5AC7FF061102}" srcOrd="0" destOrd="0" presId="urn:microsoft.com/office/officeart/2005/8/layout/hierarchy2"/>
    <dgm:cxn modelId="{3F6C7F4F-00FC-4682-9644-255272E90FD3}" srcId="{85AB9D3A-3526-4C59-829B-72219727FB3C}" destId="{02167228-C1B6-4B8E-B2BB-73629CB08209}" srcOrd="1" destOrd="0" parTransId="{18AE96E5-5AE0-4C21-9CDA-8C29E580AEFD}" sibTransId="{F766F637-E7A2-486F-AC61-F8729E2BC026}"/>
    <dgm:cxn modelId="{26754B70-B1C1-49E6-81EB-3E42B8A83031}" type="presOf" srcId="{F1414F09-557D-49EB-89D9-45A0E1631909}" destId="{3355B155-C440-401A-AF02-4648BDD61B61}" srcOrd="0" destOrd="0" presId="urn:microsoft.com/office/officeart/2005/8/layout/hierarchy2"/>
    <dgm:cxn modelId="{9B5C7174-5249-4C76-9E1C-EB077EDC39EB}" type="presOf" srcId="{53FF7F48-8A38-47C8-A81D-47CC71AE7B9C}" destId="{4F8AC210-DF73-4B61-ABC3-9307858F1AEC}" srcOrd="0" destOrd="0" presId="urn:microsoft.com/office/officeart/2005/8/layout/hierarchy2"/>
    <dgm:cxn modelId="{2992F959-DDFE-4008-9BD8-894540AD448C}" srcId="{02167228-C1B6-4B8E-B2BB-73629CB08209}" destId="{1C190302-AA12-4878-8011-7C9E38068D33}" srcOrd="3" destOrd="0" parTransId="{4D90AB7A-3726-4C24-B5F4-AA085F020A13}" sibTransId="{70683F2A-D424-46AC-A5A3-DB86AC2EC0A2}"/>
    <dgm:cxn modelId="{04288F7A-C59F-4FDD-AE28-C529508E006D}" type="presOf" srcId="{1C190302-AA12-4878-8011-7C9E38068D33}" destId="{6A1EDB1A-AB1B-4486-8A9B-C6E5C0FF27F8}" srcOrd="0" destOrd="0" presId="urn:microsoft.com/office/officeart/2005/8/layout/hierarchy2"/>
    <dgm:cxn modelId="{AD71657C-942A-4739-937C-62401A690C6E}" type="presOf" srcId="{D7151D6D-D106-4266-9879-C1870001F678}" destId="{C5490426-AF72-4296-B6A0-D245C983D166}" srcOrd="0" destOrd="0" presId="urn:microsoft.com/office/officeart/2005/8/layout/hierarchy2"/>
    <dgm:cxn modelId="{761E9B80-76C1-4290-8DA0-E73F66949C8C}" type="presOf" srcId="{1130AD64-C280-443A-8C23-2E9266271276}" destId="{71266CE1-EB96-4E33-9EE5-39EF88833FF0}" srcOrd="1" destOrd="0" presId="urn:microsoft.com/office/officeart/2005/8/layout/hierarchy2"/>
    <dgm:cxn modelId="{FB610E83-CC23-4F36-AD21-BF4173AF4591}" type="presOf" srcId="{DFF326BB-3C28-4CA6-B7FF-00108D772C23}" destId="{7661B7B3-D4B2-4562-8E33-FAD9076C7D4F}" srcOrd="0" destOrd="0" presId="urn:microsoft.com/office/officeart/2005/8/layout/hierarchy2"/>
    <dgm:cxn modelId="{AED94084-269E-4C4F-B1AD-BA823DB66375}" type="presOf" srcId="{3D1AF61E-AE2E-4A9D-834D-4911FE709F47}" destId="{05313DDB-5D2E-44CC-A004-A65B5AF99C8D}" srcOrd="1" destOrd="0" presId="urn:microsoft.com/office/officeart/2005/8/layout/hierarchy2"/>
    <dgm:cxn modelId="{B85AC189-EF97-465C-9285-D4A5F5D36ABB}" type="presOf" srcId="{EACECFD3-DB0B-47DE-86F0-040516F95CFF}" destId="{91C342B0-CB90-400F-8812-792C2689CC8A}" srcOrd="1" destOrd="0" presId="urn:microsoft.com/office/officeart/2005/8/layout/hierarchy2"/>
    <dgm:cxn modelId="{BA0B168B-8916-4E96-A727-33234B957756}" type="presOf" srcId="{53FF7F48-8A38-47C8-A81D-47CC71AE7B9C}" destId="{467FE7E4-41B5-47E1-A5B8-C88B4A663257}" srcOrd="1" destOrd="0" presId="urn:microsoft.com/office/officeart/2005/8/layout/hierarchy2"/>
    <dgm:cxn modelId="{36A59592-4FB3-4221-B950-759A561F91CA}" type="presOf" srcId="{2E459084-D291-4721-A26B-3B005EC818E5}" destId="{487E96C0-3550-4F56-91B6-442C7048CC87}" srcOrd="0" destOrd="0" presId="urn:microsoft.com/office/officeart/2005/8/layout/hierarchy2"/>
    <dgm:cxn modelId="{D6AA2494-B4B2-416E-AD1C-A48B118833CD}" type="presOf" srcId="{D7151D6D-D106-4266-9879-C1870001F678}" destId="{7CD53E63-037A-42FA-A893-5AADD7446838}" srcOrd="1" destOrd="0" presId="urn:microsoft.com/office/officeart/2005/8/layout/hierarchy2"/>
    <dgm:cxn modelId="{9A0019A3-ECAF-4110-8C3B-205A88FDEB41}" type="presOf" srcId="{AD4E86F6-03E0-4AEE-8180-E63C174A4F36}" destId="{FC0E544F-4AF9-4AB2-9FDA-A0B10E13446B}" srcOrd="0" destOrd="0" presId="urn:microsoft.com/office/officeart/2005/8/layout/hierarchy2"/>
    <dgm:cxn modelId="{2CC969A4-1A56-4377-A43C-05B731D45098}" type="presOf" srcId="{8F1557CF-6E61-4249-A8E6-4A73E02999B5}" destId="{34FE6A59-2695-437E-857C-7E17CC0B38A5}" srcOrd="0" destOrd="0" presId="urn:microsoft.com/office/officeart/2005/8/layout/hierarchy2"/>
    <dgm:cxn modelId="{B367EAAD-05AD-4E35-B6F5-7765695D9349}" type="presOf" srcId="{AF614CF0-A1DA-4533-A517-CEEAA966FFF9}" destId="{3A530FD2-7B05-4A94-A122-846EBEDDE224}" srcOrd="0" destOrd="0" presId="urn:microsoft.com/office/officeart/2005/8/layout/hierarchy2"/>
    <dgm:cxn modelId="{A8E492B1-313B-4F93-B813-8D94A583E5F6}" srcId="{DFF326BB-3C28-4CA6-B7FF-00108D772C23}" destId="{2E459084-D291-4721-A26B-3B005EC818E5}" srcOrd="1" destOrd="0" parTransId="{A9D9EF49-E1FB-4F8D-B9DE-96D8A00D12F7}" sibTransId="{9646AB97-0468-4277-AA25-0B56B9F6204C}"/>
    <dgm:cxn modelId="{21633AB2-C6D9-4ECF-9A60-EF58432CB55B}" type="presOf" srcId="{85AB9D3A-3526-4C59-829B-72219727FB3C}" destId="{C891AC52-C0D5-4C87-9C19-045005F98D90}" srcOrd="0" destOrd="0" presId="urn:microsoft.com/office/officeart/2005/8/layout/hierarchy2"/>
    <dgm:cxn modelId="{FF12B9B7-642A-4250-A050-7A85DEB7D089}" type="presOf" srcId="{892A1CB5-601D-4AA7-8B42-2F1A02EFE368}" destId="{F052A1A1-50F5-45D5-9437-DE047D12E5D9}" srcOrd="1" destOrd="0" presId="urn:microsoft.com/office/officeart/2005/8/layout/hierarchy2"/>
    <dgm:cxn modelId="{9E3E53C3-7325-4911-9966-094193695C59}" type="presOf" srcId="{8B5CEF3B-99ED-4FA0-86AF-FF53AD7C50F4}" destId="{16DEAC8F-BDD9-4013-AEF8-DFCFBD043BC7}" srcOrd="1" destOrd="0" presId="urn:microsoft.com/office/officeart/2005/8/layout/hierarchy2"/>
    <dgm:cxn modelId="{15C507CC-9F32-4804-9871-ED2326073AF6}" srcId="{2E459084-D291-4721-A26B-3B005EC818E5}" destId="{F8C2E88A-626E-4DCB-B27E-1E5F2BAA8728}" srcOrd="2" destOrd="0" parTransId="{B2D3FBAD-43C7-4D6E-A336-A7D6898ADB06}" sibTransId="{DDCFFC58-2CE6-4B84-9C2A-5B7C3957AA51}"/>
    <dgm:cxn modelId="{9421B1CC-E8F7-4C04-AB12-A281E570F027}" type="presOf" srcId="{8B5CEF3B-99ED-4FA0-86AF-FF53AD7C50F4}" destId="{7D1EC24B-B2A2-491C-909C-185C3B58CAF6}" srcOrd="0" destOrd="0" presId="urn:microsoft.com/office/officeart/2005/8/layout/hierarchy2"/>
    <dgm:cxn modelId="{CE7A72D0-4886-435B-8113-750587D24DB2}" type="presOf" srcId="{3D1AF61E-AE2E-4A9D-834D-4911FE709F47}" destId="{3B816B6D-2F28-4172-B2FE-F2CD0098B241}" srcOrd="0" destOrd="0" presId="urn:microsoft.com/office/officeart/2005/8/layout/hierarchy2"/>
    <dgm:cxn modelId="{59B125D7-FAD2-4E63-B85D-BD465DCFFDC5}" srcId="{DFF326BB-3C28-4CA6-B7FF-00108D772C23}" destId="{85AB9D3A-3526-4C59-829B-72219727FB3C}" srcOrd="0" destOrd="0" parTransId="{D7151D6D-D106-4266-9879-C1870001F678}" sibTransId="{A9C9555C-37BF-453E-8C15-09DA4246C8D1}"/>
    <dgm:cxn modelId="{073945D8-0AF0-4591-9015-A283749D0774}" type="presOf" srcId="{02167228-C1B6-4B8E-B2BB-73629CB08209}" destId="{31E3D8C1-0529-4251-A8D8-81263D4DBFC8}" srcOrd="0" destOrd="0" presId="urn:microsoft.com/office/officeart/2005/8/layout/hierarchy2"/>
    <dgm:cxn modelId="{67C50CDA-D010-42D1-9FB7-77B7EE804917}" type="presOf" srcId="{4D90AB7A-3726-4C24-B5F4-AA085F020A13}" destId="{C6324DBD-517E-49FF-935D-DBF6180BCB9A}" srcOrd="0" destOrd="0" presId="urn:microsoft.com/office/officeart/2005/8/layout/hierarchy2"/>
    <dgm:cxn modelId="{A698CDDA-76D3-4B64-9EC5-13ECB640531D}" type="presOf" srcId="{B2D3FBAD-43C7-4D6E-A336-A7D6898ADB06}" destId="{7467F210-3A59-4C07-907B-74BBAE39A40D}" srcOrd="0" destOrd="0" presId="urn:microsoft.com/office/officeart/2005/8/layout/hierarchy2"/>
    <dgm:cxn modelId="{9B96E5DA-6C5D-4044-9E89-B1E108E796F1}" type="presOf" srcId="{18AE96E5-5AE0-4C21-9CDA-8C29E580AEFD}" destId="{62AA4A73-4392-41B1-AF6E-D22DCF60B5D3}" srcOrd="1" destOrd="0" presId="urn:microsoft.com/office/officeart/2005/8/layout/hierarchy2"/>
    <dgm:cxn modelId="{6312B2DB-5156-4502-84AA-703C27DE3DF7}" type="presOf" srcId="{1F19472C-6928-4F6C-9284-DFDD69F30A23}" destId="{F0F53E6E-9530-41D7-AF2B-EE630378DD1D}" srcOrd="0" destOrd="0" presId="urn:microsoft.com/office/officeart/2005/8/layout/hierarchy2"/>
    <dgm:cxn modelId="{F26C44DD-EE2C-4CBF-9A34-64C9408255B1}" type="presOf" srcId="{946FE313-79B1-40EC-AF53-2E745CBE3E60}" destId="{B5D5C01B-8FB2-4441-BE39-5E40C217C7F3}" srcOrd="0" destOrd="0" presId="urn:microsoft.com/office/officeart/2005/8/layout/hierarchy2"/>
    <dgm:cxn modelId="{5F3DC1E2-E670-4F61-9A67-D4756DB63E61}" srcId="{7CCEBBB8-7D6F-432E-911C-C798854CC39E}" destId="{AD4E86F6-03E0-4AEE-8180-E63C174A4F36}" srcOrd="3" destOrd="0" parTransId="{8B5CEF3B-99ED-4FA0-86AF-FF53AD7C50F4}" sibTransId="{FACE8118-2EEE-459F-B591-A391F7760F28}"/>
    <dgm:cxn modelId="{800039E4-3BF2-41C1-8C40-664C5075FAAB}" type="presOf" srcId="{7CCEBBB8-7D6F-432E-911C-C798854CC39E}" destId="{DEADDF0A-E459-4539-9164-62854699CDB8}" srcOrd="0" destOrd="0" presId="urn:microsoft.com/office/officeart/2005/8/layout/hierarchy2"/>
    <dgm:cxn modelId="{AA9BF6E7-337F-4D45-9A55-A7634C2C1243}" type="presOf" srcId="{1130AD64-C280-443A-8C23-2E9266271276}" destId="{E321C306-843B-42B5-A114-24066134B10A}" srcOrd="0" destOrd="0" presId="urn:microsoft.com/office/officeart/2005/8/layout/hierarchy2"/>
    <dgm:cxn modelId="{F39F26E9-F20A-4E44-8E9B-D52E7DAB8BB7}" type="presOf" srcId="{A6D32F52-BC2E-42B0-948B-586C487CC0F5}" destId="{865661E2-0DB9-4860-A58C-5431E24AD5B5}" srcOrd="1" destOrd="0" presId="urn:microsoft.com/office/officeart/2005/8/layout/hierarchy2"/>
    <dgm:cxn modelId="{9EA7E3ED-9385-4ED4-B277-49424DF5D9FD}" type="presOf" srcId="{A9D9EF49-E1FB-4F8D-B9DE-96D8A00D12F7}" destId="{0B9C2A3B-DFEB-465E-B769-4F3D8EC13963}" srcOrd="1" destOrd="0" presId="urn:microsoft.com/office/officeart/2005/8/layout/hierarchy2"/>
    <dgm:cxn modelId="{76971AEE-1C65-4587-906B-4ED10BDACC75}" srcId="{02167228-C1B6-4B8E-B2BB-73629CB08209}" destId="{778B3D35-0E26-4D64-B7EA-4D8B44411803}" srcOrd="0" destOrd="0" parTransId="{53FF7F48-8A38-47C8-A81D-47CC71AE7B9C}" sibTransId="{F8AAAECA-5204-49AF-AC7C-F581562C800A}"/>
    <dgm:cxn modelId="{E2DB26F0-7DE9-4CA1-86DD-9A83115E54C7}" type="presOf" srcId="{6E8C8ED5-9535-4E3E-ABD9-576E6FB479B8}" destId="{A84CA05D-99E5-410D-933F-D8A2BD8BBE2B}" srcOrd="0" destOrd="0" presId="urn:microsoft.com/office/officeart/2005/8/layout/hierarchy2"/>
    <dgm:cxn modelId="{8EADC0F8-78A9-46C5-9C0E-6D5A803982FE}" type="presOf" srcId="{18AE96E5-5AE0-4C21-9CDA-8C29E580AEFD}" destId="{AA1AFB08-403A-4A26-B41E-5400E7B88C24}" srcOrd="0" destOrd="0" presId="urn:microsoft.com/office/officeart/2005/8/layout/hierarchy2"/>
    <dgm:cxn modelId="{3E8931FB-3BE4-4856-B6EE-9EA8DDCEE295}" type="presOf" srcId="{2F2B5288-4AF6-4E69-8667-83805F74677B}" destId="{14A7428C-07F6-4832-A2FB-D09082E4ACFC}" srcOrd="0" destOrd="0" presId="urn:microsoft.com/office/officeart/2005/8/layout/hierarchy2"/>
    <dgm:cxn modelId="{A327F133-ABA7-4FEB-968D-5ECEA14034ED}" type="presParOf" srcId="{1F38F665-C611-4E8B-8110-104D43CC97F6}" destId="{D8049026-5B8B-47E6-B148-41EDDA45A960}" srcOrd="0" destOrd="0" presId="urn:microsoft.com/office/officeart/2005/8/layout/hierarchy2"/>
    <dgm:cxn modelId="{EAC70C7C-771C-4DCC-B5BA-C44C72D14D74}" type="presParOf" srcId="{D8049026-5B8B-47E6-B148-41EDDA45A960}" destId="{7661B7B3-D4B2-4562-8E33-FAD9076C7D4F}" srcOrd="0" destOrd="0" presId="urn:microsoft.com/office/officeart/2005/8/layout/hierarchy2"/>
    <dgm:cxn modelId="{ED3D4F3D-EFA4-40A9-A96B-BAF3E4644372}" type="presParOf" srcId="{D8049026-5B8B-47E6-B148-41EDDA45A960}" destId="{F10DFA46-4E30-4831-A1A4-C7567CA28C2D}" srcOrd="1" destOrd="0" presId="urn:microsoft.com/office/officeart/2005/8/layout/hierarchy2"/>
    <dgm:cxn modelId="{912A03EB-D220-4C2F-8393-CC0753258912}" type="presParOf" srcId="{F10DFA46-4E30-4831-A1A4-C7567CA28C2D}" destId="{C5490426-AF72-4296-B6A0-D245C983D166}" srcOrd="0" destOrd="0" presId="urn:microsoft.com/office/officeart/2005/8/layout/hierarchy2"/>
    <dgm:cxn modelId="{91C76731-6EE0-451B-B3BD-528F4DCA209C}" type="presParOf" srcId="{C5490426-AF72-4296-B6A0-D245C983D166}" destId="{7CD53E63-037A-42FA-A893-5AADD7446838}" srcOrd="0" destOrd="0" presId="urn:microsoft.com/office/officeart/2005/8/layout/hierarchy2"/>
    <dgm:cxn modelId="{B35C66CB-AEEE-4947-ABCA-E43C71207AB2}" type="presParOf" srcId="{F10DFA46-4E30-4831-A1A4-C7567CA28C2D}" destId="{22C1EA5A-4760-4272-9336-5D8BFBFBF438}" srcOrd="1" destOrd="0" presId="urn:microsoft.com/office/officeart/2005/8/layout/hierarchy2"/>
    <dgm:cxn modelId="{B99BB767-A1F9-437C-9A82-CAABEB37C874}" type="presParOf" srcId="{22C1EA5A-4760-4272-9336-5D8BFBFBF438}" destId="{C891AC52-C0D5-4C87-9C19-045005F98D90}" srcOrd="0" destOrd="0" presId="urn:microsoft.com/office/officeart/2005/8/layout/hierarchy2"/>
    <dgm:cxn modelId="{EBCB2567-78A6-444D-ABFD-3C5A2EA67678}" type="presParOf" srcId="{22C1EA5A-4760-4272-9336-5D8BFBFBF438}" destId="{6AB310BC-F8B8-4BBD-B2B6-0ECF2D65ABC0}" srcOrd="1" destOrd="0" presId="urn:microsoft.com/office/officeart/2005/8/layout/hierarchy2"/>
    <dgm:cxn modelId="{409252CB-3AC4-4B65-B2EF-89F06D9F30D6}" type="presParOf" srcId="{6AB310BC-F8B8-4BBD-B2B6-0ECF2D65ABC0}" destId="{14A7428C-07F6-4832-A2FB-D09082E4ACFC}" srcOrd="0" destOrd="0" presId="urn:microsoft.com/office/officeart/2005/8/layout/hierarchy2"/>
    <dgm:cxn modelId="{BA3DC5C5-5FF1-4AF6-A2FF-A99413DF28E5}" type="presParOf" srcId="{14A7428C-07F6-4832-A2FB-D09082E4ACFC}" destId="{27B5B1C3-6171-464A-A5A3-E52FBD90E209}" srcOrd="0" destOrd="0" presId="urn:microsoft.com/office/officeart/2005/8/layout/hierarchy2"/>
    <dgm:cxn modelId="{C29D5BF4-47D6-4592-B1AE-92CCF3A82733}" type="presParOf" srcId="{6AB310BC-F8B8-4BBD-B2B6-0ECF2D65ABC0}" destId="{8D12414E-345A-4B1B-BF55-51235C6782E4}" srcOrd="1" destOrd="0" presId="urn:microsoft.com/office/officeart/2005/8/layout/hierarchy2"/>
    <dgm:cxn modelId="{F94220BA-4208-4883-9E27-B742AF3F4097}" type="presParOf" srcId="{8D12414E-345A-4B1B-BF55-51235C6782E4}" destId="{DEADDF0A-E459-4539-9164-62854699CDB8}" srcOrd="0" destOrd="0" presId="urn:microsoft.com/office/officeart/2005/8/layout/hierarchy2"/>
    <dgm:cxn modelId="{F25F1C08-391E-4E16-A0D5-3801C37E83CD}" type="presParOf" srcId="{8D12414E-345A-4B1B-BF55-51235C6782E4}" destId="{7E8F9160-954D-4822-ACB8-EE68FB681694}" srcOrd="1" destOrd="0" presId="urn:microsoft.com/office/officeart/2005/8/layout/hierarchy2"/>
    <dgm:cxn modelId="{6A312D4A-E746-448A-A7A2-1AD321C1E579}" type="presParOf" srcId="{7E8F9160-954D-4822-ACB8-EE68FB681694}" destId="{B5D5C01B-8FB2-4441-BE39-5E40C217C7F3}" srcOrd="0" destOrd="0" presId="urn:microsoft.com/office/officeart/2005/8/layout/hierarchy2"/>
    <dgm:cxn modelId="{89431539-E96A-4380-8589-B0EDBDDA3EB3}" type="presParOf" srcId="{B5D5C01B-8FB2-4441-BE39-5E40C217C7F3}" destId="{7B2B200D-96C5-479D-873D-1091205A7420}" srcOrd="0" destOrd="0" presId="urn:microsoft.com/office/officeart/2005/8/layout/hierarchy2"/>
    <dgm:cxn modelId="{6B07844E-780A-4339-8A8C-109F25DEB0D1}" type="presParOf" srcId="{7E8F9160-954D-4822-ACB8-EE68FB681694}" destId="{5A393C5B-873D-4365-A449-68AAF4749A81}" srcOrd="1" destOrd="0" presId="urn:microsoft.com/office/officeart/2005/8/layout/hierarchy2"/>
    <dgm:cxn modelId="{AE1EF32C-1E3F-4110-9C92-5CEE5A24933D}" type="presParOf" srcId="{5A393C5B-873D-4365-A449-68AAF4749A81}" destId="{34286C7D-DA04-4AC1-8C2D-2C4FCFB94417}" srcOrd="0" destOrd="0" presId="urn:microsoft.com/office/officeart/2005/8/layout/hierarchy2"/>
    <dgm:cxn modelId="{0B2850F4-0045-4B43-B1A0-344895B6C2E7}" type="presParOf" srcId="{5A393C5B-873D-4365-A449-68AAF4749A81}" destId="{DBF42746-CD4F-452D-A0A4-18F3C96A331D}" srcOrd="1" destOrd="0" presId="urn:microsoft.com/office/officeart/2005/8/layout/hierarchy2"/>
    <dgm:cxn modelId="{DB8F5C21-1213-4D37-A1E8-EB70B956BEBA}" type="presParOf" srcId="{7E8F9160-954D-4822-ACB8-EE68FB681694}" destId="{D4928D10-A1DE-4620-A92C-172445CB01F7}" srcOrd="2" destOrd="0" presId="urn:microsoft.com/office/officeart/2005/8/layout/hierarchy2"/>
    <dgm:cxn modelId="{B45122A6-55A1-442A-805F-A1569D5C65B8}" type="presParOf" srcId="{D4928D10-A1DE-4620-A92C-172445CB01F7}" destId="{0133B8D0-68D3-4FAE-B4BD-842936453C3B}" srcOrd="0" destOrd="0" presId="urn:microsoft.com/office/officeart/2005/8/layout/hierarchy2"/>
    <dgm:cxn modelId="{BFFA2EEF-9224-4373-8EC1-9B77DA5C0A41}" type="presParOf" srcId="{7E8F9160-954D-4822-ACB8-EE68FB681694}" destId="{FBD1E987-07AF-459B-875C-10AFBA0AE7DA}" srcOrd="3" destOrd="0" presId="urn:microsoft.com/office/officeart/2005/8/layout/hierarchy2"/>
    <dgm:cxn modelId="{CC60343C-7ED0-4E09-B8EF-A3B2362B564D}" type="presParOf" srcId="{FBD1E987-07AF-459B-875C-10AFBA0AE7DA}" destId="{46A89049-CB74-4BEF-B3C9-5AC7FF061102}" srcOrd="0" destOrd="0" presId="urn:microsoft.com/office/officeart/2005/8/layout/hierarchy2"/>
    <dgm:cxn modelId="{96690E04-C396-45F5-BAAC-4408AA6ABE7E}" type="presParOf" srcId="{FBD1E987-07AF-459B-875C-10AFBA0AE7DA}" destId="{177DB81D-6EB6-4AA5-BDF4-09A3C17C2A3A}" srcOrd="1" destOrd="0" presId="urn:microsoft.com/office/officeart/2005/8/layout/hierarchy2"/>
    <dgm:cxn modelId="{8249E747-ED45-4CEC-8E67-871274982A90}" type="presParOf" srcId="{7E8F9160-954D-4822-ACB8-EE68FB681694}" destId="{3B816B6D-2F28-4172-B2FE-F2CD0098B241}" srcOrd="4" destOrd="0" presId="urn:microsoft.com/office/officeart/2005/8/layout/hierarchy2"/>
    <dgm:cxn modelId="{F355A240-BC50-450B-80F5-CD99E630E320}" type="presParOf" srcId="{3B816B6D-2F28-4172-B2FE-F2CD0098B241}" destId="{05313DDB-5D2E-44CC-A004-A65B5AF99C8D}" srcOrd="0" destOrd="0" presId="urn:microsoft.com/office/officeart/2005/8/layout/hierarchy2"/>
    <dgm:cxn modelId="{73DB76B4-10DB-46B8-B721-D2A14B0E5C27}" type="presParOf" srcId="{7E8F9160-954D-4822-ACB8-EE68FB681694}" destId="{69FFDEAF-9114-4CE3-9A08-0DE407FBB4A3}" srcOrd="5" destOrd="0" presId="urn:microsoft.com/office/officeart/2005/8/layout/hierarchy2"/>
    <dgm:cxn modelId="{D62B15A8-059A-40AA-AE6A-73693B73730A}" type="presParOf" srcId="{69FFDEAF-9114-4CE3-9A08-0DE407FBB4A3}" destId="{A84CA05D-99E5-410D-933F-D8A2BD8BBE2B}" srcOrd="0" destOrd="0" presId="urn:microsoft.com/office/officeart/2005/8/layout/hierarchy2"/>
    <dgm:cxn modelId="{9BF92FFD-49C0-4AA5-8981-E0C07C7530B5}" type="presParOf" srcId="{69FFDEAF-9114-4CE3-9A08-0DE407FBB4A3}" destId="{33693513-90D9-4E18-A552-C82AB2CC0741}" srcOrd="1" destOrd="0" presId="urn:microsoft.com/office/officeart/2005/8/layout/hierarchy2"/>
    <dgm:cxn modelId="{40C2860F-223E-41D1-A15C-8A5CE3669166}" type="presParOf" srcId="{7E8F9160-954D-4822-ACB8-EE68FB681694}" destId="{7D1EC24B-B2A2-491C-909C-185C3B58CAF6}" srcOrd="6" destOrd="0" presId="urn:microsoft.com/office/officeart/2005/8/layout/hierarchy2"/>
    <dgm:cxn modelId="{36F42B13-6E98-403C-B0A8-D4080B2D1B88}" type="presParOf" srcId="{7D1EC24B-B2A2-491C-909C-185C3B58CAF6}" destId="{16DEAC8F-BDD9-4013-AEF8-DFCFBD043BC7}" srcOrd="0" destOrd="0" presId="urn:microsoft.com/office/officeart/2005/8/layout/hierarchy2"/>
    <dgm:cxn modelId="{44D22959-D378-4EEF-82D4-F0B4F141B8CD}" type="presParOf" srcId="{7E8F9160-954D-4822-ACB8-EE68FB681694}" destId="{94FEA0E1-1634-4911-82F2-513F6B441C37}" srcOrd="7" destOrd="0" presId="urn:microsoft.com/office/officeart/2005/8/layout/hierarchy2"/>
    <dgm:cxn modelId="{6964FAD0-FBCB-4A47-A4E5-FD135B5136AD}" type="presParOf" srcId="{94FEA0E1-1634-4911-82F2-513F6B441C37}" destId="{FC0E544F-4AF9-4AB2-9FDA-A0B10E13446B}" srcOrd="0" destOrd="0" presId="urn:microsoft.com/office/officeart/2005/8/layout/hierarchy2"/>
    <dgm:cxn modelId="{F01D0957-0B6B-4761-B407-52AA0CCCA4FD}" type="presParOf" srcId="{94FEA0E1-1634-4911-82F2-513F6B441C37}" destId="{242EC6AE-2801-4E44-BB16-BD1730A59433}" srcOrd="1" destOrd="0" presId="urn:microsoft.com/office/officeart/2005/8/layout/hierarchy2"/>
    <dgm:cxn modelId="{E96418C9-5182-465C-A49C-A136749FD0E8}" type="presParOf" srcId="{6AB310BC-F8B8-4BBD-B2B6-0ECF2D65ABC0}" destId="{AA1AFB08-403A-4A26-B41E-5400E7B88C24}" srcOrd="2" destOrd="0" presId="urn:microsoft.com/office/officeart/2005/8/layout/hierarchy2"/>
    <dgm:cxn modelId="{370DB626-AA18-4FBA-A8F3-911E31895DE6}" type="presParOf" srcId="{AA1AFB08-403A-4A26-B41E-5400E7B88C24}" destId="{62AA4A73-4392-41B1-AF6E-D22DCF60B5D3}" srcOrd="0" destOrd="0" presId="urn:microsoft.com/office/officeart/2005/8/layout/hierarchy2"/>
    <dgm:cxn modelId="{8878CC23-C4F4-4904-B2EB-1041B89E219A}" type="presParOf" srcId="{6AB310BC-F8B8-4BBD-B2B6-0ECF2D65ABC0}" destId="{078631B0-821B-471E-9B3B-A3F76CC4F743}" srcOrd="3" destOrd="0" presId="urn:microsoft.com/office/officeart/2005/8/layout/hierarchy2"/>
    <dgm:cxn modelId="{5500FFFC-F37F-43CC-AA5F-00DA76CEA90E}" type="presParOf" srcId="{078631B0-821B-471E-9B3B-A3F76CC4F743}" destId="{31E3D8C1-0529-4251-A8D8-81263D4DBFC8}" srcOrd="0" destOrd="0" presId="urn:microsoft.com/office/officeart/2005/8/layout/hierarchy2"/>
    <dgm:cxn modelId="{0F3B6DAF-CBAA-4704-A619-DA254B13D786}" type="presParOf" srcId="{078631B0-821B-471E-9B3B-A3F76CC4F743}" destId="{35C1B940-1B0F-4590-9EA1-31AA5070F33F}" srcOrd="1" destOrd="0" presId="urn:microsoft.com/office/officeart/2005/8/layout/hierarchy2"/>
    <dgm:cxn modelId="{7929D761-71A1-42B6-A30D-5F6656B79A59}" type="presParOf" srcId="{35C1B940-1B0F-4590-9EA1-31AA5070F33F}" destId="{4F8AC210-DF73-4B61-ABC3-9307858F1AEC}" srcOrd="0" destOrd="0" presId="urn:microsoft.com/office/officeart/2005/8/layout/hierarchy2"/>
    <dgm:cxn modelId="{B2F25D16-55F9-4E13-A9B3-85715B0897F6}" type="presParOf" srcId="{4F8AC210-DF73-4B61-ABC3-9307858F1AEC}" destId="{467FE7E4-41B5-47E1-A5B8-C88B4A663257}" srcOrd="0" destOrd="0" presId="urn:microsoft.com/office/officeart/2005/8/layout/hierarchy2"/>
    <dgm:cxn modelId="{C263252F-AC36-46A1-B8D9-CD014A49F60F}" type="presParOf" srcId="{35C1B940-1B0F-4590-9EA1-31AA5070F33F}" destId="{91B5CAA4-791A-4751-828A-0F42CA2DDC34}" srcOrd="1" destOrd="0" presId="urn:microsoft.com/office/officeart/2005/8/layout/hierarchy2"/>
    <dgm:cxn modelId="{1D371386-80C5-4DC0-82CC-359B71114A12}" type="presParOf" srcId="{91B5CAA4-791A-4751-828A-0F42CA2DDC34}" destId="{A6B07EF4-7C2C-4D9E-84AD-6077DA006BE0}" srcOrd="0" destOrd="0" presId="urn:microsoft.com/office/officeart/2005/8/layout/hierarchy2"/>
    <dgm:cxn modelId="{F997159C-7D2D-41CE-BB1E-9820F60A3F3E}" type="presParOf" srcId="{91B5CAA4-791A-4751-828A-0F42CA2DDC34}" destId="{621A0696-2ADD-4834-B2A3-461FCEBBFCD6}" srcOrd="1" destOrd="0" presId="urn:microsoft.com/office/officeart/2005/8/layout/hierarchy2"/>
    <dgm:cxn modelId="{88C88E9F-B58D-47D5-997E-3429DD317787}" type="presParOf" srcId="{35C1B940-1B0F-4590-9EA1-31AA5070F33F}" destId="{6F47EB3A-F6CD-4090-9921-091446C5D78D}" srcOrd="2" destOrd="0" presId="urn:microsoft.com/office/officeart/2005/8/layout/hierarchy2"/>
    <dgm:cxn modelId="{AEBB8DD0-5384-4193-9CBF-1D602C61114E}" type="presParOf" srcId="{6F47EB3A-F6CD-4090-9921-091446C5D78D}" destId="{865661E2-0DB9-4860-A58C-5431E24AD5B5}" srcOrd="0" destOrd="0" presId="urn:microsoft.com/office/officeart/2005/8/layout/hierarchy2"/>
    <dgm:cxn modelId="{1D64F026-3075-459B-8B2A-CA1AC61E6C3E}" type="presParOf" srcId="{35C1B940-1B0F-4590-9EA1-31AA5070F33F}" destId="{78AA046E-B268-49A9-9B8E-D6B5163D0E8B}" srcOrd="3" destOrd="0" presId="urn:microsoft.com/office/officeart/2005/8/layout/hierarchy2"/>
    <dgm:cxn modelId="{849B8D6C-6E92-4894-ABF4-E80E386C4AF3}" type="presParOf" srcId="{78AA046E-B268-49A9-9B8E-D6B5163D0E8B}" destId="{F0F53E6E-9530-41D7-AF2B-EE630378DD1D}" srcOrd="0" destOrd="0" presId="urn:microsoft.com/office/officeart/2005/8/layout/hierarchy2"/>
    <dgm:cxn modelId="{C2539852-ED89-4D69-A379-2DFFB7960FB4}" type="presParOf" srcId="{78AA046E-B268-49A9-9B8E-D6B5163D0E8B}" destId="{DB4E3B18-56BF-4FE9-92AE-74636B41D97D}" srcOrd="1" destOrd="0" presId="urn:microsoft.com/office/officeart/2005/8/layout/hierarchy2"/>
    <dgm:cxn modelId="{791076C0-2CA3-4CF5-B31D-0A6D9564852D}" type="presParOf" srcId="{35C1B940-1B0F-4590-9EA1-31AA5070F33F}" destId="{3355B155-C440-401A-AF02-4648BDD61B61}" srcOrd="4" destOrd="0" presId="urn:microsoft.com/office/officeart/2005/8/layout/hierarchy2"/>
    <dgm:cxn modelId="{46BBDA21-02FE-49C4-8BE4-BA5C4677E34A}" type="presParOf" srcId="{3355B155-C440-401A-AF02-4648BDD61B61}" destId="{512F0CEB-778B-4A7D-88DE-53491399E18D}" srcOrd="0" destOrd="0" presId="urn:microsoft.com/office/officeart/2005/8/layout/hierarchy2"/>
    <dgm:cxn modelId="{123907C7-FEB9-46E0-A020-8CE51D021D48}" type="presParOf" srcId="{35C1B940-1B0F-4590-9EA1-31AA5070F33F}" destId="{C9D8F50B-8DE1-4D81-BF99-1A874E06A7D7}" srcOrd="5" destOrd="0" presId="urn:microsoft.com/office/officeart/2005/8/layout/hierarchy2"/>
    <dgm:cxn modelId="{2785806F-8CB8-4353-BB11-D931A28F64F6}" type="presParOf" srcId="{C9D8F50B-8DE1-4D81-BF99-1A874E06A7D7}" destId="{34FE6A59-2695-437E-857C-7E17CC0B38A5}" srcOrd="0" destOrd="0" presId="urn:microsoft.com/office/officeart/2005/8/layout/hierarchy2"/>
    <dgm:cxn modelId="{700B3945-4329-480B-BEFD-BDF1BD5A5A04}" type="presParOf" srcId="{C9D8F50B-8DE1-4D81-BF99-1A874E06A7D7}" destId="{ED87FFB5-7C52-40C6-9964-7EB1947A45DC}" srcOrd="1" destOrd="0" presId="urn:microsoft.com/office/officeart/2005/8/layout/hierarchy2"/>
    <dgm:cxn modelId="{6B076727-3563-4465-BE15-425982F3FA4A}" type="presParOf" srcId="{35C1B940-1B0F-4590-9EA1-31AA5070F33F}" destId="{C6324DBD-517E-49FF-935D-DBF6180BCB9A}" srcOrd="6" destOrd="0" presId="urn:microsoft.com/office/officeart/2005/8/layout/hierarchy2"/>
    <dgm:cxn modelId="{F4CFD592-9251-4503-ABA2-3543280F3B7B}" type="presParOf" srcId="{C6324DBD-517E-49FF-935D-DBF6180BCB9A}" destId="{03449106-FA1D-4D9F-BE91-A27C481A00D5}" srcOrd="0" destOrd="0" presId="urn:microsoft.com/office/officeart/2005/8/layout/hierarchy2"/>
    <dgm:cxn modelId="{019A0144-F166-43AE-A5B8-E8B1F67ABA53}" type="presParOf" srcId="{35C1B940-1B0F-4590-9EA1-31AA5070F33F}" destId="{94F1D64E-38AE-4D9F-ACA4-AF3AF063BEFC}" srcOrd="7" destOrd="0" presId="urn:microsoft.com/office/officeart/2005/8/layout/hierarchy2"/>
    <dgm:cxn modelId="{8D47C26D-D9DF-4EC5-A8EF-C657188532F9}" type="presParOf" srcId="{94F1D64E-38AE-4D9F-ACA4-AF3AF063BEFC}" destId="{6A1EDB1A-AB1B-4486-8A9B-C6E5C0FF27F8}" srcOrd="0" destOrd="0" presId="urn:microsoft.com/office/officeart/2005/8/layout/hierarchy2"/>
    <dgm:cxn modelId="{83428197-6954-4C8D-963F-E14ECA93A201}" type="presParOf" srcId="{94F1D64E-38AE-4D9F-ACA4-AF3AF063BEFC}" destId="{AD1E5370-411B-4E33-AED4-26B67C196952}" srcOrd="1" destOrd="0" presId="urn:microsoft.com/office/officeart/2005/8/layout/hierarchy2"/>
    <dgm:cxn modelId="{63A0C51E-D423-40A0-A16B-A210B4D09009}" type="presParOf" srcId="{6AB310BC-F8B8-4BBD-B2B6-0ECF2D65ABC0}" destId="{07D79575-C6B3-472A-BF4E-1E5CCA04D467}" srcOrd="4" destOrd="0" presId="urn:microsoft.com/office/officeart/2005/8/layout/hierarchy2"/>
    <dgm:cxn modelId="{5E9B929F-B28A-4B65-B65B-FA1D27FD9785}" type="presParOf" srcId="{07D79575-C6B3-472A-BF4E-1E5CCA04D467}" destId="{F052A1A1-50F5-45D5-9437-DE047D12E5D9}" srcOrd="0" destOrd="0" presId="urn:microsoft.com/office/officeart/2005/8/layout/hierarchy2"/>
    <dgm:cxn modelId="{E3C02EA4-EF0A-4E89-9AD5-9971F5401744}" type="presParOf" srcId="{6AB310BC-F8B8-4BBD-B2B6-0ECF2D65ABC0}" destId="{53CA0794-9305-445F-BC8F-A2C83E65F557}" srcOrd="5" destOrd="0" presId="urn:microsoft.com/office/officeart/2005/8/layout/hierarchy2"/>
    <dgm:cxn modelId="{2F1B25AA-CBBA-44CF-807E-F96FF6ECB1E3}" type="presParOf" srcId="{53CA0794-9305-445F-BC8F-A2C83E65F557}" destId="{719DDB5D-A293-4D33-BA17-63E01625C7E3}" srcOrd="0" destOrd="0" presId="urn:microsoft.com/office/officeart/2005/8/layout/hierarchy2"/>
    <dgm:cxn modelId="{EAB58D4F-4CBF-45E2-9BB2-EA15EA5A1C3D}" type="presParOf" srcId="{53CA0794-9305-445F-BC8F-A2C83E65F557}" destId="{ACCDDAF3-D93B-4041-8705-D891C55B49E6}" srcOrd="1" destOrd="0" presId="urn:microsoft.com/office/officeart/2005/8/layout/hierarchy2"/>
    <dgm:cxn modelId="{D515142D-78D0-4308-98BD-60C68ED4CAC2}" type="presParOf" srcId="{ACCDDAF3-D93B-4041-8705-D891C55B49E6}" destId="{8574A0A4-5E0B-43B8-B438-EDB7C44BEF4B}" srcOrd="0" destOrd="0" presId="urn:microsoft.com/office/officeart/2005/8/layout/hierarchy2"/>
    <dgm:cxn modelId="{86FB8EEF-5EA1-474B-88AA-965365FA0541}" type="presParOf" srcId="{8574A0A4-5E0B-43B8-B438-EDB7C44BEF4B}" destId="{91C342B0-CB90-400F-8812-792C2689CC8A}" srcOrd="0" destOrd="0" presId="urn:microsoft.com/office/officeart/2005/8/layout/hierarchy2"/>
    <dgm:cxn modelId="{781F7E0E-C63F-4976-8255-478A77540A2E}" type="presParOf" srcId="{ACCDDAF3-D93B-4041-8705-D891C55B49E6}" destId="{1242B43F-49FD-48EF-85EE-831FBB7604FA}" srcOrd="1" destOrd="0" presId="urn:microsoft.com/office/officeart/2005/8/layout/hierarchy2"/>
    <dgm:cxn modelId="{81921D8D-BF7B-4062-9553-8DCD1DC14C30}" type="presParOf" srcId="{1242B43F-49FD-48EF-85EE-831FBB7604FA}" destId="{3A9BF11F-EBA4-4EA4-B344-357259224EED}" srcOrd="0" destOrd="0" presId="urn:microsoft.com/office/officeart/2005/8/layout/hierarchy2"/>
    <dgm:cxn modelId="{3A382646-A4C8-46DE-ABEA-F62588678401}" type="presParOf" srcId="{1242B43F-49FD-48EF-85EE-831FBB7604FA}" destId="{6F453CEF-FE40-4FA2-9B36-15A2C974D82D}" srcOrd="1" destOrd="0" presId="urn:microsoft.com/office/officeart/2005/8/layout/hierarchy2"/>
    <dgm:cxn modelId="{7FF7A044-2FE7-4EA9-84D9-BE6B78133F2E}" type="presParOf" srcId="{F10DFA46-4E30-4831-A1A4-C7567CA28C2D}" destId="{CAE3006B-E859-4974-AD27-286EE2CDB7BE}" srcOrd="2" destOrd="0" presId="urn:microsoft.com/office/officeart/2005/8/layout/hierarchy2"/>
    <dgm:cxn modelId="{17DB183C-E269-4E21-927E-35A0FBEA201F}" type="presParOf" srcId="{CAE3006B-E859-4974-AD27-286EE2CDB7BE}" destId="{0B9C2A3B-DFEB-465E-B769-4F3D8EC13963}" srcOrd="0" destOrd="0" presId="urn:microsoft.com/office/officeart/2005/8/layout/hierarchy2"/>
    <dgm:cxn modelId="{819C66C5-6EB1-4AEC-82A0-0389F719BE9E}" type="presParOf" srcId="{F10DFA46-4E30-4831-A1A4-C7567CA28C2D}" destId="{A6D491C4-CF47-4BBB-9919-8487B06CB83F}" srcOrd="3" destOrd="0" presId="urn:microsoft.com/office/officeart/2005/8/layout/hierarchy2"/>
    <dgm:cxn modelId="{9B7BD555-577E-435B-805D-05C0575D5BD9}" type="presParOf" srcId="{A6D491C4-CF47-4BBB-9919-8487B06CB83F}" destId="{487E96C0-3550-4F56-91B6-442C7048CC87}" srcOrd="0" destOrd="0" presId="urn:microsoft.com/office/officeart/2005/8/layout/hierarchy2"/>
    <dgm:cxn modelId="{0CF5430A-BF41-46E9-971E-CF65D75C83DC}" type="presParOf" srcId="{A6D491C4-CF47-4BBB-9919-8487B06CB83F}" destId="{6BBE3B9C-2EFE-4FAB-809C-C72CAF833E7F}" srcOrd="1" destOrd="0" presId="urn:microsoft.com/office/officeart/2005/8/layout/hierarchy2"/>
    <dgm:cxn modelId="{15B2F513-8577-4D31-85B8-AD24701F40DB}" type="presParOf" srcId="{6BBE3B9C-2EFE-4FAB-809C-C72CAF833E7F}" destId="{5D5CD8F2-D6B9-4CC1-8676-955CDF3FBA07}" srcOrd="0" destOrd="0" presId="urn:microsoft.com/office/officeart/2005/8/layout/hierarchy2"/>
    <dgm:cxn modelId="{B4F11DDF-1ECF-42FE-92ED-C561D834FEB8}" type="presParOf" srcId="{5D5CD8F2-D6B9-4CC1-8676-955CDF3FBA07}" destId="{D4CF8DBB-097D-4F44-89F8-48A1C037FA3A}" srcOrd="0" destOrd="0" presId="urn:microsoft.com/office/officeart/2005/8/layout/hierarchy2"/>
    <dgm:cxn modelId="{C289905D-7973-4091-96DC-3CEEE8C1A9AC}" type="presParOf" srcId="{6BBE3B9C-2EFE-4FAB-809C-C72CAF833E7F}" destId="{3EDE1829-4CF5-4E85-9AE5-0303B4BF8C78}" srcOrd="1" destOrd="0" presId="urn:microsoft.com/office/officeart/2005/8/layout/hierarchy2"/>
    <dgm:cxn modelId="{38E44B71-E5F5-4349-8CA3-F92BBF97437C}" type="presParOf" srcId="{3EDE1829-4CF5-4E85-9AE5-0303B4BF8C78}" destId="{3A530FD2-7B05-4A94-A122-846EBEDDE224}" srcOrd="0" destOrd="0" presId="urn:microsoft.com/office/officeart/2005/8/layout/hierarchy2"/>
    <dgm:cxn modelId="{182D0A91-9C3B-43C6-A23B-11D47E8B3ED3}" type="presParOf" srcId="{3EDE1829-4CF5-4E85-9AE5-0303B4BF8C78}" destId="{2020E9C1-A07E-4924-86D8-6B3969B418C6}" srcOrd="1" destOrd="0" presId="urn:microsoft.com/office/officeart/2005/8/layout/hierarchy2"/>
    <dgm:cxn modelId="{9C90D7CC-CC1B-42FD-864C-5698C1D2268B}" type="presParOf" srcId="{6BBE3B9C-2EFE-4FAB-809C-C72CAF833E7F}" destId="{E321C306-843B-42B5-A114-24066134B10A}" srcOrd="2" destOrd="0" presId="urn:microsoft.com/office/officeart/2005/8/layout/hierarchy2"/>
    <dgm:cxn modelId="{FE61202E-1E46-428D-AB1D-3A944A2F1A5C}" type="presParOf" srcId="{E321C306-843B-42B5-A114-24066134B10A}" destId="{71266CE1-EB96-4E33-9EE5-39EF88833FF0}" srcOrd="0" destOrd="0" presId="urn:microsoft.com/office/officeart/2005/8/layout/hierarchy2"/>
    <dgm:cxn modelId="{CDCD36F9-3141-46C0-B151-E6BB82843103}" type="presParOf" srcId="{6BBE3B9C-2EFE-4FAB-809C-C72CAF833E7F}" destId="{33B5BDF3-DD42-409F-8B6A-AB1CDEF4438C}" srcOrd="3" destOrd="0" presId="urn:microsoft.com/office/officeart/2005/8/layout/hierarchy2"/>
    <dgm:cxn modelId="{016A2813-15D7-4AEF-B971-7268C0E549A3}" type="presParOf" srcId="{33B5BDF3-DD42-409F-8B6A-AB1CDEF4438C}" destId="{E77B2A8E-C23B-4A20-B848-BB1F285078E8}" srcOrd="0" destOrd="0" presId="urn:microsoft.com/office/officeart/2005/8/layout/hierarchy2"/>
    <dgm:cxn modelId="{31ACE436-0933-4314-9ECF-153F30C08AA0}" type="presParOf" srcId="{33B5BDF3-DD42-409F-8B6A-AB1CDEF4438C}" destId="{A8D6C841-739B-4931-B62B-35D8B75A391B}" srcOrd="1" destOrd="0" presId="urn:microsoft.com/office/officeart/2005/8/layout/hierarchy2"/>
    <dgm:cxn modelId="{77866FFA-B146-4D49-B022-8AD905C0F470}" type="presParOf" srcId="{6BBE3B9C-2EFE-4FAB-809C-C72CAF833E7F}" destId="{7467F210-3A59-4C07-907B-74BBAE39A40D}" srcOrd="4" destOrd="0" presId="urn:microsoft.com/office/officeart/2005/8/layout/hierarchy2"/>
    <dgm:cxn modelId="{4CEF0737-3885-4BEB-B7A6-30BAB65D2F2A}" type="presParOf" srcId="{7467F210-3A59-4C07-907B-74BBAE39A40D}" destId="{5D74928A-F464-4A85-9A0A-D8A091DB091D}" srcOrd="0" destOrd="0" presId="urn:microsoft.com/office/officeart/2005/8/layout/hierarchy2"/>
    <dgm:cxn modelId="{090FA915-1C77-4514-A20D-9222021E69D3}" type="presParOf" srcId="{6BBE3B9C-2EFE-4FAB-809C-C72CAF833E7F}" destId="{63081B17-5F3B-4336-88AF-0798720381B5}" srcOrd="5" destOrd="0" presId="urn:microsoft.com/office/officeart/2005/8/layout/hierarchy2"/>
    <dgm:cxn modelId="{D14A7E1F-690E-4768-9BE4-8AB041D51F1F}" type="presParOf" srcId="{63081B17-5F3B-4336-88AF-0798720381B5}" destId="{603F8E88-C43F-4F94-A480-A65F25CC569A}" srcOrd="0" destOrd="0" presId="urn:microsoft.com/office/officeart/2005/8/layout/hierarchy2"/>
    <dgm:cxn modelId="{766B9FB6-B97F-4052-92DD-2E34C1E13BB7}" type="presParOf" srcId="{63081B17-5F3B-4336-88AF-0798720381B5}" destId="{F83AD21E-0D56-4A72-BCD1-99F598C5574F}" srcOrd="1" destOrd="0" presId="urn:microsoft.com/office/officeart/2005/8/layout/hierarchy2"/>
  </dgm:cxnLst>
  <dgm:bg>
    <a:blipFill dpi="0" rotWithShape="1">
      <a:blip xmlns:r="http://schemas.openxmlformats.org/officeDocument/2006/relationships" r:embed="rId1">
        <a:extLst>
          <a:ext uri="{28A0092B-C50C-407E-A947-70E740481C1C}">
            <a14:useLocalDpi xmlns:a14="http://schemas.microsoft.com/office/drawing/2010/main" val="0"/>
          </a:ext>
        </a:extLst>
      </a:blip>
      <a:srcRect/>
      <a:stretch>
        <a:fillRect/>
      </a:stretch>
    </a:blipFill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61B7B3-D4B2-4562-8E33-FAD9076C7D4F}">
      <dsp:nvSpPr>
        <dsp:cNvPr id="0" name=""/>
        <dsp:cNvSpPr/>
      </dsp:nvSpPr>
      <dsp:spPr>
        <a:xfrm>
          <a:off x="1362" y="2962012"/>
          <a:ext cx="2398078" cy="1199039"/>
        </a:xfrm>
        <a:prstGeom prst="star7">
          <a:avLst/>
        </a:prstGeom>
        <a:solidFill>
          <a:schemeClr val="lt1"/>
        </a:solidFill>
        <a:ln w="25400" cap="flat" cmpd="sng" algn="ctr">
          <a:solidFill>
            <a:schemeClr val="accent3"/>
          </a:solidFill>
          <a:prstDash val="solid"/>
        </a:ln>
        <a:effectLst/>
        <a:scene3d>
          <a:camera prst="orthographicFront"/>
          <a:lightRig rig="flat" dir="t"/>
        </a:scene3d>
        <a:sp3d/>
      </dsp:spPr>
      <dsp:style>
        <a:lnRef idx="2">
          <a:schemeClr val="accent3"/>
        </a:lnRef>
        <a:fillRef idx="1">
          <a:schemeClr val="lt1"/>
        </a:fillRef>
        <a:effectRef idx="0">
          <a:schemeClr val="accent3"/>
        </a:effectRef>
        <a:fontRef idx="minor">
          <a:schemeClr val="dk1"/>
        </a:fontRef>
      </dsp:style>
      <dsp:txBody>
        <a:bodyPr spcFirstLastPara="0" vert="horz" wrap="square" lIns="20955" tIns="20955" rIns="20955" bIns="20955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 err="1"/>
            <a:t>Lá</a:t>
          </a:r>
          <a:r>
            <a:rPr lang="en-US" sz="3300" kern="1200" dirty="0"/>
            <a:t> </a:t>
          </a:r>
          <a:r>
            <a:rPr lang="en-US" sz="3300" kern="1200" dirty="0" err="1"/>
            <a:t>cây</a:t>
          </a:r>
          <a:endParaRPr lang="en-US" sz="3300" kern="1200" dirty="0"/>
        </a:p>
      </dsp:txBody>
      <dsp:txXfrm>
        <a:off x="534985" y="3199498"/>
        <a:ext cx="1330832" cy="665419"/>
      </dsp:txXfrm>
    </dsp:sp>
    <dsp:sp modelId="{C5490426-AF72-4296-B6A0-D245C983D166}">
      <dsp:nvSpPr>
        <dsp:cNvPr id="0" name=""/>
        <dsp:cNvSpPr/>
      </dsp:nvSpPr>
      <dsp:spPr>
        <a:xfrm rot="19447788">
          <a:off x="2293582" y="3215684"/>
          <a:ext cx="1116346" cy="37573"/>
        </a:xfrm>
        <a:custGeom>
          <a:avLst/>
          <a:gdLst/>
          <a:ahLst/>
          <a:cxnLst/>
          <a:rect l="0" t="0" r="0" b="0"/>
          <a:pathLst>
            <a:path>
              <a:moveTo>
                <a:pt x="0" y="18786"/>
              </a:moveTo>
              <a:lnTo>
                <a:pt x="1116346" y="18786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823846" y="3206562"/>
        <a:ext cx="55817" cy="55817"/>
      </dsp:txXfrm>
    </dsp:sp>
    <dsp:sp modelId="{C891AC52-C0D5-4C87-9C19-045005F98D90}">
      <dsp:nvSpPr>
        <dsp:cNvPr id="0" name=""/>
        <dsp:cNvSpPr/>
      </dsp:nvSpPr>
      <dsp:spPr>
        <a:xfrm>
          <a:off x="3304068" y="2307889"/>
          <a:ext cx="2398078" cy="1199039"/>
        </a:xfrm>
        <a:prstGeom prst="ellipse">
          <a:avLst/>
        </a:prstGeom>
        <a:solidFill>
          <a:schemeClr val="lt1"/>
        </a:solidFill>
        <a:ln w="25400" cap="flat" cmpd="sng" algn="ctr">
          <a:solidFill>
            <a:schemeClr val="accent5"/>
          </a:solidFill>
          <a:prstDash val="solid"/>
        </a:ln>
        <a:effectLst/>
        <a:scene3d>
          <a:camera prst="orthographicFront"/>
          <a:lightRig rig="flat" dir="t"/>
        </a:scene3d>
        <a:sp3d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20955" tIns="20955" rIns="20955" bIns="20955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 err="1"/>
            <a:t>Đặc</a:t>
          </a:r>
          <a:r>
            <a:rPr lang="en-US" sz="3300" kern="1200" dirty="0"/>
            <a:t> </a:t>
          </a:r>
          <a:r>
            <a:rPr lang="en-US" sz="3300" kern="1200" dirty="0" err="1"/>
            <a:t>điểm</a:t>
          </a:r>
          <a:endParaRPr lang="en-US" sz="3300" kern="1200" dirty="0"/>
        </a:p>
      </dsp:txBody>
      <dsp:txXfrm>
        <a:off x="3655258" y="2483484"/>
        <a:ext cx="1695698" cy="847849"/>
      </dsp:txXfrm>
    </dsp:sp>
    <dsp:sp modelId="{14A7428C-07F6-4832-A2FB-D09082E4ACFC}">
      <dsp:nvSpPr>
        <dsp:cNvPr id="0" name=""/>
        <dsp:cNvSpPr/>
      </dsp:nvSpPr>
      <dsp:spPr>
        <a:xfrm rot="18338176">
          <a:off x="5339025" y="2181512"/>
          <a:ext cx="1740079" cy="37573"/>
        </a:xfrm>
        <a:custGeom>
          <a:avLst/>
          <a:gdLst/>
          <a:ahLst/>
          <a:cxnLst/>
          <a:rect l="0" t="0" r="0" b="0"/>
          <a:pathLst>
            <a:path>
              <a:moveTo>
                <a:pt x="0" y="18786"/>
              </a:moveTo>
              <a:lnTo>
                <a:pt x="1740079" y="18786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kern="1200"/>
        </a:p>
      </dsp:txBody>
      <dsp:txXfrm>
        <a:off x="6165563" y="2156797"/>
        <a:ext cx="87003" cy="87003"/>
      </dsp:txXfrm>
    </dsp:sp>
    <dsp:sp modelId="{DEADDF0A-E459-4539-9164-62854699CDB8}">
      <dsp:nvSpPr>
        <dsp:cNvPr id="0" name=""/>
        <dsp:cNvSpPr/>
      </dsp:nvSpPr>
      <dsp:spPr>
        <a:xfrm>
          <a:off x="6715983" y="893670"/>
          <a:ext cx="2398078" cy="1199039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accent6"/>
          </a:solidFill>
          <a:prstDash val="solid"/>
        </a:ln>
        <a:effectLst/>
        <a:scene3d>
          <a:camera prst="orthographicFront"/>
          <a:lightRig rig="flat" dir="t"/>
        </a:scene3d>
        <a:sp3d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20955" tIns="20955" rIns="20955" bIns="20955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 err="1"/>
            <a:t>Màu</a:t>
          </a:r>
          <a:r>
            <a:rPr lang="en-US" sz="3300" kern="1200" dirty="0"/>
            <a:t> </a:t>
          </a:r>
          <a:r>
            <a:rPr lang="en-US" sz="3300" kern="1200" dirty="0" err="1"/>
            <a:t>sắc</a:t>
          </a:r>
          <a:endParaRPr lang="en-US" sz="3300" kern="1200" dirty="0"/>
        </a:p>
      </dsp:txBody>
      <dsp:txXfrm>
        <a:off x="6751102" y="928789"/>
        <a:ext cx="2327840" cy="1128801"/>
      </dsp:txXfrm>
    </dsp:sp>
    <dsp:sp modelId="{AA1AFB08-403A-4A26-B41E-5400E7B88C24}">
      <dsp:nvSpPr>
        <dsp:cNvPr id="0" name=""/>
        <dsp:cNvSpPr/>
      </dsp:nvSpPr>
      <dsp:spPr>
        <a:xfrm rot="21480272">
          <a:off x="5701840" y="2870960"/>
          <a:ext cx="1014450" cy="37573"/>
        </a:xfrm>
        <a:custGeom>
          <a:avLst/>
          <a:gdLst/>
          <a:ahLst/>
          <a:cxnLst/>
          <a:rect l="0" t="0" r="0" b="0"/>
          <a:pathLst>
            <a:path>
              <a:moveTo>
                <a:pt x="0" y="18786"/>
              </a:moveTo>
              <a:lnTo>
                <a:pt x="1014450" y="18786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6183704" y="2864385"/>
        <a:ext cx="50722" cy="50722"/>
      </dsp:txXfrm>
    </dsp:sp>
    <dsp:sp modelId="{31E3D8C1-0529-4251-A8D8-81263D4DBFC8}">
      <dsp:nvSpPr>
        <dsp:cNvPr id="0" name=""/>
        <dsp:cNvSpPr/>
      </dsp:nvSpPr>
      <dsp:spPr>
        <a:xfrm>
          <a:off x="6715983" y="2272565"/>
          <a:ext cx="2398078" cy="1199039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accent6"/>
          </a:solidFill>
          <a:prstDash val="solid"/>
        </a:ln>
        <a:effectLst/>
        <a:scene3d>
          <a:camera prst="orthographicFront"/>
          <a:lightRig rig="flat" dir="t"/>
        </a:scene3d>
        <a:sp3d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20955" tIns="20955" rIns="20955" bIns="20955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 err="1"/>
            <a:t>Hình</a:t>
          </a:r>
          <a:r>
            <a:rPr lang="en-US" sz="3300" kern="1200" dirty="0"/>
            <a:t> </a:t>
          </a:r>
          <a:r>
            <a:rPr lang="en-US" sz="3300" kern="1200" dirty="0" err="1"/>
            <a:t>dạng</a:t>
          </a:r>
          <a:endParaRPr lang="en-US" sz="3300" kern="1200" dirty="0"/>
        </a:p>
      </dsp:txBody>
      <dsp:txXfrm>
        <a:off x="6751102" y="2307684"/>
        <a:ext cx="2327840" cy="1128801"/>
      </dsp:txXfrm>
    </dsp:sp>
    <dsp:sp modelId="{07D79575-C6B3-472A-BF4E-1E5CCA04D467}">
      <dsp:nvSpPr>
        <dsp:cNvPr id="0" name=""/>
        <dsp:cNvSpPr/>
      </dsp:nvSpPr>
      <dsp:spPr>
        <a:xfrm rot="3177746">
          <a:off x="5367482" y="3560407"/>
          <a:ext cx="1683165" cy="37573"/>
        </a:xfrm>
        <a:custGeom>
          <a:avLst/>
          <a:gdLst/>
          <a:ahLst/>
          <a:cxnLst/>
          <a:rect l="0" t="0" r="0" b="0"/>
          <a:pathLst>
            <a:path>
              <a:moveTo>
                <a:pt x="0" y="18786"/>
              </a:moveTo>
              <a:lnTo>
                <a:pt x="1683165" y="18786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kern="1200"/>
        </a:p>
      </dsp:txBody>
      <dsp:txXfrm>
        <a:off x="6166986" y="3537115"/>
        <a:ext cx="84158" cy="84158"/>
      </dsp:txXfrm>
    </dsp:sp>
    <dsp:sp modelId="{719DDB5D-A293-4D33-BA17-63E01625C7E3}">
      <dsp:nvSpPr>
        <dsp:cNvPr id="0" name=""/>
        <dsp:cNvSpPr/>
      </dsp:nvSpPr>
      <dsp:spPr>
        <a:xfrm>
          <a:off x="6715983" y="3651460"/>
          <a:ext cx="2398078" cy="1199039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accent6"/>
          </a:solidFill>
          <a:prstDash val="solid"/>
        </a:ln>
        <a:effectLst/>
        <a:scene3d>
          <a:camera prst="orthographicFront"/>
          <a:lightRig rig="flat" dir="t"/>
        </a:scene3d>
        <a:sp3d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20955" tIns="20955" rIns="20955" bIns="20955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 err="1"/>
            <a:t>Kích</a:t>
          </a:r>
          <a:r>
            <a:rPr lang="en-US" sz="3300" kern="1200" dirty="0"/>
            <a:t> </a:t>
          </a:r>
          <a:r>
            <a:rPr lang="en-US" sz="3300" kern="1200" dirty="0" err="1"/>
            <a:t>thước</a:t>
          </a:r>
          <a:endParaRPr lang="en-US" sz="3300" kern="1200" dirty="0"/>
        </a:p>
      </dsp:txBody>
      <dsp:txXfrm>
        <a:off x="6751102" y="3686579"/>
        <a:ext cx="2327840" cy="1128801"/>
      </dsp:txXfrm>
    </dsp:sp>
    <dsp:sp modelId="{0F2FECEE-36B8-43E9-9538-79D69177E6CF}">
      <dsp:nvSpPr>
        <dsp:cNvPr id="0" name=""/>
        <dsp:cNvSpPr/>
      </dsp:nvSpPr>
      <dsp:spPr>
        <a:xfrm rot="2142401">
          <a:off x="2288408" y="3887469"/>
          <a:ext cx="1181297" cy="37573"/>
        </a:xfrm>
        <a:custGeom>
          <a:avLst/>
          <a:gdLst/>
          <a:ahLst/>
          <a:cxnLst/>
          <a:rect l="0" t="0" r="0" b="0"/>
          <a:pathLst>
            <a:path>
              <a:moveTo>
                <a:pt x="0" y="18786"/>
              </a:moveTo>
              <a:lnTo>
                <a:pt x="1181297" y="18786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849524" y="3876724"/>
        <a:ext cx="59064" cy="59064"/>
      </dsp:txXfrm>
    </dsp:sp>
    <dsp:sp modelId="{9AD9CD67-85D7-41A8-A210-E9DA9D2F42FA}">
      <dsp:nvSpPr>
        <dsp:cNvPr id="0" name=""/>
        <dsp:cNvSpPr/>
      </dsp:nvSpPr>
      <dsp:spPr>
        <a:xfrm>
          <a:off x="3358673" y="3651460"/>
          <a:ext cx="2398078" cy="1199039"/>
        </a:xfrm>
        <a:prstGeom prst="ellipse">
          <a:avLst/>
        </a:prstGeom>
        <a:solidFill>
          <a:schemeClr val="lt1"/>
        </a:solidFill>
        <a:ln w="25400" cap="flat" cmpd="sng" algn="ctr">
          <a:solidFill>
            <a:schemeClr val="accent5"/>
          </a:solidFill>
          <a:prstDash val="solid"/>
        </a:ln>
        <a:effectLst/>
        <a:scene3d>
          <a:camera prst="orthographicFront"/>
          <a:lightRig rig="flat" dir="t"/>
        </a:scene3d>
        <a:sp3d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20955" tIns="20955" rIns="20955" bIns="20955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 err="1"/>
            <a:t>Cấu</a:t>
          </a:r>
          <a:r>
            <a:rPr lang="en-US" sz="3300" kern="1200" dirty="0"/>
            <a:t> </a:t>
          </a:r>
          <a:r>
            <a:rPr lang="en-US" sz="3300" kern="1200" dirty="0" err="1"/>
            <a:t>tạo</a:t>
          </a:r>
          <a:endParaRPr lang="en-US" sz="3300" kern="1200" dirty="0"/>
        </a:p>
      </dsp:txBody>
      <dsp:txXfrm>
        <a:off x="3709863" y="3827055"/>
        <a:ext cx="1695698" cy="84784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61B7B3-D4B2-4562-8E33-FAD9076C7D4F}">
      <dsp:nvSpPr>
        <dsp:cNvPr id="0" name=""/>
        <dsp:cNvSpPr/>
      </dsp:nvSpPr>
      <dsp:spPr>
        <a:xfrm>
          <a:off x="0" y="2819402"/>
          <a:ext cx="1689722" cy="1068213"/>
        </a:xfrm>
        <a:prstGeom prst="star7">
          <a:avLst/>
        </a:prstGeom>
        <a:solidFill>
          <a:schemeClr val="lt1"/>
        </a:solidFill>
        <a:ln w="25400" cap="flat" cmpd="sng" algn="ctr">
          <a:solidFill>
            <a:schemeClr val="accent3"/>
          </a:solidFill>
          <a:prstDash val="solid"/>
        </a:ln>
        <a:effectLst/>
        <a:scene3d>
          <a:camera prst="orthographicFront"/>
          <a:lightRig rig="flat" dir="t"/>
        </a:scene3d>
        <a:sp3d/>
      </dsp:spPr>
      <dsp:style>
        <a:lnRef idx="2">
          <a:schemeClr val="accent3"/>
        </a:lnRef>
        <a:fillRef idx="1">
          <a:schemeClr val="lt1"/>
        </a:fillRef>
        <a:effectRef idx="0">
          <a:schemeClr val="accent3"/>
        </a:effectRef>
        <a:fontRef idx="minor">
          <a:schemeClr val="dk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 err="1"/>
            <a:t>Lá</a:t>
          </a:r>
          <a:r>
            <a:rPr lang="en-US" sz="1700" kern="1200" dirty="0"/>
            <a:t> </a:t>
          </a:r>
          <a:r>
            <a:rPr lang="en-US" sz="1700" kern="1200" dirty="0" err="1"/>
            <a:t>cây</a:t>
          </a:r>
          <a:endParaRPr lang="en-US" sz="1700" kern="1200" dirty="0"/>
        </a:p>
      </dsp:txBody>
      <dsp:txXfrm>
        <a:off x="375999" y="3030976"/>
        <a:ext cx="937724" cy="592815"/>
      </dsp:txXfrm>
    </dsp:sp>
    <dsp:sp modelId="{C5490426-AF72-4296-B6A0-D245C983D166}">
      <dsp:nvSpPr>
        <dsp:cNvPr id="0" name=""/>
        <dsp:cNvSpPr/>
      </dsp:nvSpPr>
      <dsp:spPr>
        <a:xfrm rot="15093338">
          <a:off x="492889" y="2477012"/>
          <a:ext cx="1818364" cy="28037"/>
        </a:xfrm>
        <a:custGeom>
          <a:avLst/>
          <a:gdLst/>
          <a:ahLst/>
          <a:cxnLst/>
          <a:rect l="0" t="0" r="0" b="0"/>
          <a:pathLst>
            <a:path>
              <a:moveTo>
                <a:pt x="0" y="14018"/>
              </a:moveTo>
              <a:lnTo>
                <a:pt x="1818364" y="14018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kern="1200"/>
        </a:p>
      </dsp:txBody>
      <dsp:txXfrm rot="10800000">
        <a:off x="1356612" y="2445571"/>
        <a:ext cx="90918" cy="90918"/>
      </dsp:txXfrm>
    </dsp:sp>
    <dsp:sp modelId="{C891AC52-C0D5-4C87-9C19-045005F98D90}">
      <dsp:nvSpPr>
        <dsp:cNvPr id="0" name=""/>
        <dsp:cNvSpPr/>
      </dsp:nvSpPr>
      <dsp:spPr>
        <a:xfrm>
          <a:off x="1114421" y="1143000"/>
          <a:ext cx="1942205" cy="971102"/>
        </a:xfrm>
        <a:prstGeom prst="ellipse">
          <a:avLst/>
        </a:prstGeom>
        <a:solidFill>
          <a:schemeClr val="lt1"/>
        </a:solidFill>
        <a:ln w="25400" cap="flat" cmpd="sng" algn="ctr">
          <a:solidFill>
            <a:schemeClr val="accent5"/>
          </a:solidFill>
          <a:prstDash val="solid"/>
        </a:ln>
        <a:effectLst/>
        <a:scene3d>
          <a:camera prst="orthographicFront"/>
          <a:lightRig rig="flat" dir="t"/>
        </a:scene3d>
        <a:sp3d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 err="1"/>
            <a:t>Đặc</a:t>
          </a:r>
          <a:r>
            <a:rPr lang="en-US" sz="1700" kern="1200" dirty="0"/>
            <a:t> </a:t>
          </a:r>
          <a:r>
            <a:rPr lang="en-US" sz="1700" kern="1200" dirty="0" err="1"/>
            <a:t>điểm</a:t>
          </a:r>
          <a:endParaRPr lang="en-US" sz="1700" kern="1200" dirty="0"/>
        </a:p>
      </dsp:txBody>
      <dsp:txXfrm>
        <a:off x="1398850" y="1285215"/>
        <a:ext cx="1373347" cy="686672"/>
      </dsp:txXfrm>
    </dsp:sp>
    <dsp:sp modelId="{14A7428C-07F6-4832-A2FB-D09082E4ACFC}">
      <dsp:nvSpPr>
        <dsp:cNvPr id="0" name=""/>
        <dsp:cNvSpPr/>
      </dsp:nvSpPr>
      <dsp:spPr>
        <a:xfrm rot="19878420">
          <a:off x="2963229" y="1249360"/>
          <a:ext cx="1521185" cy="28037"/>
        </a:xfrm>
        <a:custGeom>
          <a:avLst/>
          <a:gdLst/>
          <a:ahLst/>
          <a:cxnLst/>
          <a:rect l="0" t="0" r="0" b="0"/>
          <a:pathLst>
            <a:path>
              <a:moveTo>
                <a:pt x="0" y="14018"/>
              </a:moveTo>
              <a:lnTo>
                <a:pt x="1521185" y="14018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685792" y="1225349"/>
        <a:ext cx="76059" cy="76059"/>
      </dsp:txXfrm>
    </dsp:sp>
    <dsp:sp modelId="{DEADDF0A-E459-4539-9164-62854699CDB8}">
      <dsp:nvSpPr>
        <dsp:cNvPr id="0" name=""/>
        <dsp:cNvSpPr/>
      </dsp:nvSpPr>
      <dsp:spPr>
        <a:xfrm>
          <a:off x="4391017" y="533400"/>
          <a:ext cx="1459222" cy="729611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accent6"/>
          </a:solidFill>
          <a:prstDash val="solid"/>
        </a:ln>
        <a:effectLst/>
        <a:scene3d>
          <a:camera prst="orthographicFront"/>
          <a:lightRig rig="flat" dir="t"/>
        </a:scene3d>
        <a:sp3d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 err="1"/>
            <a:t>Màu</a:t>
          </a:r>
          <a:r>
            <a:rPr lang="en-US" sz="1700" kern="1200" dirty="0"/>
            <a:t> </a:t>
          </a:r>
          <a:r>
            <a:rPr lang="en-US" sz="1700" kern="1200" dirty="0" err="1"/>
            <a:t>sắc</a:t>
          </a:r>
          <a:endParaRPr lang="en-US" sz="1700" kern="1200" dirty="0"/>
        </a:p>
      </dsp:txBody>
      <dsp:txXfrm>
        <a:off x="4412387" y="554770"/>
        <a:ext cx="1416482" cy="686871"/>
      </dsp:txXfrm>
    </dsp:sp>
    <dsp:sp modelId="{B5D5C01B-8FB2-4441-BE39-5E40C217C7F3}">
      <dsp:nvSpPr>
        <dsp:cNvPr id="0" name=""/>
        <dsp:cNvSpPr/>
      </dsp:nvSpPr>
      <dsp:spPr>
        <a:xfrm rot="20950106">
          <a:off x="5833873" y="711545"/>
          <a:ext cx="1837375" cy="28037"/>
        </a:xfrm>
        <a:custGeom>
          <a:avLst/>
          <a:gdLst/>
          <a:ahLst/>
          <a:cxnLst/>
          <a:rect l="0" t="0" r="0" b="0"/>
          <a:pathLst>
            <a:path>
              <a:moveTo>
                <a:pt x="0" y="14018"/>
              </a:moveTo>
              <a:lnTo>
                <a:pt x="1837375" y="14018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kern="1200"/>
        </a:p>
      </dsp:txBody>
      <dsp:txXfrm>
        <a:off x="6706626" y="679629"/>
        <a:ext cx="91868" cy="91868"/>
      </dsp:txXfrm>
    </dsp:sp>
    <dsp:sp modelId="{34286C7D-DA04-4AC1-8C2D-2C4FCFB94417}">
      <dsp:nvSpPr>
        <dsp:cNvPr id="0" name=""/>
        <dsp:cNvSpPr/>
      </dsp:nvSpPr>
      <dsp:spPr>
        <a:xfrm>
          <a:off x="7654881" y="303756"/>
          <a:ext cx="996664" cy="498332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 err="1"/>
            <a:t>Xanh</a:t>
          </a:r>
          <a:r>
            <a:rPr lang="en-US" sz="1700" kern="1200" dirty="0"/>
            <a:t> </a:t>
          </a:r>
        </a:p>
      </dsp:txBody>
      <dsp:txXfrm>
        <a:off x="7669477" y="318352"/>
        <a:ext cx="967472" cy="469140"/>
      </dsp:txXfrm>
    </dsp:sp>
    <dsp:sp modelId="{D4928D10-A1DE-4620-A92C-172445CB01F7}">
      <dsp:nvSpPr>
        <dsp:cNvPr id="0" name=""/>
        <dsp:cNvSpPr/>
      </dsp:nvSpPr>
      <dsp:spPr>
        <a:xfrm rot="636870">
          <a:off x="5834532" y="1053288"/>
          <a:ext cx="1836057" cy="28037"/>
        </a:xfrm>
        <a:custGeom>
          <a:avLst/>
          <a:gdLst/>
          <a:ahLst/>
          <a:cxnLst/>
          <a:rect l="0" t="0" r="0" b="0"/>
          <a:pathLst>
            <a:path>
              <a:moveTo>
                <a:pt x="0" y="14018"/>
              </a:moveTo>
              <a:lnTo>
                <a:pt x="1836057" y="14018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kern="1200"/>
        </a:p>
      </dsp:txBody>
      <dsp:txXfrm>
        <a:off x="6706659" y="1021405"/>
        <a:ext cx="91802" cy="91802"/>
      </dsp:txXfrm>
    </dsp:sp>
    <dsp:sp modelId="{46A89049-CB74-4BEF-B3C9-5AC7FF061102}">
      <dsp:nvSpPr>
        <dsp:cNvPr id="0" name=""/>
        <dsp:cNvSpPr/>
      </dsp:nvSpPr>
      <dsp:spPr>
        <a:xfrm>
          <a:off x="7654881" y="962320"/>
          <a:ext cx="1096350" cy="548175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 err="1"/>
            <a:t>Đỏ</a:t>
          </a:r>
          <a:r>
            <a:rPr lang="en-US" sz="1700" kern="1200" dirty="0"/>
            <a:t> </a:t>
          </a:r>
        </a:p>
      </dsp:txBody>
      <dsp:txXfrm>
        <a:off x="7670936" y="978375"/>
        <a:ext cx="1064240" cy="516065"/>
      </dsp:txXfrm>
    </dsp:sp>
    <dsp:sp modelId="{3B816B6D-2F28-4172-B2FE-F2CD0098B241}">
      <dsp:nvSpPr>
        <dsp:cNvPr id="0" name=""/>
        <dsp:cNvSpPr/>
      </dsp:nvSpPr>
      <dsp:spPr>
        <a:xfrm rot="1806699">
          <a:off x="5709475" y="1407489"/>
          <a:ext cx="2086170" cy="28037"/>
        </a:xfrm>
        <a:custGeom>
          <a:avLst/>
          <a:gdLst/>
          <a:ahLst/>
          <a:cxnLst/>
          <a:rect l="0" t="0" r="0" b="0"/>
          <a:pathLst>
            <a:path>
              <a:moveTo>
                <a:pt x="0" y="14018"/>
              </a:moveTo>
              <a:lnTo>
                <a:pt x="2086170" y="14018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700" kern="1200"/>
        </a:p>
      </dsp:txBody>
      <dsp:txXfrm>
        <a:off x="6700406" y="1369354"/>
        <a:ext cx="104308" cy="104308"/>
      </dsp:txXfrm>
    </dsp:sp>
    <dsp:sp modelId="{A84CA05D-99E5-410D-933F-D8A2BD8BBE2B}">
      <dsp:nvSpPr>
        <dsp:cNvPr id="0" name=""/>
        <dsp:cNvSpPr/>
      </dsp:nvSpPr>
      <dsp:spPr>
        <a:xfrm>
          <a:off x="7654881" y="1670727"/>
          <a:ext cx="1096329" cy="548164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 err="1"/>
            <a:t>Vàng</a:t>
          </a:r>
          <a:r>
            <a:rPr lang="en-US" sz="1700" kern="1200" dirty="0"/>
            <a:t> </a:t>
          </a:r>
        </a:p>
      </dsp:txBody>
      <dsp:txXfrm>
        <a:off x="7670936" y="1686782"/>
        <a:ext cx="1064219" cy="516054"/>
      </dsp:txXfrm>
    </dsp:sp>
    <dsp:sp modelId="{7D1EC24B-B2A2-491C-909C-185C3B58CAF6}">
      <dsp:nvSpPr>
        <dsp:cNvPr id="0" name=""/>
        <dsp:cNvSpPr/>
      </dsp:nvSpPr>
      <dsp:spPr>
        <a:xfrm rot="2652063">
          <a:off x="5493915" y="1761688"/>
          <a:ext cx="2517291" cy="28037"/>
        </a:xfrm>
        <a:custGeom>
          <a:avLst/>
          <a:gdLst/>
          <a:ahLst/>
          <a:cxnLst/>
          <a:rect l="0" t="0" r="0" b="0"/>
          <a:pathLst>
            <a:path>
              <a:moveTo>
                <a:pt x="0" y="14018"/>
              </a:moveTo>
              <a:lnTo>
                <a:pt x="2517291" y="14018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kern="1200"/>
        </a:p>
      </dsp:txBody>
      <dsp:txXfrm>
        <a:off x="6689628" y="1712774"/>
        <a:ext cx="125864" cy="125864"/>
      </dsp:txXfrm>
    </dsp:sp>
    <dsp:sp modelId="{FC0E544F-4AF9-4AB2-9FDA-A0B10E13446B}">
      <dsp:nvSpPr>
        <dsp:cNvPr id="0" name=""/>
        <dsp:cNvSpPr/>
      </dsp:nvSpPr>
      <dsp:spPr>
        <a:xfrm>
          <a:off x="7654881" y="2379124"/>
          <a:ext cx="1096329" cy="548164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 err="1"/>
            <a:t>Màu</a:t>
          </a:r>
          <a:r>
            <a:rPr lang="en-US" sz="1700" kern="1200" dirty="0"/>
            <a:t> </a:t>
          </a:r>
          <a:r>
            <a:rPr lang="en-US" sz="1700" kern="1200" dirty="0" err="1"/>
            <a:t>khác</a:t>
          </a:r>
          <a:endParaRPr lang="en-US" sz="1700" kern="1200" dirty="0"/>
        </a:p>
      </dsp:txBody>
      <dsp:txXfrm>
        <a:off x="7670936" y="2395179"/>
        <a:ext cx="1064219" cy="516054"/>
      </dsp:txXfrm>
    </dsp:sp>
    <dsp:sp modelId="{AA1AFB08-403A-4A26-B41E-5400E7B88C24}">
      <dsp:nvSpPr>
        <dsp:cNvPr id="0" name=""/>
        <dsp:cNvSpPr/>
      </dsp:nvSpPr>
      <dsp:spPr>
        <a:xfrm rot="2062615">
          <a:off x="2915434" y="2070977"/>
          <a:ext cx="1616775" cy="28037"/>
        </a:xfrm>
        <a:custGeom>
          <a:avLst/>
          <a:gdLst/>
          <a:ahLst/>
          <a:cxnLst/>
          <a:rect l="0" t="0" r="0" b="0"/>
          <a:pathLst>
            <a:path>
              <a:moveTo>
                <a:pt x="0" y="14018"/>
              </a:moveTo>
              <a:lnTo>
                <a:pt x="1616775" y="14018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683402" y="2044576"/>
        <a:ext cx="80838" cy="80838"/>
      </dsp:txXfrm>
    </dsp:sp>
    <dsp:sp modelId="{31E3D8C1-0529-4251-A8D8-81263D4DBFC8}">
      <dsp:nvSpPr>
        <dsp:cNvPr id="0" name=""/>
        <dsp:cNvSpPr/>
      </dsp:nvSpPr>
      <dsp:spPr>
        <a:xfrm>
          <a:off x="4391017" y="2209796"/>
          <a:ext cx="1326572" cy="663286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accent6"/>
          </a:solidFill>
          <a:prstDash val="solid"/>
        </a:ln>
        <a:effectLst/>
        <a:scene3d>
          <a:camera prst="orthographicFront"/>
          <a:lightRig rig="flat" dir="t"/>
        </a:scene3d>
        <a:sp3d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 err="1"/>
            <a:t>Hình</a:t>
          </a:r>
          <a:r>
            <a:rPr lang="en-US" sz="1700" kern="1200" dirty="0"/>
            <a:t> </a:t>
          </a:r>
          <a:r>
            <a:rPr lang="en-US" sz="1700" kern="1200" dirty="0" err="1"/>
            <a:t>dạng</a:t>
          </a:r>
          <a:endParaRPr lang="en-US" sz="1700" kern="1200" dirty="0"/>
        </a:p>
      </dsp:txBody>
      <dsp:txXfrm>
        <a:off x="4410444" y="2229223"/>
        <a:ext cx="1287718" cy="624432"/>
      </dsp:txXfrm>
    </dsp:sp>
    <dsp:sp modelId="{4F8AC210-DF73-4B61-ABC3-9307858F1AEC}">
      <dsp:nvSpPr>
        <dsp:cNvPr id="0" name=""/>
        <dsp:cNvSpPr/>
      </dsp:nvSpPr>
      <dsp:spPr>
        <a:xfrm rot="1466436">
          <a:off x="5628774" y="2937503"/>
          <a:ext cx="1982270" cy="28037"/>
        </a:xfrm>
        <a:custGeom>
          <a:avLst/>
          <a:gdLst/>
          <a:ahLst/>
          <a:cxnLst/>
          <a:rect l="0" t="0" r="0" b="0"/>
          <a:pathLst>
            <a:path>
              <a:moveTo>
                <a:pt x="0" y="14018"/>
              </a:moveTo>
              <a:lnTo>
                <a:pt x="1982270" y="14018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700" kern="1200"/>
        </a:p>
      </dsp:txBody>
      <dsp:txXfrm>
        <a:off x="6570353" y="2901964"/>
        <a:ext cx="99113" cy="99113"/>
      </dsp:txXfrm>
    </dsp:sp>
    <dsp:sp modelId="{A6B07EF4-7C2C-4D9E-84AD-6077DA006BE0}">
      <dsp:nvSpPr>
        <dsp:cNvPr id="0" name=""/>
        <dsp:cNvSpPr/>
      </dsp:nvSpPr>
      <dsp:spPr>
        <a:xfrm>
          <a:off x="7522230" y="3087521"/>
          <a:ext cx="1096329" cy="548164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 err="1"/>
            <a:t>Hình</a:t>
          </a:r>
          <a:r>
            <a:rPr lang="en-US" sz="1700" kern="1200" dirty="0"/>
            <a:t> </a:t>
          </a:r>
          <a:r>
            <a:rPr lang="en-US" sz="1700" kern="1200" dirty="0" err="1"/>
            <a:t>tròn</a:t>
          </a:r>
          <a:endParaRPr lang="en-US" sz="1700" kern="1200" dirty="0"/>
        </a:p>
      </dsp:txBody>
      <dsp:txXfrm>
        <a:off x="7538285" y="3103576"/>
        <a:ext cx="1064219" cy="516054"/>
      </dsp:txXfrm>
    </dsp:sp>
    <dsp:sp modelId="{6F47EB3A-F6CD-4090-9921-091446C5D78D}">
      <dsp:nvSpPr>
        <dsp:cNvPr id="0" name=""/>
        <dsp:cNvSpPr/>
      </dsp:nvSpPr>
      <dsp:spPr>
        <a:xfrm rot="2415909">
          <a:off x="5437410" y="3291701"/>
          <a:ext cx="2364999" cy="28037"/>
        </a:xfrm>
        <a:custGeom>
          <a:avLst/>
          <a:gdLst/>
          <a:ahLst/>
          <a:cxnLst/>
          <a:rect l="0" t="0" r="0" b="0"/>
          <a:pathLst>
            <a:path>
              <a:moveTo>
                <a:pt x="0" y="14018"/>
              </a:moveTo>
              <a:lnTo>
                <a:pt x="2364999" y="14018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kern="1200"/>
        </a:p>
      </dsp:txBody>
      <dsp:txXfrm>
        <a:off x="6560785" y="3246595"/>
        <a:ext cx="118249" cy="118249"/>
      </dsp:txXfrm>
    </dsp:sp>
    <dsp:sp modelId="{F0F53E6E-9530-41D7-AF2B-EE630378DD1D}">
      <dsp:nvSpPr>
        <dsp:cNvPr id="0" name=""/>
        <dsp:cNvSpPr/>
      </dsp:nvSpPr>
      <dsp:spPr>
        <a:xfrm>
          <a:off x="7522230" y="3795918"/>
          <a:ext cx="1096329" cy="548164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 err="1"/>
            <a:t>Hình</a:t>
          </a:r>
          <a:r>
            <a:rPr lang="en-US" sz="1700" kern="1200" dirty="0"/>
            <a:t> </a:t>
          </a:r>
          <a:r>
            <a:rPr lang="en-US" sz="1700" kern="1200" dirty="0" err="1"/>
            <a:t>trái</a:t>
          </a:r>
          <a:r>
            <a:rPr lang="en-US" sz="1700" kern="1200" dirty="0"/>
            <a:t> </a:t>
          </a:r>
          <a:r>
            <a:rPr lang="en-US" sz="1700" kern="1200" dirty="0" err="1"/>
            <a:t>tim</a:t>
          </a:r>
          <a:endParaRPr lang="en-US" sz="1700" kern="1200" dirty="0"/>
        </a:p>
      </dsp:txBody>
      <dsp:txXfrm>
        <a:off x="7538285" y="3811973"/>
        <a:ext cx="1064219" cy="516054"/>
      </dsp:txXfrm>
    </dsp:sp>
    <dsp:sp modelId="{3355B155-C440-401A-AF02-4648BDD61B61}">
      <dsp:nvSpPr>
        <dsp:cNvPr id="0" name=""/>
        <dsp:cNvSpPr/>
      </dsp:nvSpPr>
      <dsp:spPr>
        <a:xfrm rot="3066332">
          <a:off x="5182837" y="3645899"/>
          <a:ext cx="2874144" cy="28037"/>
        </a:xfrm>
        <a:custGeom>
          <a:avLst/>
          <a:gdLst/>
          <a:ahLst/>
          <a:cxnLst/>
          <a:rect l="0" t="0" r="0" b="0"/>
          <a:pathLst>
            <a:path>
              <a:moveTo>
                <a:pt x="0" y="14018"/>
              </a:moveTo>
              <a:lnTo>
                <a:pt x="2874144" y="14018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/>
        </a:p>
      </dsp:txBody>
      <dsp:txXfrm>
        <a:off x="6548056" y="3588064"/>
        <a:ext cx="143707" cy="143707"/>
      </dsp:txXfrm>
    </dsp:sp>
    <dsp:sp modelId="{34FE6A59-2695-437E-857C-7E17CC0B38A5}">
      <dsp:nvSpPr>
        <dsp:cNvPr id="0" name=""/>
        <dsp:cNvSpPr/>
      </dsp:nvSpPr>
      <dsp:spPr>
        <a:xfrm>
          <a:off x="7522230" y="4504314"/>
          <a:ext cx="1096329" cy="548164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 err="1"/>
            <a:t>Hình</a:t>
          </a:r>
          <a:r>
            <a:rPr lang="en-US" sz="1700" kern="1200" dirty="0"/>
            <a:t> </a:t>
          </a:r>
          <a:r>
            <a:rPr lang="en-US" sz="1700" kern="1200" dirty="0" err="1"/>
            <a:t>kim</a:t>
          </a:r>
          <a:endParaRPr lang="en-US" sz="1700" kern="1200" dirty="0"/>
        </a:p>
      </dsp:txBody>
      <dsp:txXfrm>
        <a:off x="7538285" y="4520369"/>
        <a:ext cx="1064219" cy="516054"/>
      </dsp:txXfrm>
    </dsp:sp>
    <dsp:sp modelId="{C6324DBD-517E-49FF-935D-DBF6180BCB9A}">
      <dsp:nvSpPr>
        <dsp:cNvPr id="0" name=""/>
        <dsp:cNvSpPr/>
      </dsp:nvSpPr>
      <dsp:spPr>
        <a:xfrm rot="3510233">
          <a:off x="4892785" y="4000098"/>
          <a:ext cx="3454249" cy="28037"/>
        </a:xfrm>
        <a:custGeom>
          <a:avLst/>
          <a:gdLst/>
          <a:ahLst/>
          <a:cxnLst/>
          <a:rect l="0" t="0" r="0" b="0"/>
          <a:pathLst>
            <a:path>
              <a:moveTo>
                <a:pt x="0" y="14018"/>
              </a:moveTo>
              <a:lnTo>
                <a:pt x="3454249" y="14018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>
        <a:off x="6533553" y="3927760"/>
        <a:ext cx="172712" cy="172712"/>
      </dsp:txXfrm>
    </dsp:sp>
    <dsp:sp modelId="{6A1EDB1A-AB1B-4486-8A9B-C6E5C0FF27F8}">
      <dsp:nvSpPr>
        <dsp:cNvPr id="0" name=""/>
        <dsp:cNvSpPr/>
      </dsp:nvSpPr>
      <dsp:spPr>
        <a:xfrm>
          <a:off x="7522230" y="5212711"/>
          <a:ext cx="1593176" cy="548164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 err="1"/>
            <a:t>Hình</a:t>
          </a:r>
          <a:r>
            <a:rPr lang="en-US" sz="1700" kern="1200" dirty="0"/>
            <a:t> </a:t>
          </a:r>
          <a:r>
            <a:rPr lang="en-US" sz="1700" kern="1200" dirty="0" err="1"/>
            <a:t>dải</a:t>
          </a:r>
          <a:r>
            <a:rPr lang="en-US" sz="1700" kern="1200" dirty="0"/>
            <a:t> </a:t>
          </a:r>
          <a:r>
            <a:rPr lang="en-US" sz="1700" kern="1200" dirty="0" err="1"/>
            <a:t>dài</a:t>
          </a:r>
          <a:endParaRPr lang="en-US" sz="1700" kern="1200" dirty="0"/>
        </a:p>
      </dsp:txBody>
      <dsp:txXfrm>
        <a:off x="7538285" y="5228766"/>
        <a:ext cx="1561066" cy="516054"/>
      </dsp:txXfrm>
    </dsp:sp>
    <dsp:sp modelId="{07D79575-C6B3-472A-BF4E-1E5CCA04D467}">
      <dsp:nvSpPr>
        <dsp:cNvPr id="0" name=""/>
        <dsp:cNvSpPr/>
      </dsp:nvSpPr>
      <dsp:spPr>
        <a:xfrm rot="6065853">
          <a:off x="1761162" y="2680580"/>
          <a:ext cx="2172721" cy="28037"/>
        </a:xfrm>
        <a:custGeom>
          <a:avLst/>
          <a:gdLst/>
          <a:ahLst/>
          <a:cxnLst/>
          <a:rect l="0" t="0" r="0" b="0"/>
          <a:pathLst>
            <a:path>
              <a:moveTo>
                <a:pt x="0" y="14018"/>
              </a:moveTo>
              <a:lnTo>
                <a:pt x="2172721" y="14018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700" kern="1200"/>
        </a:p>
      </dsp:txBody>
      <dsp:txXfrm rot="10800000">
        <a:off x="2793205" y="2640280"/>
        <a:ext cx="108636" cy="108636"/>
      </dsp:txXfrm>
    </dsp:sp>
    <dsp:sp modelId="{719DDB5D-A293-4D33-BA17-63E01625C7E3}">
      <dsp:nvSpPr>
        <dsp:cNvPr id="0" name=""/>
        <dsp:cNvSpPr/>
      </dsp:nvSpPr>
      <dsp:spPr>
        <a:xfrm>
          <a:off x="2638420" y="3429002"/>
          <a:ext cx="1326572" cy="663286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accent6"/>
          </a:solidFill>
          <a:prstDash val="solid"/>
        </a:ln>
        <a:effectLst/>
        <a:scene3d>
          <a:camera prst="orthographicFront"/>
          <a:lightRig rig="flat" dir="t"/>
        </a:scene3d>
        <a:sp3d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 err="1"/>
            <a:t>Kích</a:t>
          </a:r>
          <a:r>
            <a:rPr lang="en-US" sz="1700" kern="1200" dirty="0"/>
            <a:t> </a:t>
          </a:r>
          <a:r>
            <a:rPr lang="en-US" sz="1700" kern="1200" dirty="0" err="1"/>
            <a:t>thước</a:t>
          </a:r>
          <a:endParaRPr lang="en-US" sz="1700" kern="1200" dirty="0"/>
        </a:p>
      </dsp:txBody>
      <dsp:txXfrm>
        <a:off x="2657847" y="3448429"/>
        <a:ext cx="1287718" cy="624432"/>
      </dsp:txXfrm>
    </dsp:sp>
    <dsp:sp modelId="{8574A0A4-5E0B-43B8-B438-EDB7C44BEF4B}">
      <dsp:nvSpPr>
        <dsp:cNvPr id="0" name=""/>
        <dsp:cNvSpPr/>
      </dsp:nvSpPr>
      <dsp:spPr>
        <a:xfrm rot="3059290">
          <a:off x="3772333" y="4150652"/>
          <a:ext cx="1039940" cy="28037"/>
        </a:xfrm>
        <a:custGeom>
          <a:avLst/>
          <a:gdLst/>
          <a:ahLst/>
          <a:cxnLst/>
          <a:rect l="0" t="0" r="0" b="0"/>
          <a:pathLst>
            <a:path>
              <a:moveTo>
                <a:pt x="0" y="14018"/>
              </a:moveTo>
              <a:lnTo>
                <a:pt x="1039940" y="14018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266305" y="4138672"/>
        <a:ext cx="51997" cy="51997"/>
      </dsp:txXfrm>
    </dsp:sp>
    <dsp:sp modelId="{3A9BF11F-EBA4-4EA4-B344-357259224EED}">
      <dsp:nvSpPr>
        <dsp:cNvPr id="0" name=""/>
        <dsp:cNvSpPr/>
      </dsp:nvSpPr>
      <dsp:spPr>
        <a:xfrm>
          <a:off x="4619615" y="4267203"/>
          <a:ext cx="1205970" cy="602985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 err="1"/>
            <a:t>Khác</a:t>
          </a:r>
          <a:r>
            <a:rPr lang="en-US" sz="1700" kern="1200" dirty="0"/>
            <a:t> </a:t>
          </a:r>
          <a:r>
            <a:rPr lang="en-US" sz="1700" kern="1200" dirty="0" err="1"/>
            <a:t>nhau</a:t>
          </a:r>
          <a:endParaRPr lang="en-US" sz="1700" kern="1200" dirty="0"/>
        </a:p>
      </dsp:txBody>
      <dsp:txXfrm>
        <a:off x="4637276" y="4284864"/>
        <a:ext cx="1170648" cy="567663"/>
      </dsp:txXfrm>
    </dsp:sp>
    <dsp:sp modelId="{CAE3006B-E859-4974-AD27-286EE2CDB7BE}">
      <dsp:nvSpPr>
        <dsp:cNvPr id="0" name=""/>
        <dsp:cNvSpPr/>
      </dsp:nvSpPr>
      <dsp:spPr>
        <a:xfrm rot="4494710">
          <a:off x="774862" y="4533660"/>
          <a:ext cx="2473613" cy="28037"/>
        </a:xfrm>
        <a:custGeom>
          <a:avLst/>
          <a:gdLst/>
          <a:ahLst/>
          <a:cxnLst/>
          <a:rect l="0" t="0" r="0" b="0"/>
          <a:pathLst>
            <a:path>
              <a:moveTo>
                <a:pt x="0" y="14018"/>
              </a:moveTo>
              <a:lnTo>
                <a:pt x="2473613" y="14018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kern="1200"/>
        </a:p>
      </dsp:txBody>
      <dsp:txXfrm>
        <a:off x="1949828" y="4485838"/>
        <a:ext cx="123680" cy="123680"/>
      </dsp:txXfrm>
    </dsp:sp>
    <dsp:sp modelId="{487E96C0-3550-4F56-91B6-442C7048CC87}">
      <dsp:nvSpPr>
        <dsp:cNvPr id="0" name=""/>
        <dsp:cNvSpPr/>
      </dsp:nvSpPr>
      <dsp:spPr>
        <a:xfrm>
          <a:off x="2333616" y="5410205"/>
          <a:ext cx="1326572" cy="663286"/>
        </a:xfrm>
        <a:prstGeom prst="ellipse">
          <a:avLst/>
        </a:prstGeom>
        <a:solidFill>
          <a:schemeClr val="lt1"/>
        </a:solidFill>
        <a:ln w="25400" cap="flat" cmpd="sng" algn="ctr">
          <a:solidFill>
            <a:schemeClr val="accent5"/>
          </a:solidFill>
          <a:prstDash val="solid"/>
        </a:ln>
        <a:effectLst/>
        <a:scene3d>
          <a:camera prst="orthographicFront"/>
          <a:lightRig rig="flat" dir="t"/>
        </a:scene3d>
        <a:sp3d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 err="1"/>
            <a:t>Cấu</a:t>
          </a:r>
          <a:r>
            <a:rPr lang="en-US" sz="1700" kern="1200" dirty="0"/>
            <a:t> </a:t>
          </a:r>
          <a:r>
            <a:rPr lang="en-US" sz="1700" kern="1200" dirty="0" err="1"/>
            <a:t>tạo</a:t>
          </a:r>
          <a:endParaRPr lang="en-US" sz="1700" kern="1200" dirty="0"/>
        </a:p>
      </dsp:txBody>
      <dsp:txXfrm>
        <a:off x="2527888" y="5507341"/>
        <a:ext cx="938028" cy="46901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61B7B3-D4B2-4562-8E33-FAD9076C7D4F}">
      <dsp:nvSpPr>
        <dsp:cNvPr id="0" name=""/>
        <dsp:cNvSpPr/>
      </dsp:nvSpPr>
      <dsp:spPr>
        <a:xfrm>
          <a:off x="123821" y="3352802"/>
          <a:ext cx="1165325" cy="736699"/>
        </a:xfrm>
        <a:prstGeom prst="star7">
          <a:avLst/>
        </a:prstGeom>
        <a:solidFill>
          <a:schemeClr val="lt1"/>
        </a:solidFill>
        <a:ln w="25400" cap="flat" cmpd="sng" algn="ctr">
          <a:solidFill>
            <a:schemeClr val="accent3"/>
          </a:solidFill>
          <a:prstDash val="solid"/>
        </a:ln>
        <a:effectLst/>
        <a:scene3d>
          <a:camera prst="orthographicFront"/>
          <a:lightRig rig="flat" dir="t"/>
        </a:scene3d>
        <a:sp3d/>
      </dsp:spPr>
      <dsp:style>
        <a:lnRef idx="2">
          <a:schemeClr val="accent3"/>
        </a:lnRef>
        <a:fillRef idx="1">
          <a:schemeClr val="lt1"/>
        </a:fillRef>
        <a:effectRef idx="0">
          <a:schemeClr val="accent3"/>
        </a:effectRef>
        <a:fontRef idx="minor">
          <a:schemeClr val="dk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 err="1"/>
            <a:t>Lá</a:t>
          </a:r>
          <a:r>
            <a:rPr lang="en-US" sz="1200" kern="1200" dirty="0"/>
            <a:t> </a:t>
          </a:r>
          <a:r>
            <a:rPr lang="en-US" sz="1200" kern="1200" dirty="0" err="1"/>
            <a:t>cây</a:t>
          </a:r>
          <a:endParaRPr lang="en-US" sz="1200" kern="1200" dirty="0"/>
        </a:p>
      </dsp:txBody>
      <dsp:txXfrm>
        <a:off x="383131" y="3498715"/>
        <a:ext cx="646705" cy="408839"/>
      </dsp:txXfrm>
    </dsp:sp>
    <dsp:sp modelId="{C5490426-AF72-4296-B6A0-D245C983D166}">
      <dsp:nvSpPr>
        <dsp:cNvPr id="0" name=""/>
        <dsp:cNvSpPr/>
      </dsp:nvSpPr>
      <dsp:spPr>
        <a:xfrm rot="17260670">
          <a:off x="264264" y="2309160"/>
          <a:ext cx="2943648" cy="19335"/>
        </a:xfrm>
        <a:custGeom>
          <a:avLst/>
          <a:gdLst/>
          <a:ahLst/>
          <a:cxnLst/>
          <a:rect l="0" t="0" r="0" b="0"/>
          <a:pathLst>
            <a:path>
              <a:moveTo>
                <a:pt x="0" y="9667"/>
              </a:moveTo>
              <a:lnTo>
                <a:pt x="2943648" y="9667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/>
        </a:p>
      </dsp:txBody>
      <dsp:txXfrm>
        <a:off x="1662496" y="2245237"/>
        <a:ext cx="147182" cy="147182"/>
      </dsp:txXfrm>
    </dsp:sp>
    <dsp:sp modelId="{C891AC52-C0D5-4C87-9C19-045005F98D90}">
      <dsp:nvSpPr>
        <dsp:cNvPr id="0" name=""/>
        <dsp:cNvSpPr/>
      </dsp:nvSpPr>
      <dsp:spPr>
        <a:xfrm>
          <a:off x="2183028" y="581642"/>
          <a:ext cx="1339451" cy="669725"/>
        </a:xfrm>
        <a:prstGeom prst="ellipse">
          <a:avLst/>
        </a:prstGeom>
        <a:solidFill>
          <a:schemeClr val="lt1"/>
        </a:solidFill>
        <a:ln w="25400" cap="flat" cmpd="sng" algn="ctr">
          <a:solidFill>
            <a:schemeClr val="accent5"/>
          </a:solidFill>
          <a:prstDash val="solid"/>
        </a:ln>
        <a:effectLst/>
        <a:scene3d>
          <a:camera prst="orthographicFront"/>
          <a:lightRig rig="flat" dir="t"/>
        </a:scene3d>
        <a:sp3d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 err="1"/>
            <a:t>Đặc</a:t>
          </a:r>
          <a:r>
            <a:rPr lang="en-US" sz="1200" kern="1200" dirty="0"/>
            <a:t> </a:t>
          </a:r>
          <a:r>
            <a:rPr lang="en-US" sz="1200" kern="1200" dirty="0" err="1"/>
            <a:t>điểm</a:t>
          </a:r>
          <a:endParaRPr lang="en-US" sz="1200" kern="1200" dirty="0"/>
        </a:p>
      </dsp:txBody>
      <dsp:txXfrm>
        <a:off x="2379186" y="679721"/>
        <a:ext cx="947135" cy="473567"/>
      </dsp:txXfrm>
    </dsp:sp>
    <dsp:sp modelId="{14A7428C-07F6-4832-A2FB-D09082E4ACFC}">
      <dsp:nvSpPr>
        <dsp:cNvPr id="0" name=""/>
        <dsp:cNvSpPr/>
      </dsp:nvSpPr>
      <dsp:spPr>
        <a:xfrm rot="19878420">
          <a:off x="3458068" y="654994"/>
          <a:ext cx="1049093" cy="19335"/>
        </a:xfrm>
        <a:custGeom>
          <a:avLst/>
          <a:gdLst/>
          <a:ahLst/>
          <a:cxnLst/>
          <a:rect l="0" t="0" r="0" b="0"/>
          <a:pathLst>
            <a:path>
              <a:moveTo>
                <a:pt x="0" y="9667"/>
              </a:moveTo>
              <a:lnTo>
                <a:pt x="1049093" y="9667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956388" y="638435"/>
        <a:ext cx="52454" cy="52454"/>
      </dsp:txXfrm>
    </dsp:sp>
    <dsp:sp modelId="{DEADDF0A-E459-4539-9164-62854699CDB8}">
      <dsp:nvSpPr>
        <dsp:cNvPr id="0" name=""/>
        <dsp:cNvSpPr/>
      </dsp:nvSpPr>
      <dsp:spPr>
        <a:xfrm>
          <a:off x="4442750" y="161228"/>
          <a:ext cx="1006360" cy="503180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accent6"/>
          </a:solidFill>
          <a:prstDash val="solid"/>
        </a:ln>
        <a:effectLst/>
        <a:scene3d>
          <a:camera prst="orthographicFront"/>
          <a:lightRig rig="flat" dir="t"/>
        </a:scene3d>
        <a:sp3d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 err="1"/>
            <a:t>Màu</a:t>
          </a:r>
          <a:r>
            <a:rPr lang="en-US" sz="1200" kern="1200" dirty="0"/>
            <a:t> </a:t>
          </a:r>
          <a:r>
            <a:rPr lang="en-US" sz="1200" kern="1200" dirty="0" err="1"/>
            <a:t>sắc</a:t>
          </a:r>
          <a:endParaRPr lang="en-US" sz="1200" kern="1200" dirty="0"/>
        </a:p>
      </dsp:txBody>
      <dsp:txXfrm>
        <a:off x="4457488" y="175966"/>
        <a:ext cx="976884" cy="473704"/>
      </dsp:txXfrm>
    </dsp:sp>
    <dsp:sp modelId="{B5D5C01B-8FB2-4441-BE39-5E40C217C7F3}">
      <dsp:nvSpPr>
        <dsp:cNvPr id="0" name=""/>
        <dsp:cNvSpPr/>
      </dsp:nvSpPr>
      <dsp:spPr>
        <a:xfrm rot="20950106">
          <a:off x="5437823" y="284087"/>
          <a:ext cx="1267155" cy="19335"/>
        </a:xfrm>
        <a:custGeom>
          <a:avLst/>
          <a:gdLst/>
          <a:ahLst/>
          <a:cxnLst/>
          <a:rect l="0" t="0" r="0" b="0"/>
          <a:pathLst>
            <a:path>
              <a:moveTo>
                <a:pt x="0" y="9667"/>
              </a:moveTo>
              <a:lnTo>
                <a:pt x="1267155" y="9667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6039722" y="262076"/>
        <a:ext cx="63357" cy="63357"/>
      </dsp:txXfrm>
    </dsp:sp>
    <dsp:sp modelId="{34286C7D-DA04-4AC1-8C2D-2C4FCFB94417}">
      <dsp:nvSpPr>
        <dsp:cNvPr id="0" name=""/>
        <dsp:cNvSpPr/>
      </dsp:nvSpPr>
      <dsp:spPr>
        <a:xfrm>
          <a:off x="6693690" y="2853"/>
          <a:ext cx="687355" cy="343677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 err="1"/>
            <a:t>Xanh</a:t>
          </a:r>
          <a:r>
            <a:rPr lang="en-US" sz="1200" kern="1200" dirty="0"/>
            <a:t> </a:t>
          </a:r>
        </a:p>
      </dsp:txBody>
      <dsp:txXfrm>
        <a:off x="6703756" y="12919"/>
        <a:ext cx="667223" cy="323545"/>
      </dsp:txXfrm>
    </dsp:sp>
    <dsp:sp modelId="{D4928D10-A1DE-4620-A92C-172445CB01F7}">
      <dsp:nvSpPr>
        <dsp:cNvPr id="0" name=""/>
        <dsp:cNvSpPr/>
      </dsp:nvSpPr>
      <dsp:spPr>
        <a:xfrm rot="636870">
          <a:off x="5438277" y="519772"/>
          <a:ext cx="1266246" cy="19335"/>
        </a:xfrm>
        <a:custGeom>
          <a:avLst/>
          <a:gdLst/>
          <a:ahLst/>
          <a:cxnLst/>
          <a:rect l="0" t="0" r="0" b="0"/>
          <a:pathLst>
            <a:path>
              <a:moveTo>
                <a:pt x="0" y="9667"/>
              </a:moveTo>
              <a:lnTo>
                <a:pt x="1266246" y="9667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6039744" y="497784"/>
        <a:ext cx="63312" cy="63312"/>
      </dsp:txXfrm>
    </dsp:sp>
    <dsp:sp modelId="{46A89049-CB74-4BEF-B3C9-5AC7FF061102}">
      <dsp:nvSpPr>
        <dsp:cNvPr id="0" name=""/>
        <dsp:cNvSpPr/>
      </dsp:nvSpPr>
      <dsp:spPr>
        <a:xfrm>
          <a:off x="6693690" y="457035"/>
          <a:ext cx="756103" cy="378051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 err="1"/>
            <a:t>Đỏ</a:t>
          </a:r>
          <a:r>
            <a:rPr lang="en-US" sz="1200" kern="1200" dirty="0"/>
            <a:t> </a:t>
          </a:r>
        </a:p>
      </dsp:txBody>
      <dsp:txXfrm>
        <a:off x="6704763" y="468108"/>
        <a:ext cx="733957" cy="355905"/>
      </dsp:txXfrm>
    </dsp:sp>
    <dsp:sp modelId="{3B816B6D-2F28-4172-B2FE-F2CD0098B241}">
      <dsp:nvSpPr>
        <dsp:cNvPr id="0" name=""/>
        <dsp:cNvSpPr/>
      </dsp:nvSpPr>
      <dsp:spPr>
        <a:xfrm rot="1806699">
          <a:off x="5352031" y="764048"/>
          <a:ext cx="1438738" cy="19335"/>
        </a:xfrm>
        <a:custGeom>
          <a:avLst/>
          <a:gdLst/>
          <a:ahLst/>
          <a:cxnLst/>
          <a:rect l="0" t="0" r="0" b="0"/>
          <a:pathLst>
            <a:path>
              <a:moveTo>
                <a:pt x="0" y="9667"/>
              </a:moveTo>
              <a:lnTo>
                <a:pt x="1438738" y="9667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6035432" y="737748"/>
        <a:ext cx="71936" cy="71936"/>
      </dsp:txXfrm>
    </dsp:sp>
    <dsp:sp modelId="{A84CA05D-99E5-410D-933F-D8A2BD8BBE2B}">
      <dsp:nvSpPr>
        <dsp:cNvPr id="0" name=""/>
        <dsp:cNvSpPr/>
      </dsp:nvSpPr>
      <dsp:spPr>
        <a:xfrm>
          <a:off x="6693690" y="945592"/>
          <a:ext cx="756089" cy="378044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 err="1"/>
            <a:t>Vàng</a:t>
          </a:r>
          <a:r>
            <a:rPr lang="en-US" sz="1200" kern="1200" dirty="0"/>
            <a:t> </a:t>
          </a:r>
        </a:p>
      </dsp:txBody>
      <dsp:txXfrm>
        <a:off x="6704763" y="956665"/>
        <a:ext cx="733943" cy="355898"/>
      </dsp:txXfrm>
    </dsp:sp>
    <dsp:sp modelId="{7D1EC24B-B2A2-491C-909C-185C3B58CAF6}">
      <dsp:nvSpPr>
        <dsp:cNvPr id="0" name=""/>
        <dsp:cNvSpPr/>
      </dsp:nvSpPr>
      <dsp:spPr>
        <a:xfrm rot="2652063">
          <a:off x="5203369" y="1008323"/>
          <a:ext cx="1736062" cy="19335"/>
        </a:xfrm>
        <a:custGeom>
          <a:avLst/>
          <a:gdLst/>
          <a:ahLst/>
          <a:cxnLst/>
          <a:rect l="0" t="0" r="0" b="0"/>
          <a:pathLst>
            <a:path>
              <a:moveTo>
                <a:pt x="0" y="9667"/>
              </a:moveTo>
              <a:lnTo>
                <a:pt x="1736062" y="9667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kern="1200"/>
        </a:p>
      </dsp:txBody>
      <dsp:txXfrm>
        <a:off x="6027999" y="974590"/>
        <a:ext cx="86803" cy="86803"/>
      </dsp:txXfrm>
    </dsp:sp>
    <dsp:sp modelId="{FC0E544F-4AF9-4AB2-9FDA-A0B10E13446B}">
      <dsp:nvSpPr>
        <dsp:cNvPr id="0" name=""/>
        <dsp:cNvSpPr/>
      </dsp:nvSpPr>
      <dsp:spPr>
        <a:xfrm>
          <a:off x="6693690" y="1434141"/>
          <a:ext cx="756089" cy="378044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 err="1"/>
            <a:t>Màu</a:t>
          </a:r>
          <a:r>
            <a:rPr lang="en-US" sz="1200" kern="1200" dirty="0"/>
            <a:t> </a:t>
          </a:r>
          <a:r>
            <a:rPr lang="en-US" sz="1200" kern="1200" dirty="0" err="1"/>
            <a:t>khác</a:t>
          </a:r>
          <a:endParaRPr lang="en-US" sz="1200" kern="1200" dirty="0"/>
        </a:p>
      </dsp:txBody>
      <dsp:txXfrm>
        <a:off x="6704763" y="1445214"/>
        <a:ext cx="733943" cy="355898"/>
      </dsp:txXfrm>
    </dsp:sp>
    <dsp:sp modelId="{AA1AFB08-403A-4A26-B41E-5400E7B88C24}">
      <dsp:nvSpPr>
        <dsp:cNvPr id="0" name=""/>
        <dsp:cNvSpPr/>
      </dsp:nvSpPr>
      <dsp:spPr>
        <a:xfrm rot="2062615">
          <a:off x="3425106" y="1221626"/>
          <a:ext cx="1115017" cy="19335"/>
        </a:xfrm>
        <a:custGeom>
          <a:avLst/>
          <a:gdLst/>
          <a:ahLst/>
          <a:cxnLst/>
          <a:rect l="0" t="0" r="0" b="0"/>
          <a:pathLst>
            <a:path>
              <a:moveTo>
                <a:pt x="0" y="9667"/>
              </a:moveTo>
              <a:lnTo>
                <a:pt x="1115017" y="9667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954740" y="1203419"/>
        <a:ext cx="55750" cy="55750"/>
      </dsp:txXfrm>
    </dsp:sp>
    <dsp:sp modelId="{31E3D8C1-0529-4251-A8D8-81263D4DBFC8}">
      <dsp:nvSpPr>
        <dsp:cNvPr id="0" name=""/>
        <dsp:cNvSpPr/>
      </dsp:nvSpPr>
      <dsp:spPr>
        <a:xfrm>
          <a:off x="4442750" y="1317364"/>
          <a:ext cx="914877" cy="457438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accent6"/>
          </a:solidFill>
          <a:prstDash val="solid"/>
        </a:ln>
        <a:effectLst/>
        <a:scene3d>
          <a:camera prst="orthographicFront"/>
          <a:lightRig rig="flat" dir="t"/>
        </a:scene3d>
        <a:sp3d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 err="1"/>
            <a:t>Hình</a:t>
          </a:r>
          <a:r>
            <a:rPr lang="en-US" sz="1200" kern="1200" dirty="0"/>
            <a:t> </a:t>
          </a:r>
          <a:r>
            <a:rPr lang="en-US" sz="1200" kern="1200" dirty="0" err="1"/>
            <a:t>dạng</a:t>
          </a:r>
          <a:endParaRPr lang="en-US" sz="1200" kern="1200" dirty="0"/>
        </a:p>
      </dsp:txBody>
      <dsp:txXfrm>
        <a:off x="4456148" y="1330762"/>
        <a:ext cx="888081" cy="430642"/>
      </dsp:txXfrm>
    </dsp:sp>
    <dsp:sp modelId="{4F8AC210-DF73-4B61-ABC3-9307858F1AEC}">
      <dsp:nvSpPr>
        <dsp:cNvPr id="0" name=""/>
        <dsp:cNvSpPr/>
      </dsp:nvSpPr>
      <dsp:spPr>
        <a:xfrm rot="1466436">
          <a:off x="5296376" y="1819230"/>
          <a:ext cx="1367083" cy="19335"/>
        </a:xfrm>
        <a:custGeom>
          <a:avLst/>
          <a:gdLst/>
          <a:ahLst/>
          <a:cxnLst/>
          <a:rect l="0" t="0" r="0" b="0"/>
          <a:pathLst>
            <a:path>
              <a:moveTo>
                <a:pt x="0" y="9667"/>
              </a:moveTo>
              <a:lnTo>
                <a:pt x="1367083" y="9667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945740" y="1794721"/>
        <a:ext cx="68354" cy="68354"/>
      </dsp:txXfrm>
    </dsp:sp>
    <dsp:sp modelId="{A6B07EF4-7C2C-4D9E-84AD-6077DA006BE0}">
      <dsp:nvSpPr>
        <dsp:cNvPr id="0" name=""/>
        <dsp:cNvSpPr/>
      </dsp:nvSpPr>
      <dsp:spPr>
        <a:xfrm>
          <a:off x="6602207" y="1922691"/>
          <a:ext cx="756089" cy="378044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 err="1"/>
            <a:t>Hình</a:t>
          </a:r>
          <a:r>
            <a:rPr lang="en-US" sz="1200" kern="1200" dirty="0"/>
            <a:t> </a:t>
          </a:r>
          <a:r>
            <a:rPr lang="en-US" sz="1200" kern="1200" dirty="0" err="1"/>
            <a:t>tròn</a:t>
          </a:r>
          <a:endParaRPr lang="en-US" sz="1200" kern="1200" dirty="0"/>
        </a:p>
      </dsp:txBody>
      <dsp:txXfrm>
        <a:off x="6613280" y="1933764"/>
        <a:ext cx="733943" cy="355898"/>
      </dsp:txXfrm>
    </dsp:sp>
    <dsp:sp modelId="{6F47EB3A-F6CD-4090-9921-091446C5D78D}">
      <dsp:nvSpPr>
        <dsp:cNvPr id="0" name=""/>
        <dsp:cNvSpPr/>
      </dsp:nvSpPr>
      <dsp:spPr>
        <a:xfrm rot="2415909">
          <a:off x="5164400" y="2063505"/>
          <a:ext cx="1631034" cy="19335"/>
        </a:xfrm>
        <a:custGeom>
          <a:avLst/>
          <a:gdLst/>
          <a:ahLst/>
          <a:cxnLst/>
          <a:rect l="0" t="0" r="0" b="0"/>
          <a:pathLst>
            <a:path>
              <a:moveTo>
                <a:pt x="0" y="9667"/>
              </a:moveTo>
              <a:lnTo>
                <a:pt x="1631034" y="9667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939141" y="2032397"/>
        <a:ext cx="81551" cy="81551"/>
      </dsp:txXfrm>
    </dsp:sp>
    <dsp:sp modelId="{F0F53E6E-9530-41D7-AF2B-EE630378DD1D}">
      <dsp:nvSpPr>
        <dsp:cNvPr id="0" name=""/>
        <dsp:cNvSpPr/>
      </dsp:nvSpPr>
      <dsp:spPr>
        <a:xfrm>
          <a:off x="6602207" y="2411240"/>
          <a:ext cx="756089" cy="378044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 err="1"/>
            <a:t>Hình</a:t>
          </a:r>
          <a:r>
            <a:rPr lang="en-US" sz="1200" kern="1200" dirty="0"/>
            <a:t> </a:t>
          </a:r>
          <a:r>
            <a:rPr lang="en-US" sz="1200" kern="1200" dirty="0" err="1"/>
            <a:t>trái</a:t>
          </a:r>
          <a:r>
            <a:rPr lang="en-US" sz="1200" kern="1200" dirty="0"/>
            <a:t> </a:t>
          </a:r>
          <a:r>
            <a:rPr lang="en-US" sz="1200" kern="1200" dirty="0" err="1"/>
            <a:t>tim</a:t>
          </a:r>
          <a:endParaRPr lang="en-US" sz="1200" kern="1200" dirty="0"/>
        </a:p>
      </dsp:txBody>
      <dsp:txXfrm>
        <a:off x="6613280" y="2422313"/>
        <a:ext cx="733943" cy="355898"/>
      </dsp:txXfrm>
    </dsp:sp>
    <dsp:sp modelId="{3355B155-C440-401A-AF02-4648BDD61B61}">
      <dsp:nvSpPr>
        <dsp:cNvPr id="0" name=""/>
        <dsp:cNvSpPr/>
      </dsp:nvSpPr>
      <dsp:spPr>
        <a:xfrm rot="3066332">
          <a:off x="4988833" y="2307779"/>
          <a:ext cx="1982168" cy="19335"/>
        </a:xfrm>
        <a:custGeom>
          <a:avLst/>
          <a:gdLst/>
          <a:ahLst/>
          <a:cxnLst/>
          <a:rect l="0" t="0" r="0" b="0"/>
          <a:pathLst>
            <a:path>
              <a:moveTo>
                <a:pt x="0" y="9667"/>
              </a:moveTo>
              <a:lnTo>
                <a:pt x="1982168" y="9667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700" kern="1200"/>
        </a:p>
      </dsp:txBody>
      <dsp:txXfrm>
        <a:off x="5930363" y="2267893"/>
        <a:ext cx="99108" cy="99108"/>
      </dsp:txXfrm>
    </dsp:sp>
    <dsp:sp modelId="{34FE6A59-2695-437E-857C-7E17CC0B38A5}">
      <dsp:nvSpPr>
        <dsp:cNvPr id="0" name=""/>
        <dsp:cNvSpPr/>
      </dsp:nvSpPr>
      <dsp:spPr>
        <a:xfrm>
          <a:off x="6602207" y="2899790"/>
          <a:ext cx="756089" cy="378044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 err="1"/>
            <a:t>Hình</a:t>
          </a:r>
          <a:r>
            <a:rPr lang="en-US" sz="1200" kern="1200" dirty="0"/>
            <a:t> </a:t>
          </a:r>
          <a:r>
            <a:rPr lang="en-US" sz="1200" kern="1200" dirty="0" err="1"/>
            <a:t>kim</a:t>
          </a:r>
          <a:endParaRPr lang="en-US" sz="1200" kern="1200" dirty="0"/>
        </a:p>
      </dsp:txBody>
      <dsp:txXfrm>
        <a:off x="6613280" y="2910863"/>
        <a:ext cx="733943" cy="355898"/>
      </dsp:txXfrm>
    </dsp:sp>
    <dsp:sp modelId="{C6324DBD-517E-49FF-935D-DBF6180BCB9A}">
      <dsp:nvSpPr>
        <dsp:cNvPr id="0" name=""/>
        <dsp:cNvSpPr/>
      </dsp:nvSpPr>
      <dsp:spPr>
        <a:xfrm rot="3510233">
          <a:off x="4788797" y="2552054"/>
          <a:ext cx="2382240" cy="19335"/>
        </a:xfrm>
        <a:custGeom>
          <a:avLst/>
          <a:gdLst/>
          <a:ahLst/>
          <a:cxnLst/>
          <a:rect l="0" t="0" r="0" b="0"/>
          <a:pathLst>
            <a:path>
              <a:moveTo>
                <a:pt x="0" y="9667"/>
              </a:moveTo>
              <a:lnTo>
                <a:pt x="2382240" y="9667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kern="1200"/>
        </a:p>
      </dsp:txBody>
      <dsp:txXfrm>
        <a:off x="5920361" y="2502166"/>
        <a:ext cx="119112" cy="119112"/>
      </dsp:txXfrm>
    </dsp:sp>
    <dsp:sp modelId="{6A1EDB1A-AB1B-4486-8A9B-C6E5C0FF27F8}">
      <dsp:nvSpPr>
        <dsp:cNvPr id="0" name=""/>
        <dsp:cNvSpPr/>
      </dsp:nvSpPr>
      <dsp:spPr>
        <a:xfrm>
          <a:off x="6602207" y="3388339"/>
          <a:ext cx="1098742" cy="378044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 err="1"/>
            <a:t>Hình</a:t>
          </a:r>
          <a:r>
            <a:rPr lang="en-US" sz="1200" kern="1200" dirty="0"/>
            <a:t> </a:t>
          </a:r>
          <a:r>
            <a:rPr lang="en-US" sz="1200" kern="1200" dirty="0" err="1"/>
            <a:t>dải</a:t>
          </a:r>
          <a:r>
            <a:rPr lang="en-US" sz="1200" kern="1200" dirty="0"/>
            <a:t> </a:t>
          </a:r>
          <a:r>
            <a:rPr lang="en-US" sz="1200" kern="1200" dirty="0" err="1"/>
            <a:t>dài</a:t>
          </a:r>
          <a:endParaRPr lang="en-US" sz="1200" kern="1200" dirty="0"/>
        </a:p>
      </dsp:txBody>
      <dsp:txXfrm>
        <a:off x="6613280" y="3399412"/>
        <a:ext cx="1076596" cy="355898"/>
      </dsp:txXfrm>
    </dsp:sp>
    <dsp:sp modelId="{07D79575-C6B3-472A-BF4E-1E5CCA04D467}">
      <dsp:nvSpPr>
        <dsp:cNvPr id="0" name=""/>
        <dsp:cNvSpPr/>
      </dsp:nvSpPr>
      <dsp:spPr>
        <a:xfrm rot="6065853">
          <a:off x="2629057" y="1642042"/>
          <a:ext cx="1498428" cy="19335"/>
        </a:xfrm>
        <a:custGeom>
          <a:avLst/>
          <a:gdLst/>
          <a:ahLst/>
          <a:cxnLst/>
          <a:rect l="0" t="0" r="0" b="0"/>
          <a:pathLst>
            <a:path>
              <a:moveTo>
                <a:pt x="0" y="9667"/>
              </a:moveTo>
              <a:lnTo>
                <a:pt x="1498428" y="9667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 rot="10800000">
        <a:off x="3340811" y="1614249"/>
        <a:ext cx="74921" cy="74921"/>
      </dsp:txXfrm>
    </dsp:sp>
    <dsp:sp modelId="{719DDB5D-A293-4D33-BA17-63E01625C7E3}">
      <dsp:nvSpPr>
        <dsp:cNvPr id="0" name=""/>
        <dsp:cNvSpPr/>
      </dsp:nvSpPr>
      <dsp:spPr>
        <a:xfrm>
          <a:off x="3234062" y="2158195"/>
          <a:ext cx="914877" cy="457438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accent6"/>
          </a:solidFill>
          <a:prstDash val="solid"/>
        </a:ln>
        <a:effectLst/>
        <a:scene3d>
          <a:camera prst="orthographicFront"/>
          <a:lightRig rig="flat" dir="t"/>
        </a:scene3d>
        <a:sp3d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 err="1"/>
            <a:t>Kích</a:t>
          </a:r>
          <a:r>
            <a:rPr lang="en-US" sz="1200" kern="1200" dirty="0"/>
            <a:t> </a:t>
          </a:r>
          <a:r>
            <a:rPr lang="en-US" sz="1200" kern="1200" dirty="0" err="1"/>
            <a:t>thước</a:t>
          </a:r>
          <a:endParaRPr lang="en-US" sz="1200" kern="1200" dirty="0"/>
        </a:p>
      </dsp:txBody>
      <dsp:txXfrm>
        <a:off x="3247460" y="2171593"/>
        <a:ext cx="888081" cy="430642"/>
      </dsp:txXfrm>
    </dsp:sp>
    <dsp:sp modelId="{8574A0A4-5E0B-43B8-B438-EDB7C44BEF4B}">
      <dsp:nvSpPr>
        <dsp:cNvPr id="0" name=""/>
        <dsp:cNvSpPr/>
      </dsp:nvSpPr>
      <dsp:spPr>
        <a:xfrm rot="3059290">
          <a:off x="4016072" y="2655885"/>
          <a:ext cx="717200" cy="19335"/>
        </a:xfrm>
        <a:custGeom>
          <a:avLst/>
          <a:gdLst/>
          <a:ahLst/>
          <a:cxnLst/>
          <a:rect l="0" t="0" r="0" b="0"/>
          <a:pathLst>
            <a:path>
              <a:moveTo>
                <a:pt x="0" y="9667"/>
              </a:moveTo>
              <a:lnTo>
                <a:pt x="717200" y="9667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356742" y="2647623"/>
        <a:ext cx="35860" cy="35860"/>
      </dsp:txXfrm>
    </dsp:sp>
    <dsp:sp modelId="{3A9BF11F-EBA4-4EA4-B344-357259224EED}">
      <dsp:nvSpPr>
        <dsp:cNvPr id="0" name=""/>
        <dsp:cNvSpPr/>
      </dsp:nvSpPr>
      <dsp:spPr>
        <a:xfrm>
          <a:off x="4600404" y="2736265"/>
          <a:ext cx="831703" cy="415851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 err="1"/>
            <a:t>Khác</a:t>
          </a:r>
          <a:r>
            <a:rPr lang="en-US" sz="1200" kern="1200" dirty="0"/>
            <a:t> </a:t>
          </a:r>
          <a:r>
            <a:rPr lang="en-US" sz="1200" kern="1200" dirty="0" err="1"/>
            <a:t>nhau</a:t>
          </a:r>
          <a:endParaRPr lang="en-US" sz="1200" kern="1200" dirty="0"/>
        </a:p>
      </dsp:txBody>
      <dsp:txXfrm>
        <a:off x="4612584" y="2748445"/>
        <a:ext cx="807343" cy="391491"/>
      </dsp:txXfrm>
    </dsp:sp>
    <dsp:sp modelId="{CAE3006B-E859-4974-AD27-286EE2CDB7BE}">
      <dsp:nvSpPr>
        <dsp:cNvPr id="0" name=""/>
        <dsp:cNvSpPr/>
      </dsp:nvSpPr>
      <dsp:spPr>
        <a:xfrm rot="3322903">
          <a:off x="629756" y="4967925"/>
          <a:ext cx="3053487" cy="19335"/>
        </a:xfrm>
        <a:custGeom>
          <a:avLst/>
          <a:gdLst/>
          <a:ahLst/>
          <a:cxnLst/>
          <a:rect l="0" t="0" r="0" b="0"/>
          <a:pathLst>
            <a:path>
              <a:moveTo>
                <a:pt x="0" y="9667"/>
              </a:moveTo>
              <a:lnTo>
                <a:pt x="3053487" y="9667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/>
        </a:p>
      </dsp:txBody>
      <dsp:txXfrm>
        <a:off x="2080163" y="4901256"/>
        <a:ext cx="152674" cy="152674"/>
      </dsp:txXfrm>
    </dsp:sp>
    <dsp:sp modelId="{487E96C0-3550-4F56-91B6-442C7048CC87}">
      <dsp:nvSpPr>
        <dsp:cNvPr id="0" name=""/>
        <dsp:cNvSpPr/>
      </dsp:nvSpPr>
      <dsp:spPr>
        <a:xfrm>
          <a:off x="3023853" y="6005316"/>
          <a:ext cx="914877" cy="457438"/>
        </a:xfrm>
        <a:prstGeom prst="ellipse">
          <a:avLst/>
        </a:prstGeom>
        <a:solidFill>
          <a:schemeClr val="lt1"/>
        </a:solidFill>
        <a:ln w="25400" cap="flat" cmpd="sng" algn="ctr">
          <a:solidFill>
            <a:schemeClr val="accent5"/>
          </a:solidFill>
          <a:prstDash val="solid"/>
        </a:ln>
        <a:effectLst/>
        <a:scene3d>
          <a:camera prst="orthographicFront"/>
          <a:lightRig rig="flat" dir="t"/>
        </a:scene3d>
        <a:sp3d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 err="1"/>
            <a:t>Cấu</a:t>
          </a:r>
          <a:r>
            <a:rPr lang="en-US" sz="1200" kern="1200" dirty="0"/>
            <a:t> </a:t>
          </a:r>
          <a:r>
            <a:rPr lang="en-US" sz="1200" kern="1200" dirty="0" err="1"/>
            <a:t>tạo</a:t>
          </a:r>
          <a:endParaRPr lang="en-US" sz="1200" kern="1200" dirty="0"/>
        </a:p>
      </dsp:txBody>
      <dsp:txXfrm>
        <a:off x="3157834" y="6072306"/>
        <a:ext cx="646915" cy="323458"/>
      </dsp:txXfrm>
    </dsp:sp>
    <dsp:sp modelId="{5D5CD8F2-D6B9-4CC1-8676-955CDF3FBA07}">
      <dsp:nvSpPr>
        <dsp:cNvPr id="0" name=""/>
        <dsp:cNvSpPr/>
      </dsp:nvSpPr>
      <dsp:spPr>
        <a:xfrm rot="17820209">
          <a:off x="3497039" y="5503544"/>
          <a:ext cx="1618047" cy="19335"/>
        </a:xfrm>
        <a:custGeom>
          <a:avLst/>
          <a:gdLst/>
          <a:ahLst/>
          <a:cxnLst/>
          <a:rect l="0" t="0" r="0" b="0"/>
          <a:pathLst>
            <a:path>
              <a:moveTo>
                <a:pt x="0" y="9667"/>
              </a:moveTo>
              <a:lnTo>
                <a:pt x="1618047" y="9667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265612" y="5472761"/>
        <a:ext cx="80902" cy="80902"/>
      </dsp:txXfrm>
    </dsp:sp>
    <dsp:sp modelId="{3A530FD2-7B05-4A94-A122-846EBEDDE224}">
      <dsp:nvSpPr>
        <dsp:cNvPr id="0" name=""/>
        <dsp:cNvSpPr/>
      </dsp:nvSpPr>
      <dsp:spPr>
        <a:xfrm>
          <a:off x="4673396" y="4424039"/>
          <a:ext cx="1473398" cy="736699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Cuống</a:t>
          </a:r>
          <a:r>
            <a:rPr lang="en-US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lá</a:t>
          </a:r>
          <a:r>
            <a:rPr lang="en-US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</dsp:txBody>
      <dsp:txXfrm>
        <a:off x="4694973" y="4445616"/>
        <a:ext cx="1430244" cy="693545"/>
      </dsp:txXfrm>
    </dsp:sp>
    <dsp:sp modelId="{E321C306-843B-42B5-A114-24066134B10A}">
      <dsp:nvSpPr>
        <dsp:cNvPr id="0" name=""/>
        <dsp:cNvSpPr/>
      </dsp:nvSpPr>
      <dsp:spPr>
        <a:xfrm rot="19261352">
          <a:off x="3833544" y="5927146"/>
          <a:ext cx="945037" cy="19335"/>
        </a:xfrm>
        <a:custGeom>
          <a:avLst/>
          <a:gdLst/>
          <a:ahLst/>
          <a:cxnLst/>
          <a:rect l="0" t="0" r="0" b="0"/>
          <a:pathLst>
            <a:path>
              <a:moveTo>
                <a:pt x="0" y="9667"/>
              </a:moveTo>
              <a:lnTo>
                <a:pt x="945037" y="9667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282437" y="5913188"/>
        <a:ext cx="47251" cy="47251"/>
      </dsp:txXfrm>
    </dsp:sp>
    <dsp:sp modelId="{E77B2A8E-C23B-4A20-B848-BB1F285078E8}">
      <dsp:nvSpPr>
        <dsp:cNvPr id="0" name=""/>
        <dsp:cNvSpPr/>
      </dsp:nvSpPr>
      <dsp:spPr>
        <a:xfrm>
          <a:off x="4673396" y="5271243"/>
          <a:ext cx="1473398" cy="736699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Phiến</a:t>
          </a:r>
          <a:r>
            <a:rPr lang="en-US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lá</a:t>
          </a:r>
          <a:endParaRPr lang="en-US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694973" y="5292820"/>
        <a:ext cx="1430244" cy="693545"/>
      </dsp:txXfrm>
    </dsp:sp>
    <dsp:sp modelId="{7467F210-3A59-4C07-907B-74BBAE39A40D}">
      <dsp:nvSpPr>
        <dsp:cNvPr id="0" name=""/>
        <dsp:cNvSpPr/>
      </dsp:nvSpPr>
      <dsp:spPr>
        <a:xfrm rot="1139145">
          <a:off x="3917597" y="6350748"/>
          <a:ext cx="776931" cy="19335"/>
        </a:xfrm>
        <a:custGeom>
          <a:avLst/>
          <a:gdLst/>
          <a:ahLst/>
          <a:cxnLst/>
          <a:rect l="0" t="0" r="0" b="0"/>
          <a:pathLst>
            <a:path>
              <a:moveTo>
                <a:pt x="0" y="9667"/>
              </a:moveTo>
              <a:lnTo>
                <a:pt x="776931" y="9667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286640" y="6340993"/>
        <a:ext cx="38846" cy="38846"/>
      </dsp:txXfrm>
    </dsp:sp>
    <dsp:sp modelId="{603F8E88-C43F-4F94-A480-A65F25CC569A}">
      <dsp:nvSpPr>
        <dsp:cNvPr id="0" name=""/>
        <dsp:cNvSpPr/>
      </dsp:nvSpPr>
      <dsp:spPr>
        <a:xfrm>
          <a:off x="4673396" y="6118447"/>
          <a:ext cx="1473398" cy="736699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latin typeface="Times New Roman" panose="02020603050405020304" pitchFamily="18" charset="0"/>
              <a:cs typeface="Times New Roman" panose="02020603050405020304" pitchFamily="18" charset="0"/>
            </a:rPr>
            <a:t>Gân lá</a:t>
          </a:r>
          <a:endParaRPr lang="en-US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694973" y="6140024"/>
        <a:ext cx="1430244" cy="69354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17422B-F48E-4099-8EB3-BC6ED92953D8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3C07AD-73C3-4ED0-B66C-B486E189FC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988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3C07AD-73C3-4ED0-B66C-B486E189FC2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8559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3C07AD-73C3-4ED0-B66C-B486E189FC2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1792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3C07AD-73C3-4ED0-B66C-B486E189FC2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5331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3C07AD-73C3-4ED0-B66C-B486E189FC2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4451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3C07AD-73C3-4ED0-B66C-B486E189FC2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6531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3C07AD-73C3-4ED0-B66C-B486E189FC2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4749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3C07AD-73C3-4ED0-B66C-B486E189FC2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5889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3C07AD-73C3-4ED0-B66C-B486E189FC2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1116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3C07AD-73C3-4ED0-B66C-B486E189FC2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403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3C07AD-73C3-4ED0-B66C-B486E189FC2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17341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3C07AD-73C3-4ED0-B66C-B486E189FC2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0744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3C07AD-73C3-4ED0-B66C-B486E189FC2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38432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3C07AD-73C3-4ED0-B66C-B486E189FC2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98303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3C07AD-73C3-4ED0-B66C-B486E189FC2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91227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3C07AD-73C3-4ED0-B66C-B486E189FC2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5410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3C07AD-73C3-4ED0-B66C-B486E189FC2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7057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3C07AD-73C3-4ED0-B66C-B486E189FC2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904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3C07AD-73C3-4ED0-B66C-B486E189FC2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4429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3C07AD-73C3-4ED0-B66C-B486E189FC2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5165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3C07AD-73C3-4ED0-B66C-B486E189FC2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4565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3C07AD-73C3-4ED0-B66C-B486E189FC2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5485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3C07AD-73C3-4ED0-B66C-B486E189FC2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1740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4EBD1-75B5-495E-AED4-E0E1EC22DB2D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086B7-C84E-4EEA-89A3-874AEC812F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8522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4EBD1-75B5-495E-AED4-E0E1EC22DB2D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086B7-C84E-4EEA-89A3-874AEC812F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6231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4EBD1-75B5-495E-AED4-E0E1EC22DB2D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086B7-C84E-4EEA-89A3-874AEC812F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6447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4EBD1-75B5-495E-AED4-E0E1EC22DB2D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086B7-C84E-4EEA-89A3-874AEC812F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038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4EBD1-75B5-495E-AED4-E0E1EC22DB2D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086B7-C84E-4EEA-89A3-874AEC812F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8503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4EBD1-75B5-495E-AED4-E0E1EC22DB2D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086B7-C84E-4EEA-89A3-874AEC812F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0616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4EBD1-75B5-495E-AED4-E0E1EC22DB2D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086B7-C84E-4EEA-89A3-874AEC812F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5434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4EBD1-75B5-495E-AED4-E0E1EC22DB2D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086B7-C84E-4EEA-89A3-874AEC812F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0676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4EBD1-75B5-495E-AED4-E0E1EC22DB2D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086B7-C84E-4EEA-89A3-874AEC812F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3938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4EBD1-75B5-495E-AED4-E0E1EC22DB2D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086B7-C84E-4EEA-89A3-874AEC812F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4124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4EBD1-75B5-495E-AED4-E0E1EC22DB2D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086B7-C84E-4EEA-89A3-874AEC812F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3223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94EBD1-75B5-495E-AED4-E0E1EC22DB2D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2086B7-C84E-4EEA-89A3-874AEC812F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285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notesSlide" Target="../notesSlides/notesSlide11.xml"/><Relationship Id="rId7" Type="http://schemas.openxmlformats.org/officeDocument/2006/relationships/diagramColors" Target="../diagrams/colors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39.jf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6" Type="http://schemas.openxmlformats.org/officeDocument/2006/relationships/image" Target="../media/image38.jp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Relationship Id="rId6" Type="http://schemas.openxmlformats.org/officeDocument/2006/relationships/image" Target="../media/image42.jpg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.xml"/><Relationship Id="rId5" Type="http://schemas.openxmlformats.org/officeDocument/2006/relationships/image" Target="../media/image44.jpg"/><Relationship Id="rId4" Type="http://schemas.openxmlformats.org/officeDocument/2006/relationships/image" Target="../media/image43.jfif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notesSlide" Target="../notesSlides/notesSlide19.xml"/><Relationship Id="rId7" Type="http://schemas.openxmlformats.org/officeDocument/2006/relationships/diagramColors" Target="../diagrams/colors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2.xml"/><Relationship Id="rId4" Type="http://schemas.openxmlformats.org/officeDocument/2006/relationships/image" Target="../media/image48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3.xml"/><Relationship Id="rId4" Type="http://schemas.openxmlformats.org/officeDocument/2006/relationships/image" Target="../media/image49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notesSlide" Target="../notesSlides/notesSlide3.xml"/><Relationship Id="rId7" Type="http://schemas.openxmlformats.org/officeDocument/2006/relationships/diagramQuickStyle" Target="../diagrams/quickStyl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3.jpg"/><Relationship Id="rId9" Type="http://schemas.microsoft.com/office/2007/relationships/diagramDrawing" Target="../diagrams/drawing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2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10" Type="http://schemas.openxmlformats.org/officeDocument/2006/relationships/image" Target="../media/image15.jpg"/><Relationship Id="rId4" Type="http://schemas.openxmlformats.org/officeDocument/2006/relationships/image" Target="../media/image9.jpg"/><Relationship Id="rId9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10.xml"/><Relationship Id="rId6" Type="http://schemas.openxmlformats.org/officeDocument/2006/relationships/image" Target="../media/image25.pn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s 3"/>
          <p:cNvSpPr/>
          <p:nvPr/>
        </p:nvSpPr>
        <p:spPr>
          <a:xfrm>
            <a:off x="457200" y="2332672"/>
            <a:ext cx="8478202" cy="1125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6">
                        <a:shade val="51000"/>
                        <a:satMod val="130000"/>
                      </a:schemeClr>
                    </a:gs>
                    <a:gs pos="80000">
                      <a:schemeClr val="accent6">
                        <a:shade val="93000"/>
                        <a:satMod val="130000"/>
                      </a:schemeClr>
                    </a:gs>
                    <a:gs pos="100000">
                      <a:schemeClr val="accent6">
                        <a:shade val="94000"/>
                        <a:satMod val="135000"/>
                      </a:schemeClr>
                    </a:gs>
                  </a:gsLst>
                  <a:lin ang="16200000" scaled="0"/>
                </a:gradFill>
              </a14:hiddenFill>
            </a:ext>
          </a:extLst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spcFirstLastPara="1">
            <a:prstTxWarp prst="textArchUp">
              <a:avLst>
                <a:gd name="adj" fmla="val 10372718"/>
              </a:avLst>
            </a:prstTxWarp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eaLnBrk="0" hangingPunct="0"/>
            <a:r>
              <a:rPr lang="en-US" altLang="zh-CN" sz="3000" b="1" noProof="1">
                <a:ln/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em đến với buổi học ngày </a:t>
            </a:r>
            <a:r>
              <a:rPr lang="en-US" altLang="zh-CN" sz="3000" b="1" noProof="1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 </a:t>
            </a:r>
            <a:r>
              <a:rPr lang="en-US" altLang="zh-CN" sz="3000" b="1" noProof="1">
                <a:ln/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nay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8578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1">
        <p:wheel spokes="8"/>
      </p:transition>
    </mc:Choice>
    <mc:Fallback xmlns="">
      <p:transition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02920" y="228600"/>
            <a:ext cx="7772400" cy="175432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Lá</a:t>
            </a:r>
            <a:r>
              <a:rPr lang="en-US" sz="5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5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cây</a:t>
            </a:r>
            <a:r>
              <a:rPr lang="en-US" sz="5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5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có</a:t>
            </a:r>
            <a:r>
              <a:rPr lang="en-US" sz="5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5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nhiều</a:t>
            </a:r>
            <a:r>
              <a:rPr lang="en-US" sz="5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5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hình</a:t>
            </a:r>
            <a:r>
              <a:rPr lang="en-US" sz="5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5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dạng</a:t>
            </a:r>
            <a:r>
              <a:rPr lang="en-US" sz="5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5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và</a:t>
            </a:r>
            <a:r>
              <a:rPr lang="en-US" sz="5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5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kích</a:t>
            </a:r>
            <a:r>
              <a:rPr lang="en-US" sz="5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5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thước</a:t>
            </a:r>
            <a:r>
              <a:rPr lang="en-US" sz="5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5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khác</a:t>
            </a:r>
            <a:r>
              <a:rPr lang="en-US" sz="5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5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nhau</a:t>
            </a:r>
            <a:r>
              <a:rPr lang="en-US" sz="5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.</a:t>
            </a: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350770"/>
            <a:ext cx="3124200" cy="194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240" y="4530090"/>
            <a:ext cx="2895600" cy="1874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78" y="4488657"/>
            <a:ext cx="2939415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4362451"/>
            <a:ext cx="2514600" cy="210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5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040" y="2450782"/>
            <a:ext cx="2956560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96775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4074967411"/>
              </p:ext>
            </p:extLst>
          </p:nvPr>
        </p:nvGraphicFramePr>
        <p:xfrm>
          <a:off x="28575" y="0"/>
          <a:ext cx="9115425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35975055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04800"/>
            <a:ext cx="8304232" cy="532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898207" y="822960"/>
            <a:ext cx="7156703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   </a:t>
            </a:r>
            <a:r>
              <a:rPr lang="en-US" sz="3200" b="1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HOẠT ĐỘNG 2 :</a:t>
            </a:r>
            <a:endParaRPr lang="en-US" sz="3600" b="1" dirty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r>
              <a:rPr lang="en-US" sz="36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            </a:t>
            </a:r>
            <a:r>
              <a:rPr lang="en-US" sz="48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CẤU TẠO CỦA LÁ CÂY </a:t>
            </a:r>
            <a:endParaRPr lang="en-US" sz="3600" dirty="0">
              <a:solidFill>
                <a:srgbClr val="FFFF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473021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2057400"/>
            <a:ext cx="350520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868680" y="711815"/>
            <a:ext cx="6781800" cy="147732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Hãy</a:t>
            </a:r>
            <a:r>
              <a:rPr lang="en-US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en-US" sz="36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chỉ</a:t>
            </a:r>
            <a:r>
              <a:rPr lang="en-US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en-US" sz="36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ra</a:t>
            </a:r>
            <a:r>
              <a:rPr lang="en-US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en-US" sz="36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đâu</a:t>
            </a:r>
            <a:r>
              <a:rPr lang="en-US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en-US" sz="36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là</a:t>
            </a:r>
            <a:r>
              <a:rPr lang="en-US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en-US" sz="36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cuống</a:t>
            </a:r>
            <a:r>
              <a:rPr lang="en-US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en-US" sz="36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lá,phiến</a:t>
            </a:r>
            <a:r>
              <a:rPr lang="en-US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en-US" sz="36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lá</a:t>
            </a:r>
            <a:r>
              <a:rPr lang="en-US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en-US" sz="36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của</a:t>
            </a:r>
            <a:r>
              <a:rPr lang="en-US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en-US" sz="36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lá</a:t>
            </a:r>
            <a:r>
              <a:rPr lang="en-US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en-US" sz="36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cây</a:t>
            </a:r>
            <a:r>
              <a:rPr lang="en-US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en-US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?</a:t>
            </a:r>
            <a:endParaRPr lang="en-U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accent2">
                  <a:lumMod val="50000"/>
                </a:schemeClr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35590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76200"/>
            <a:ext cx="6629400" cy="6324600"/>
          </a:xfrm>
          <a:prstGeom prst="rect">
            <a:avLst/>
          </a:prstGeom>
        </p:spPr>
      </p:pic>
      <p:sp>
        <p:nvSpPr>
          <p:cNvPr id="9" name="Left Arrow 8"/>
          <p:cNvSpPr/>
          <p:nvPr/>
        </p:nvSpPr>
        <p:spPr>
          <a:xfrm>
            <a:off x="5105400" y="5638800"/>
            <a:ext cx="1828800" cy="762000"/>
          </a:xfrm>
          <a:prstGeom prst="lef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Cuống</a:t>
            </a:r>
            <a:r>
              <a:rPr lang="en-US" dirty="0"/>
              <a:t> </a:t>
            </a:r>
            <a:r>
              <a:rPr lang="en-US" dirty="0" err="1"/>
              <a:t>lá</a:t>
            </a:r>
            <a:endParaRPr lang="en-US" dirty="0"/>
          </a:p>
        </p:txBody>
      </p:sp>
      <p:sp>
        <p:nvSpPr>
          <p:cNvPr id="10" name="Right Arrow 9"/>
          <p:cNvSpPr/>
          <p:nvPr/>
        </p:nvSpPr>
        <p:spPr>
          <a:xfrm>
            <a:off x="1143000" y="3352800"/>
            <a:ext cx="1600200" cy="800100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Phiến</a:t>
            </a:r>
            <a:r>
              <a:rPr lang="en-US" dirty="0"/>
              <a:t> </a:t>
            </a:r>
            <a:r>
              <a:rPr lang="en-US" dirty="0" err="1"/>
              <a:t>lá</a:t>
            </a:r>
            <a:endParaRPr lang="en-US" dirty="0"/>
          </a:p>
        </p:txBody>
      </p:sp>
      <p:sp>
        <p:nvSpPr>
          <p:cNvPr id="11" name="Curved Down Arrow 10"/>
          <p:cNvSpPr/>
          <p:nvPr/>
        </p:nvSpPr>
        <p:spPr>
          <a:xfrm>
            <a:off x="1932214" y="146957"/>
            <a:ext cx="2286000" cy="1066800"/>
          </a:xfrm>
          <a:prstGeom prst="curvedDownArrow">
            <a:avLst>
              <a:gd name="adj1" fmla="val 33929"/>
              <a:gd name="adj2" fmla="val 50000"/>
              <a:gd name="adj3" fmla="val 2500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Gân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endParaRPr lang="en-US" sz="2400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68376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600200"/>
            <a:ext cx="5715000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val Callout 3"/>
          <p:cNvSpPr/>
          <p:nvPr/>
        </p:nvSpPr>
        <p:spPr>
          <a:xfrm>
            <a:off x="5913120" y="758369"/>
            <a:ext cx="3200400" cy="3089731"/>
          </a:xfrm>
          <a:prstGeom prst="wedgeEllipseCallou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324600" y="990600"/>
            <a:ext cx="2667000" cy="273921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i="1" cap="none" spc="0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Mỗi</a:t>
            </a:r>
            <a:r>
              <a:rPr lang="en-US" sz="2800" b="1" i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800" b="1" i="1" cap="none" spc="0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chiếc</a:t>
            </a:r>
            <a:r>
              <a:rPr lang="en-US" sz="2800" b="1" i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800" b="1" i="1" cap="none" spc="0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lá</a:t>
            </a:r>
            <a:r>
              <a:rPr lang="en-US" sz="2800" b="1" i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800" b="1" i="1" cap="none" spc="0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thường</a:t>
            </a:r>
            <a:r>
              <a:rPr lang="en-US" sz="2800" b="1" i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800" b="1" i="1" cap="none" spc="0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có</a:t>
            </a:r>
            <a:r>
              <a:rPr lang="en-US" sz="2800" b="1" i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800" b="1" i="1" cap="none" spc="0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cuống</a:t>
            </a:r>
            <a:r>
              <a:rPr lang="en-US" sz="2800" b="1" i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800" b="1" i="1" cap="none" spc="0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lá</a:t>
            </a:r>
            <a:r>
              <a:rPr lang="en-US" sz="2800" b="1" i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800" b="1" i="1" cap="none" spc="0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và</a:t>
            </a:r>
            <a:r>
              <a:rPr lang="en-US" sz="2800" b="1" i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800" b="1" i="1" cap="none" spc="0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phiến</a:t>
            </a:r>
            <a:r>
              <a:rPr lang="en-US" sz="2800" b="1" i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800" b="1" i="1" cap="none" spc="0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lá</a:t>
            </a:r>
            <a:r>
              <a:rPr lang="en-US" sz="2800" b="1" i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; </a:t>
            </a:r>
            <a:r>
              <a:rPr lang="en-US" sz="2800" b="1" i="1" cap="none" spc="0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trên</a:t>
            </a:r>
            <a:r>
              <a:rPr lang="en-US" sz="2800" b="1" i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800" b="1" i="1" cap="none" spc="0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phiến</a:t>
            </a:r>
            <a:r>
              <a:rPr lang="en-US" sz="2800" b="1" i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800" b="1" i="1" cap="none" spc="0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lá</a:t>
            </a:r>
            <a:r>
              <a:rPr lang="en-US" sz="2800" b="1" i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800" b="1" i="1" cap="none" spc="0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có</a:t>
            </a:r>
            <a:r>
              <a:rPr lang="en-US" sz="2800" b="1" i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800" b="1" i="1" cap="none" spc="0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gân</a:t>
            </a:r>
            <a:r>
              <a:rPr lang="en-US" sz="2800" b="1" i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800" b="1" i="1" cap="none" spc="0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lá</a:t>
            </a:r>
            <a:r>
              <a:rPr lang="en-US" sz="3200" b="1" i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85851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505200"/>
            <a:ext cx="4221481" cy="3169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1" y="182881"/>
            <a:ext cx="4267200" cy="3352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47" y="381000"/>
            <a:ext cx="4070985" cy="277082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3733800"/>
            <a:ext cx="3581400" cy="27432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21092" y="2920425"/>
            <a:ext cx="2133600" cy="58477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chanh</a:t>
            </a:r>
            <a:endParaRPr lang="en-US" sz="32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00700" y="3030734"/>
            <a:ext cx="2133600" cy="58477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bàng</a:t>
            </a:r>
            <a:endParaRPr lang="en-US" sz="32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24941" y="6252905"/>
            <a:ext cx="2133600" cy="58477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lốt</a:t>
            </a:r>
            <a:endParaRPr lang="en-US" sz="32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943600" y="6170974"/>
            <a:ext cx="2133600" cy="58477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ổi</a:t>
            </a:r>
            <a:endParaRPr lang="en-US" sz="32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96068594"/>
      </p:ext>
    </p:extLst>
  </p:cSld>
  <p:clrMapOvr>
    <a:masterClrMapping/>
  </p:clrMapOvr>
  <p:transition spd="slow">
    <p:randomBar dir="vert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3332843"/>
            <a:ext cx="4495800" cy="31432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121" y="3200400"/>
            <a:ext cx="3499757" cy="33718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0"/>
            <a:ext cx="7620000" cy="3200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48100" y="2809623"/>
            <a:ext cx="1447800" cy="5232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Dừa</a:t>
            </a:r>
            <a:r>
              <a:rPr lang="en-US" dirty="0"/>
              <a:t>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295400" y="6214483"/>
            <a:ext cx="1447800" cy="5232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/>
              <a:t>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410200" y="6014559"/>
            <a:ext cx="1447800" cy="5232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/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531269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3352800"/>
            <a:ext cx="6172200" cy="29337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304800"/>
            <a:ext cx="4953000" cy="219075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48000" y="2624530"/>
            <a:ext cx="2362200" cy="58477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đam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00400" y="5994112"/>
            <a:ext cx="2362200" cy="58477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Xương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rồng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83931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876699443"/>
              </p:ext>
            </p:extLst>
          </p:nvPr>
        </p:nvGraphicFramePr>
        <p:xfrm>
          <a:off x="28575" y="0"/>
          <a:ext cx="9115425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20523740"/>
      </p:ext>
    </p:extLst>
  </p:cSld>
  <p:clrMapOvr>
    <a:masterClrMapping/>
  </p:clrMapOvr>
  <p:transition spd="slow">
    <p:randomBar dir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79631" y="2967335"/>
            <a:ext cx="184730" cy="92333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609600" y="304800"/>
            <a:ext cx="5562600" cy="762000"/>
          </a:xfrm>
        </p:spPr>
        <p:txBody>
          <a:bodyPr>
            <a:normAutofit fontScale="90000"/>
          </a:bodyPr>
          <a:lstStyle/>
          <a:p>
            <a:r>
              <a:rPr lang="en-US" u="sng" dirty="0" err="1">
                <a:solidFill>
                  <a:srgbClr val="FF0000"/>
                </a:solidFill>
              </a:rPr>
              <a:t>Tự</a:t>
            </a:r>
            <a:r>
              <a:rPr lang="en-US" u="sng" dirty="0">
                <a:solidFill>
                  <a:srgbClr val="FF0000"/>
                </a:solidFill>
              </a:rPr>
              <a:t> </a:t>
            </a:r>
            <a:r>
              <a:rPr lang="en-US" u="sng" dirty="0" err="1">
                <a:solidFill>
                  <a:srgbClr val="FF0000"/>
                </a:solidFill>
              </a:rPr>
              <a:t>nhiên</a:t>
            </a:r>
            <a:r>
              <a:rPr lang="en-US" u="sng" dirty="0">
                <a:solidFill>
                  <a:srgbClr val="FF0000"/>
                </a:solidFill>
              </a:rPr>
              <a:t> </a:t>
            </a:r>
            <a:r>
              <a:rPr lang="en-US" u="sng" dirty="0" err="1">
                <a:solidFill>
                  <a:srgbClr val="FF0000"/>
                </a:solidFill>
              </a:rPr>
              <a:t>xã</a:t>
            </a:r>
            <a:r>
              <a:rPr lang="en-US" u="sng" dirty="0">
                <a:solidFill>
                  <a:srgbClr val="FF0000"/>
                </a:solidFill>
              </a:rPr>
              <a:t> </a:t>
            </a:r>
            <a:r>
              <a:rPr lang="en-US" u="sng" dirty="0" err="1">
                <a:solidFill>
                  <a:srgbClr val="FF0000"/>
                </a:solidFill>
              </a:rPr>
              <a:t>hội</a:t>
            </a:r>
            <a:r>
              <a:rPr lang="en-US" u="sng" dirty="0">
                <a:solidFill>
                  <a:srgbClr val="FF0000"/>
                </a:solidFill>
              </a:rPr>
              <a:t>: </a:t>
            </a:r>
            <a:r>
              <a:rPr lang="en-US" dirty="0"/>
              <a:t>BÀI 45</a:t>
            </a:r>
            <a:br>
              <a:rPr lang="en-US" dirty="0"/>
            </a:br>
            <a:endParaRPr lang="en-US" dirty="0"/>
          </a:p>
        </p:txBody>
      </p:sp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371600"/>
            <a:ext cx="8305800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3211623" y="1290935"/>
            <a:ext cx="2536015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60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Lá</a:t>
            </a:r>
            <a:r>
              <a:rPr lang="en-US" sz="6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60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cây</a:t>
            </a:r>
            <a:r>
              <a:rPr lang="en-US" sz="6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endParaRPr lang="en-US" sz="60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570113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" y="160338"/>
            <a:ext cx="8199120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AutoShape 4" descr="Tải +9999 Hình Nền Powerpoint Đẹp Nhất của năm 2017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569970" y="1289090"/>
            <a:ext cx="4572000" cy="310854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b="1" i="1" dirty="0" err="1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Lá</a:t>
            </a:r>
            <a:r>
              <a:rPr lang="en-US" sz="2800" b="1" i="1" dirty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2800" b="1" i="1" dirty="0" err="1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cây</a:t>
            </a:r>
            <a:r>
              <a:rPr lang="en-US" sz="2800" b="1" i="1" dirty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2800" b="1" i="1" dirty="0" err="1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thường</a:t>
            </a:r>
            <a:r>
              <a:rPr lang="en-US" sz="2800" b="1" i="1" dirty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2800" b="1" i="1" dirty="0" err="1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có</a:t>
            </a:r>
            <a:r>
              <a:rPr lang="en-US" sz="2800" b="1" i="1" dirty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2800" b="1" i="1" dirty="0" err="1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màu</a:t>
            </a:r>
            <a:r>
              <a:rPr lang="en-US" sz="2800" b="1" i="1" dirty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2800" b="1" i="1" dirty="0" err="1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xanh</a:t>
            </a:r>
            <a:r>
              <a:rPr lang="en-US" sz="2800" b="1" i="1" dirty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2800" b="1" i="1" dirty="0" err="1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lục,một</a:t>
            </a:r>
            <a:r>
              <a:rPr lang="en-US" sz="2800" b="1" i="1" dirty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2800" b="1" i="1" dirty="0" err="1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số</a:t>
            </a:r>
            <a:r>
              <a:rPr lang="en-US" sz="2800" b="1" i="1" dirty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2800" b="1" i="1" dirty="0" err="1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ít</a:t>
            </a:r>
            <a:r>
              <a:rPr lang="en-US" sz="2800" b="1" i="1" dirty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2800" b="1" i="1" dirty="0" err="1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lá</a:t>
            </a:r>
            <a:r>
              <a:rPr lang="en-US" sz="2800" b="1" i="1" dirty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2800" b="1" i="1" dirty="0" err="1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có</a:t>
            </a:r>
            <a:r>
              <a:rPr lang="en-US" sz="2800" b="1" i="1" dirty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2800" b="1" i="1" dirty="0" err="1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màu</a:t>
            </a:r>
            <a:r>
              <a:rPr lang="en-US" sz="2800" b="1" i="1" dirty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2800" b="1" i="1" dirty="0" err="1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đỏ</a:t>
            </a:r>
            <a:r>
              <a:rPr lang="en-US" sz="2800" b="1" i="1" dirty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, </a:t>
            </a:r>
            <a:r>
              <a:rPr lang="en-US" sz="2800" b="1" i="1" dirty="0" err="1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vàng</a:t>
            </a:r>
            <a:r>
              <a:rPr lang="en-US" sz="2800" b="1" i="1" dirty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2800" b="1" i="1" dirty="0" err="1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hoặc</a:t>
            </a:r>
            <a:r>
              <a:rPr lang="en-US" sz="2800" b="1" i="1" dirty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2800" b="1" i="1" dirty="0" err="1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tím</a:t>
            </a:r>
            <a:r>
              <a:rPr lang="en-US" sz="2800" b="1" i="1" dirty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 </a:t>
            </a:r>
            <a:r>
              <a:rPr lang="en-US" sz="2800" b="1" i="1" dirty="0" err="1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Lá</a:t>
            </a:r>
            <a:r>
              <a:rPr lang="en-US" sz="2800" b="1" i="1" dirty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2800" b="1" i="1" dirty="0" err="1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cây</a:t>
            </a:r>
            <a:r>
              <a:rPr lang="en-US" sz="2800" b="1" i="1" dirty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2800" b="1" i="1" dirty="0" err="1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có</a:t>
            </a:r>
            <a:r>
              <a:rPr lang="en-US" sz="2800" b="1" i="1" dirty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2800" b="1" i="1" dirty="0" err="1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nhiều</a:t>
            </a:r>
            <a:r>
              <a:rPr lang="en-US" sz="2800" b="1" i="1" dirty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2800" b="1" i="1" dirty="0" err="1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hìn</a:t>
            </a:r>
            <a:r>
              <a:rPr lang="en-US" sz="2800" b="1" i="1" dirty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2800" b="1" i="1" dirty="0" err="1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dạng</a:t>
            </a:r>
            <a:r>
              <a:rPr lang="en-US" sz="2800" b="1" i="1" dirty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2800" b="1" i="1" dirty="0" err="1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và</a:t>
            </a:r>
            <a:r>
              <a:rPr lang="en-US" sz="2800" b="1" i="1" dirty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2800" b="1" i="1" dirty="0" err="1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độ</a:t>
            </a:r>
            <a:r>
              <a:rPr lang="en-US" sz="2800" b="1" i="1" dirty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2800" b="1" i="1" dirty="0" err="1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lớn</a:t>
            </a:r>
            <a:r>
              <a:rPr lang="en-US" sz="2800" b="1" i="1" dirty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2800" b="1" i="1" dirty="0" err="1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khác</a:t>
            </a:r>
            <a:r>
              <a:rPr lang="en-US" sz="2800" b="1" i="1" dirty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2800" b="1" i="1" dirty="0" err="1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nhau</a:t>
            </a:r>
            <a:r>
              <a:rPr lang="en-US" sz="2800" b="1" i="1" dirty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 </a:t>
            </a:r>
            <a:r>
              <a:rPr lang="en-US" sz="2800" b="1" i="1" dirty="0" err="1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Mỗi</a:t>
            </a:r>
            <a:r>
              <a:rPr lang="en-US" sz="2800" b="1" i="1" dirty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2800" b="1" i="1" dirty="0" err="1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chiếc</a:t>
            </a:r>
            <a:r>
              <a:rPr lang="en-US" sz="2800" b="1" i="1" dirty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2800" b="1" i="1" dirty="0" err="1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lá</a:t>
            </a:r>
            <a:r>
              <a:rPr lang="en-US" sz="2800" b="1" i="1" dirty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2800" b="1" i="1" dirty="0" err="1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thường</a:t>
            </a:r>
            <a:r>
              <a:rPr lang="en-US" sz="2800" b="1" i="1" dirty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2800" b="1" i="1" dirty="0" err="1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có</a:t>
            </a:r>
            <a:r>
              <a:rPr lang="en-US" sz="2800" b="1" i="1" dirty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2800" b="1" i="1" dirty="0" err="1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phiến</a:t>
            </a:r>
            <a:r>
              <a:rPr lang="en-US" sz="2800" b="1" i="1" dirty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2800" b="1" i="1" dirty="0" err="1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lá</a:t>
            </a:r>
            <a:r>
              <a:rPr lang="en-US" sz="2800" b="1" i="1" dirty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2800" b="1" i="1" dirty="0" err="1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và</a:t>
            </a:r>
            <a:r>
              <a:rPr lang="en-US" sz="2800" b="1" i="1" dirty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2800" b="1" i="1" dirty="0" err="1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cuống</a:t>
            </a:r>
            <a:r>
              <a:rPr lang="en-US" sz="2800" b="1" i="1" dirty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2800" b="1" i="1" dirty="0" err="1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lá</a:t>
            </a:r>
            <a:r>
              <a:rPr lang="en-US" sz="2800" b="1" i="1" dirty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; </a:t>
            </a:r>
            <a:r>
              <a:rPr lang="en-US" sz="2800" b="1" i="1" dirty="0" err="1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trên</a:t>
            </a:r>
            <a:r>
              <a:rPr lang="en-US" sz="2800" b="1" i="1" dirty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2800" b="1" i="1" dirty="0" err="1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phiến</a:t>
            </a:r>
            <a:r>
              <a:rPr lang="en-US" sz="2800" b="1" i="1" dirty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2800" b="1" i="1" dirty="0" err="1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lá</a:t>
            </a:r>
            <a:r>
              <a:rPr lang="en-US" sz="2800" b="1" i="1" dirty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2800" b="1" i="1" dirty="0" err="1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có</a:t>
            </a:r>
            <a:r>
              <a:rPr lang="en-US" sz="2800" b="1" i="1" dirty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2800" b="1" i="1" dirty="0" err="1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gân</a:t>
            </a:r>
            <a:r>
              <a:rPr lang="en-US" sz="2800" b="1" i="1" dirty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2800" b="1" i="1" dirty="0" err="1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lá</a:t>
            </a:r>
            <a:endParaRPr lang="en-US" sz="2800" i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065629" y="381000"/>
            <a:ext cx="319228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100" dirty="0" err="1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Kết</a:t>
            </a:r>
            <a:r>
              <a:rPr lang="en-US" sz="5400" b="1" cap="none" spc="100" dirty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 </a:t>
            </a:r>
            <a:r>
              <a:rPr lang="en-US" sz="5400" b="1" cap="none" spc="100" dirty="0" err="1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luận</a:t>
            </a:r>
            <a:r>
              <a:rPr lang="en-US" sz="5400" b="1" cap="none" spc="100" dirty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 : </a:t>
            </a:r>
          </a:p>
        </p:txBody>
      </p:sp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2249403"/>
            <a:ext cx="2605254" cy="2551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9970" y="4571717"/>
            <a:ext cx="3592830" cy="2013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68468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9891" y="1131094"/>
            <a:ext cx="7945459" cy="1261962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 err="1"/>
              <a:t>Dặn</a:t>
            </a:r>
            <a:r>
              <a:rPr lang="en-US" sz="5400" b="1" dirty="0"/>
              <a:t> </a:t>
            </a:r>
            <a:r>
              <a:rPr lang="en-US" sz="5400" b="1" dirty="0" err="1"/>
              <a:t>dò</a:t>
            </a:r>
            <a:endParaRPr lang="en-US" sz="5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67312" y="2667000"/>
            <a:ext cx="7350616" cy="31995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700" dirty="0"/>
              <a:t> * </a:t>
            </a:r>
            <a:r>
              <a:rPr lang="en-US" sz="2700" dirty="0" err="1"/>
              <a:t>Lấy</a:t>
            </a:r>
            <a:r>
              <a:rPr lang="en-US" sz="2700" dirty="0"/>
              <a:t> </a:t>
            </a:r>
            <a:r>
              <a:rPr lang="en-US" sz="2700" dirty="0" err="1"/>
              <a:t>một</a:t>
            </a:r>
            <a:r>
              <a:rPr lang="en-US" sz="2700" dirty="0"/>
              <a:t> </a:t>
            </a:r>
            <a:r>
              <a:rPr lang="en-US" sz="2700" dirty="0" err="1"/>
              <a:t>túi</a:t>
            </a:r>
            <a:r>
              <a:rPr lang="en-US" sz="2700" dirty="0"/>
              <a:t> </a:t>
            </a:r>
            <a:r>
              <a:rPr lang="en-US" sz="2700" dirty="0" err="1"/>
              <a:t>nilong</a:t>
            </a:r>
            <a:r>
              <a:rPr lang="en-US" sz="2700" dirty="0"/>
              <a:t> </a:t>
            </a:r>
            <a:r>
              <a:rPr lang="en-US" sz="2700" dirty="0" err="1"/>
              <a:t>chụp</a:t>
            </a:r>
            <a:r>
              <a:rPr lang="en-US" sz="2700" dirty="0"/>
              <a:t> </a:t>
            </a:r>
            <a:r>
              <a:rPr lang="en-US" sz="2700" dirty="0" err="1"/>
              <a:t>kín</a:t>
            </a:r>
            <a:r>
              <a:rPr lang="en-US" sz="2700" dirty="0"/>
              <a:t> </a:t>
            </a:r>
            <a:r>
              <a:rPr lang="en-US" sz="2700" dirty="0" err="1"/>
              <a:t>vào</a:t>
            </a:r>
            <a:r>
              <a:rPr lang="en-US" sz="2700" dirty="0"/>
              <a:t> </a:t>
            </a:r>
            <a:r>
              <a:rPr lang="en-US" sz="2700" dirty="0" err="1"/>
              <a:t>một</a:t>
            </a:r>
            <a:r>
              <a:rPr lang="en-US" sz="2700" dirty="0"/>
              <a:t> </a:t>
            </a:r>
            <a:r>
              <a:rPr lang="en-US" sz="2700" dirty="0" err="1"/>
              <a:t>cành</a:t>
            </a:r>
            <a:r>
              <a:rPr lang="en-US" sz="2700" dirty="0"/>
              <a:t> </a:t>
            </a:r>
            <a:r>
              <a:rPr lang="en-US" sz="2700" dirty="0" err="1"/>
              <a:t>cây</a:t>
            </a:r>
            <a:r>
              <a:rPr lang="en-US" sz="2700" dirty="0"/>
              <a:t> </a:t>
            </a:r>
            <a:r>
              <a:rPr lang="en-US" sz="2700" dirty="0" err="1"/>
              <a:t>trong</a:t>
            </a:r>
            <a:r>
              <a:rPr lang="en-US" sz="2700" dirty="0"/>
              <a:t> </a:t>
            </a:r>
            <a:r>
              <a:rPr lang="en-US" sz="2700" dirty="0" err="1"/>
              <a:t>một</a:t>
            </a:r>
            <a:r>
              <a:rPr lang="en-US" sz="2700" dirty="0"/>
              <a:t> </a:t>
            </a:r>
            <a:r>
              <a:rPr lang="en-US" sz="2700" dirty="0" err="1"/>
              <a:t>ngày</a:t>
            </a:r>
            <a:r>
              <a:rPr lang="en-US" sz="2700" dirty="0"/>
              <a:t> </a:t>
            </a:r>
            <a:r>
              <a:rPr lang="en-US" sz="2700" dirty="0" err="1"/>
              <a:t>và</a:t>
            </a:r>
            <a:r>
              <a:rPr lang="en-US" sz="2700" dirty="0"/>
              <a:t> </a:t>
            </a:r>
            <a:r>
              <a:rPr lang="en-US" sz="2700" dirty="0" err="1"/>
              <a:t>xem</a:t>
            </a:r>
            <a:r>
              <a:rPr lang="en-US" sz="2700" dirty="0"/>
              <a:t> </a:t>
            </a:r>
            <a:r>
              <a:rPr lang="en-US" sz="2700" dirty="0" err="1"/>
              <a:t>chuyện</a:t>
            </a:r>
            <a:r>
              <a:rPr lang="en-US" sz="2700" dirty="0"/>
              <a:t> </a:t>
            </a:r>
            <a:r>
              <a:rPr lang="en-US" sz="2700" dirty="0" err="1"/>
              <a:t>gì</a:t>
            </a:r>
            <a:r>
              <a:rPr lang="en-US" sz="2700" dirty="0"/>
              <a:t> </a:t>
            </a:r>
            <a:r>
              <a:rPr lang="en-US" sz="2700" dirty="0" err="1"/>
              <a:t>sẽ</a:t>
            </a:r>
            <a:r>
              <a:rPr lang="en-US" sz="2700" dirty="0"/>
              <a:t> </a:t>
            </a:r>
            <a:r>
              <a:rPr lang="en-US" sz="2700" dirty="0" err="1"/>
              <a:t>xảy</a:t>
            </a:r>
            <a:r>
              <a:rPr lang="en-US" sz="2700" dirty="0"/>
              <a:t> </a:t>
            </a:r>
            <a:r>
              <a:rPr lang="en-US" sz="2700" dirty="0" err="1"/>
              <a:t>ra</a:t>
            </a:r>
            <a:endParaRPr lang="en-US" sz="2700" dirty="0"/>
          </a:p>
          <a:p>
            <a:pPr marL="0" indent="0">
              <a:buNone/>
            </a:pPr>
            <a:r>
              <a:rPr lang="en-US" sz="2700" dirty="0"/>
              <a:t> * </a:t>
            </a:r>
            <a:r>
              <a:rPr lang="en-US" sz="2700" dirty="0" err="1"/>
              <a:t>Chuẩn</a:t>
            </a:r>
            <a:r>
              <a:rPr lang="en-US" sz="2700" dirty="0"/>
              <a:t> </a:t>
            </a:r>
            <a:r>
              <a:rPr lang="en-US" sz="2700" dirty="0" err="1"/>
              <a:t>bị</a:t>
            </a:r>
            <a:r>
              <a:rPr lang="en-US" sz="2700" dirty="0"/>
              <a:t> </a:t>
            </a:r>
            <a:r>
              <a:rPr lang="en-US" sz="2700" dirty="0" err="1"/>
              <a:t>xem</a:t>
            </a:r>
            <a:r>
              <a:rPr lang="en-US" sz="2700" dirty="0"/>
              <a:t> </a:t>
            </a:r>
            <a:r>
              <a:rPr lang="en-US" sz="2700" dirty="0" err="1"/>
              <a:t>trước</a:t>
            </a:r>
            <a:r>
              <a:rPr lang="en-US" sz="2700" dirty="0"/>
              <a:t> </a:t>
            </a:r>
            <a:r>
              <a:rPr lang="en-US" sz="2700" dirty="0" err="1"/>
              <a:t>bài</a:t>
            </a:r>
            <a:r>
              <a:rPr lang="en-US" sz="2700" dirty="0"/>
              <a:t>: </a:t>
            </a:r>
            <a:r>
              <a:rPr lang="en-US" sz="2700" dirty="0" err="1"/>
              <a:t>khả</a:t>
            </a:r>
            <a:r>
              <a:rPr lang="en-US" sz="2700" dirty="0"/>
              <a:t> </a:t>
            </a:r>
            <a:r>
              <a:rPr lang="en-US" sz="2700" dirty="0" err="1"/>
              <a:t>năng</a:t>
            </a:r>
            <a:r>
              <a:rPr lang="en-US" sz="2700" dirty="0"/>
              <a:t> </a:t>
            </a:r>
            <a:r>
              <a:rPr lang="en-US" sz="2700" dirty="0" err="1"/>
              <a:t>kì</a:t>
            </a:r>
            <a:r>
              <a:rPr lang="en-US" sz="2700" dirty="0"/>
              <a:t> </a:t>
            </a:r>
            <a:r>
              <a:rPr lang="en-US" sz="2700" dirty="0" err="1"/>
              <a:t>diệu</a:t>
            </a:r>
            <a:r>
              <a:rPr lang="en-US" sz="2700" dirty="0"/>
              <a:t> </a:t>
            </a:r>
            <a:r>
              <a:rPr lang="en-US" sz="2700" dirty="0" err="1"/>
              <a:t>của</a:t>
            </a:r>
            <a:r>
              <a:rPr lang="en-US" sz="2700" dirty="0"/>
              <a:t> </a:t>
            </a:r>
            <a:r>
              <a:rPr lang="en-US" sz="2700" dirty="0" err="1"/>
              <a:t>lá</a:t>
            </a:r>
            <a:r>
              <a:rPr lang="en-US" sz="2700" dirty="0"/>
              <a:t> </a:t>
            </a:r>
            <a:r>
              <a:rPr lang="en-US" sz="2700" dirty="0" err="1"/>
              <a:t>cây</a:t>
            </a:r>
            <a:endParaRPr lang="en-US" sz="27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9260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81000" y="2743200"/>
            <a:ext cx="7886700" cy="1219200"/>
          </a:xfrm>
          <a:noFill/>
        </p:spPr>
        <p:txBody>
          <a:bodyPr>
            <a:prstTxWarp prst="textChevron">
              <a:avLst/>
            </a:prstTxWarp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sz="4500" b="1" i="1" dirty="0" err="1">
                <a:ln w="11430"/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Cám</a:t>
            </a:r>
            <a:r>
              <a:rPr lang="en-US" sz="4500" b="1" i="1" dirty="0">
                <a:ln w="11430"/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4500" b="1" i="1" dirty="0" err="1">
                <a:ln w="11430"/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ơn</a:t>
            </a:r>
            <a:r>
              <a:rPr lang="en-US" sz="4500" b="1" i="1" dirty="0">
                <a:ln w="11430"/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4500" b="1" i="1" dirty="0" err="1">
                <a:ln w="11430"/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các</a:t>
            </a:r>
            <a:r>
              <a:rPr lang="en-US" sz="4500" b="1" i="1" dirty="0">
                <a:ln w="11430"/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 em </a:t>
            </a:r>
            <a:r>
              <a:rPr lang="en-US" sz="4500" b="1" i="1" dirty="0" err="1">
                <a:ln w="11430"/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đã</a:t>
            </a:r>
            <a:r>
              <a:rPr lang="en-US" sz="4500" b="1" i="1" dirty="0">
                <a:ln w="11430"/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4500" b="1" i="1" dirty="0" err="1">
                <a:ln w="11430"/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theo</a:t>
            </a:r>
            <a:r>
              <a:rPr lang="en-US" sz="4500" b="1" i="1" dirty="0">
                <a:ln w="11430"/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4500" b="1" i="1" dirty="0" err="1">
                <a:ln w="11430"/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dõi</a:t>
            </a:r>
            <a:endParaRPr lang="en-US" sz="4500" b="1" i="1" dirty="0">
              <a:ln w="11430"/>
              <a:solidFill>
                <a:srgbClr val="FF000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74220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849" y="533400"/>
            <a:ext cx="293061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u="sng" cap="none" spc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Mục</a:t>
            </a:r>
            <a:r>
              <a:rPr lang="en-US" sz="5400" b="1" u="sng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5400" b="1" u="sng" cap="none" spc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tiêu</a:t>
            </a:r>
            <a:r>
              <a:rPr lang="en-US" sz="5400" b="1" u="sng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:</a:t>
            </a:r>
          </a:p>
        </p:txBody>
      </p:sp>
      <p:graphicFrame>
        <p:nvGraphicFramePr>
          <p:cNvPr id="4" name="Diagram 5"/>
          <p:cNvGraphicFramePr/>
          <p:nvPr>
            <p:extLst>
              <p:ext uri="{D42A27DB-BD31-4B8C-83A1-F6EECF244321}">
                <p14:modId xmlns:p14="http://schemas.microsoft.com/office/powerpoint/2010/main" val="2409368075"/>
              </p:ext>
            </p:extLst>
          </p:nvPr>
        </p:nvGraphicFramePr>
        <p:xfrm>
          <a:off x="28575" y="961430"/>
          <a:ext cx="9115425" cy="57441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37000803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53646" y="304800"/>
            <a:ext cx="6726521" cy="138499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HOẠT ĐỘNG 1 :</a:t>
            </a:r>
          </a:p>
          <a:p>
            <a:pPr algn="ctr"/>
            <a:r>
              <a:rPr lang="en-US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   </a:t>
            </a:r>
            <a:r>
              <a:rPr lang="vi-VN" sz="4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Sự đa dạng của lá cây</a:t>
            </a:r>
            <a:endParaRPr lang="en-US" sz="4000" b="1" cap="none" spc="0" dirty="0">
              <a:ln w="11430"/>
              <a:solidFill>
                <a:srgbClr val="00B0F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348" y="1828800"/>
            <a:ext cx="7398052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912312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112" y="832426"/>
            <a:ext cx="3275647" cy="2033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752" y="3581400"/>
            <a:ext cx="3428047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65760"/>
            <a:ext cx="4038600" cy="1955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258234"/>
            <a:ext cx="4038600" cy="2093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277064" y="2935069"/>
            <a:ext cx="2095024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Lá</a:t>
            </a:r>
            <a:r>
              <a:rPr lang="en-US" sz="36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3600" b="1" cap="none" spc="0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sen</a:t>
            </a:r>
            <a:endParaRPr lang="en-US" sz="36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402580" y="2281238"/>
            <a:ext cx="2209800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Lá</a:t>
            </a:r>
            <a:r>
              <a:rPr lang="en-US" sz="32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3200" b="1" cap="none" spc="0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phong</a:t>
            </a:r>
            <a:endParaRPr lang="en-US" sz="32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56272" y="5791200"/>
            <a:ext cx="3001328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Lá</a:t>
            </a:r>
            <a:r>
              <a:rPr lang="en-US" sz="32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3200" b="1" cap="none" spc="0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trạng</a:t>
            </a:r>
            <a:r>
              <a:rPr lang="en-US" sz="32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3200" b="1" cap="none" spc="0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nguyên</a:t>
            </a:r>
            <a:endParaRPr lang="en-US" sz="32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402580" y="5729644"/>
            <a:ext cx="2760875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Lá</a:t>
            </a:r>
            <a:r>
              <a:rPr lang="en-US" sz="36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3600" b="1" cap="none" spc="0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mít</a:t>
            </a:r>
            <a:endParaRPr lang="en-US" sz="36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981200" y="88611"/>
            <a:ext cx="5382157" cy="584775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Màu</a:t>
            </a:r>
            <a:r>
              <a:rPr lang="en-US" sz="32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en-US" sz="32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sắc</a:t>
            </a:r>
            <a:r>
              <a:rPr lang="en-US" sz="32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en-US" sz="32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của</a:t>
            </a:r>
            <a:r>
              <a:rPr lang="en-US" sz="32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en-US" sz="32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lá</a:t>
            </a:r>
            <a:r>
              <a:rPr lang="en-US" sz="32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en-US" sz="32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cây</a:t>
            </a:r>
            <a:r>
              <a:rPr lang="en-US" sz="32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en-US" sz="32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: </a:t>
            </a:r>
            <a:endParaRPr lang="en-US" sz="32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23121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628650" y="1459990"/>
            <a:ext cx="7886700" cy="994172"/>
          </a:xfrm>
        </p:spPr>
        <p:txBody>
          <a:bodyPr>
            <a:noAutofit/>
          </a:bodyPr>
          <a:lstStyle/>
          <a:p>
            <a:r>
              <a:rPr lang="en-US" sz="4050" b="1" dirty="0" err="1"/>
              <a:t>Lá</a:t>
            </a:r>
            <a:r>
              <a:rPr lang="en-US" sz="4050" b="1" dirty="0"/>
              <a:t> </a:t>
            </a:r>
            <a:r>
              <a:rPr lang="en-US" sz="4050" b="1" dirty="0" err="1"/>
              <a:t>cây</a:t>
            </a:r>
            <a:r>
              <a:rPr lang="en-US" sz="4050" b="1" dirty="0"/>
              <a:t> </a:t>
            </a:r>
            <a:r>
              <a:rPr lang="en-US" sz="4050" b="1" dirty="0" err="1"/>
              <a:t>có</a:t>
            </a:r>
            <a:r>
              <a:rPr lang="en-US" sz="4050" b="1" dirty="0"/>
              <a:t> </a:t>
            </a:r>
            <a:r>
              <a:rPr lang="en-US" sz="4050" b="1" dirty="0" err="1"/>
              <a:t>màu</a:t>
            </a:r>
            <a:r>
              <a:rPr lang="en-US" sz="4050" b="1" dirty="0"/>
              <a:t> </a:t>
            </a:r>
            <a:r>
              <a:rPr lang="en-US" sz="4050" b="1" dirty="0" err="1"/>
              <a:t>xanh</a:t>
            </a:r>
            <a:r>
              <a:rPr lang="en-US" sz="4050" b="1" dirty="0"/>
              <a:t> </a:t>
            </a:r>
            <a:r>
              <a:rPr lang="en-US" sz="4050" b="1" dirty="0" err="1"/>
              <a:t>lục</a:t>
            </a:r>
            <a:r>
              <a:rPr lang="en-US" sz="4050" b="1" dirty="0"/>
              <a:t>, </a:t>
            </a:r>
            <a:r>
              <a:rPr lang="en-US" sz="4050" b="1" dirty="0" err="1"/>
              <a:t>một</a:t>
            </a:r>
            <a:r>
              <a:rPr lang="en-US" sz="4050" b="1" dirty="0"/>
              <a:t> </a:t>
            </a:r>
            <a:r>
              <a:rPr lang="en-US" sz="4050" b="1" dirty="0" err="1"/>
              <a:t>số</a:t>
            </a:r>
            <a:r>
              <a:rPr lang="en-US" sz="4050" b="1" dirty="0"/>
              <a:t> </a:t>
            </a:r>
            <a:r>
              <a:rPr lang="en-US" sz="4050" b="1" dirty="0" err="1"/>
              <a:t>ít</a:t>
            </a:r>
            <a:r>
              <a:rPr lang="en-US" sz="4050" b="1" dirty="0"/>
              <a:t> </a:t>
            </a:r>
            <a:r>
              <a:rPr lang="en-US" sz="4050" b="1" dirty="0" err="1"/>
              <a:t>có</a:t>
            </a:r>
            <a:r>
              <a:rPr lang="en-US" sz="4050" b="1" dirty="0"/>
              <a:t> </a:t>
            </a:r>
            <a:r>
              <a:rPr lang="en-US" sz="4050" b="1" dirty="0" err="1"/>
              <a:t>màu</a:t>
            </a:r>
            <a:r>
              <a:rPr lang="en-US" sz="4050" b="1" dirty="0"/>
              <a:t> </a:t>
            </a:r>
            <a:r>
              <a:rPr lang="en-US" sz="4050" b="1" dirty="0" err="1"/>
              <a:t>đỏ</a:t>
            </a:r>
            <a:r>
              <a:rPr lang="en-US" sz="4050" b="1" dirty="0"/>
              <a:t> </a:t>
            </a:r>
            <a:r>
              <a:rPr lang="en-US" sz="4050" b="1" dirty="0" err="1"/>
              <a:t>hoặc</a:t>
            </a:r>
            <a:r>
              <a:rPr lang="en-US" sz="4050" b="1" dirty="0"/>
              <a:t> </a:t>
            </a:r>
            <a:r>
              <a:rPr lang="en-US" sz="4050" b="1" dirty="0" err="1"/>
              <a:t>vàng</a:t>
            </a:r>
            <a:endParaRPr lang="en-US" sz="4050" b="1" dirty="0"/>
          </a:p>
        </p:txBody>
      </p:sp>
      <p:pic>
        <p:nvPicPr>
          <p:cNvPr id="6" name="Content Placeholder 5" descr="tải xuống"/>
          <p:cNvPicPr>
            <a:picLocks noGrp="1" noChangeAspect="1"/>
          </p:cNvPicPr>
          <p:nvPr>
            <p:ph sz="half" idx="1"/>
          </p:nvPr>
        </p:nvPicPr>
        <p:blipFill>
          <a:blip r:embed="rId5"/>
          <a:stretch>
            <a:fillRect/>
          </a:stretch>
        </p:blipFill>
        <p:spPr>
          <a:xfrm>
            <a:off x="628114" y="3129052"/>
            <a:ext cx="2694146" cy="1784033"/>
          </a:xfrm>
          <a:prstGeom prst="rect">
            <a:avLst/>
          </a:prstGeom>
        </p:spPr>
      </p:pic>
      <p:pic>
        <p:nvPicPr>
          <p:cNvPr id="9" name="Picture 8" descr="images (2)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8650" y="4913085"/>
            <a:ext cx="2694146" cy="1651635"/>
          </a:xfrm>
          <a:prstGeom prst="rect">
            <a:avLst/>
          </a:prstGeom>
        </p:spPr>
      </p:pic>
      <p:pic>
        <p:nvPicPr>
          <p:cNvPr id="10" name="Picture 9" descr="images (1)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05525" y="3130005"/>
            <a:ext cx="2409825" cy="1783080"/>
          </a:xfrm>
          <a:prstGeom prst="rect">
            <a:avLst/>
          </a:prstGeom>
        </p:spPr>
      </p:pic>
      <p:pic>
        <p:nvPicPr>
          <p:cNvPr id="11" name="Picture 10" descr="images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22258" y="3111625"/>
            <a:ext cx="2782729" cy="1783556"/>
          </a:xfrm>
          <a:prstGeom prst="rect">
            <a:avLst/>
          </a:prstGeom>
        </p:spPr>
      </p:pic>
      <p:pic>
        <p:nvPicPr>
          <p:cNvPr id="12" name="Picture 11" descr="tải xuống (1)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22734" y="4895181"/>
            <a:ext cx="2782253" cy="1651159"/>
          </a:xfrm>
          <a:prstGeom prst="rect">
            <a:avLst/>
          </a:prstGeom>
        </p:spPr>
      </p:pic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4987" y="4876800"/>
            <a:ext cx="2410899" cy="1651635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650036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80"/>
            <a:ext cx="9144000" cy="6827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609600" y="30480"/>
            <a:ext cx="73869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Hình</a:t>
            </a:r>
            <a:r>
              <a:rPr lang="en-US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0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dạng</a:t>
            </a:r>
            <a:r>
              <a:rPr lang="en-US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, </a:t>
            </a:r>
            <a:r>
              <a:rPr lang="en-US" sz="40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kích</a:t>
            </a:r>
            <a:r>
              <a:rPr lang="en-US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0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thước</a:t>
            </a:r>
            <a:r>
              <a:rPr lang="en-US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0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của</a:t>
            </a:r>
            <a:r>
              <a:rPr lang="en-US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0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lá</a:t>
            </a:r>
            <a:r>
              <a:rPr lang="en-US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0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cây</a:t>
            </a:r>
            <a:r>
              <a:rPr lang="en-US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:</a:t>
            </a:r>
            <a:endParaRPr lang="en-U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380" y="915145"/>
            <a:ext cx="3987481" cy="2590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0211" y="3795891"/>
            <a:ext cx="3693480" cy="2071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120" y="4017853"/>
            <a:ext cx="3809999" cy="2305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300" y="838200"/>
            <a:ext cx="3723960" cy="2351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1191589" y="3505200"/>
            <a:ext cx="230037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Lá</a:t>
            </a:r>
            <a:r>
              <a:rPr lang="en-US" sz="32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en-US" sz="32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cây</a:t>
            </a:r>
            <a:r>
              <a:rPr lang="en-US" sz="32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en-US" sz="32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thông</a:t>
            </a:r>
            <a:endParaRPr lang="en-US" sz="32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accent1">
                  <a:lumMod val="50000"/>
                </a:schemeClr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686300" y="3166645"/>
            <a:ext cx="3846911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50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Lá</a:t>
            </a:r>
            <a:r>
              <a:rPr lang="en-US" sz="28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50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</a:t>
            </a:r>
            <a:r>
              <a:rPr lang="en-US" sz="2800" b="1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50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cây</a:t>
            </a:r>
            <a:r>
              <a:rPr lang="en-US" sz="28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50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</a:t>
            </a:r>
            <a:r>
              <a:rPr lang="en-US" sz="2800" b="1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50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mướp</a:t>
            </a:r>
            <a:r>
              <a:rPr lang="en-US" sz="28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50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</a:t>
            </a:r>
            <a:r>
              <a:rPr lang="en-US" sz="2800" b="1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50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đắng</a:t>
            </a:r>
            <a:endParaRPr lang="en-US" sz="28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chemeClr val="tx2">
                  <a:lumMod val="50000"/>
                </a:schemeClr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74995" y="6177587"/>
            <a:ext cx="3827939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50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Lá</a:t>
            </a:r>
            <a:r>
              <a:rPr lang="en-US" sz="36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50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</a:t>
            </a:r>
            <a:r>
              <a:rPr lang="en-US" sz="3600" b="1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50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cây</a:t>
            </a:r>
            <a:r>
              <a:rPr lang="en-US" sz="36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50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</a:t>
            </a:r>
            <a:r>
              <a:rPr lang="en-US" sz="3600" b="1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50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sen</a:t>
            </a:r>
            <a:endParaRPr lang="en-US" sz="36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chemeClr val="tx2">
                  <a:lumMod val="50000"/>
                </a:schemeClr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530918" y="5999737"/>
            <a:ext cx="203472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Lá</a:t>
            </a:r>
            <a:r>
              <a:rPr lang="en-US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en-US" sz="36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cây</a:t>
            </a:r>
            <a:r>
              <a:rPr lang="en-US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en-US" sz="36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lúa</a:t>
            </a:r>
            <a:endParaRPr lang="en-US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2">
                  <a:lumMod val="50000"/>
                </a:schemeClr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28430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" y="4910138"/>
            <a:ext cx="2209801" cy="1917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6979" y="4997291"/>
            <a:ext cx="1965961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5045393"/>
            <a:ext cx="2232660" cy="173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5620" y="5008246"/>
            <a:ext cx="2476500" cy="173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4966305"/>
              </p:ext>
            </p:extLst>
          </p:nvPr>
        </p:nvGraphicFramePr>
        <p:xfrm>
          <a:off x="904976" y="1382909"/>
          <a:ext cx="2411528" cy="3249132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4115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94360">
                <a:tc>
                  <a:txBody>
                    <a:bodyPr/>
                    <a:lstStyle/>
                    <a:p>
                      <a:r>
                        <a:rPr lang="en-US" sz="2800" dirty="0" err="1"/>
                        <a:t>Hình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tròn</a:t>
                      </a:r>
                      <a:endParaRPr lang="en-US" sz="2800" baseline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3693">
                <a:tc>
                  <a:txBody>
                    <a:bodyPr/>
                    <a:lstStyle/>
                    <a:p>
                      <a:r>
                        <a:rPr lang="en-US" sz="2800" dirty="0" err="1"/>
                        <a:t>Hình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bầu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dục</a:t>
                      </a:r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3693">
                <a:tc>
                  <a:txBody>
                    <a:bodyPr/>
                    <a:lstStyle/>
                    <a:p>
                      <a:r>
                        <a:rPr lang="en-US" sz="2800" dirty="0" err="1"/>
                        <a:t>Hình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dải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dài</a:t>
                      </a:r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63693">
                <a:tc>
                  <a:txBody>
                    <a:bodyPr/>
                    <a:lstStyle/>
                    <a:p>
                      <a:r>
                        <a:rPr lang="en-US" sz="3200" dirty="0" err="1"/>
                        <a:t>Hình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kim</a:t>
                      </a:r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63693">
                <a:tc>
                  <a:txBody>
                    <a:bodyPr/>
                    <a:lstStyle/>
                    <a:p>
                      <a:r>
                        <a:rPr lang="en-US" sz="2800" dirty="0" err="1"/>
                        <a:t>Hình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phức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tạp</a:t>
                      </a:r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554480" y="901987"/>
            <a:ext cx="1112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2800" dirty="0"/>
              <a:t>A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050280" y="798134"/>
            <a:ext cx="571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B</a:t>
            </a:r>
            <a:endParaRPr lang="en-US" sz="3600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9655470"/>
              </p:ext>
            </p:extLst>
          </p:nvPr>
        </p:nvGraphicFramePr>
        <p:xfrm>
          <a:off x="4572000" y="1447800"/>
          <a:ext cx="3559757" cy="3290886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35597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22874">
                <a:tc>
                  <a:txBody>
                    <a:bodyPr/>
                    <a:lstStyle/>
                    <a:p>
                      <a:r>
                        <a:rPr lang="en-US" sz="2800" dirty="0" err="1"/>
                        <a:t>Lá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chuối</a:t>
                      </a:r>
                      <a:r>
                        <a:rPr lang="en-US" sz="2800" baseline="0" dirty="0"/>
                        <a:t>, </a:t>
                      </a:r>
                      <a:r>
                        <a:rPr lang="en-US" sz="2800" baseline="0" dirty="0" err="1"/>
                        <a:t>lá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rong</a:t>
                      </a:r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 err="1"/>
                        <a:t>Lá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phong,lá</a:t>
                      </a:r>
                      <a:r>
                        <a:rPr lang="en-US" sz="2800" baseline="0" dirty="0"/>
                        <a:t>  </a:t>
                      </a:r>
                      <a:r>
                        <a:rPr lang="en-US" sz="2800" baseline="0" dirty="0" err="1"/>
                        <a:t>mướp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đắng</a:t>
                      </a:r>
                      <a:endParaRPr lang="en-US" sz="28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 err="1"/>
                        <a:t>Lá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dứa</a:t>
                      </a:r>
                      <a:r>
                        <a:rPr lang="en-US" sz="2800" baseline="0" dirty="0"/>
                        <a:t>, </a:t>
                      </a:r>
                      <a:r>
                        <a:rPr lang="en-US" sz="2800" baseline="0" dirty="0" err="1"/>
                        <a:t>lá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cây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lúa</a:t>
                      </a:r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 err="1"/>
                        <a:t>Lá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sen,lá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rau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má</a:t>
                      </a:r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91526">
                <a:tc>
                  <a:txBody>
                    <a:bodyPr/>
                    <a:lstStyle/>
                    <a:p>
                      <a:r>
                        <a:rPr lang="en-US" sz="2800" dirty="0" err="1"/>
                        <a:t>Lá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thông</a:t>
                      </a:r>
                      <a:r>
                        <a:rPr lang="en-US" sz="2800" baseline="0" dirty="0"/>
                        <a:t>, </a:t>
                      </a:r>
                      <a:r>
                        <a:rPr lang="en-US" sz="2800" baseline="0" dirty="0" err="1"/>
                        <a:t>lá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tùng</a:t>
                      </a:r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cxnSp>
        <p:nvCxnSpPr>
          <p:cNvPr id="17" name="Straight Arrow Connector 16"/>
          <p:cNvCxnSpPr/>
          <p:nvPr/>
        </p:nvCxnSpPr>
        <p:spPr>
          <a:xfrm>
            <a:off x="3276600" y="3657600"/>
            <a:ext cx="1371600" cy="838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3489960" y="2438400"/>
            <a:ext cx="1158240" cy="1828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3276600" y="2971800"/>
            <a:ext cx="1524000" cy="152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V="1">
            <a:off x="3276600" y="1676400"/>
            <a:ext cx="1371600" cy="609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3276600" y="1676400"/>
            <a:ext cx="1257300" cy="1981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10671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NXH Lớp 3 Tuần 23 Bài Lá cây (online-video-cutter.com)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22508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OJECT_FOLDER_UPDATED" val="1"/>
  <p:tag name="ISPRING_PRESENTATION_TITLE" val="Bai 45 La cay (2)"/>
  <p:tag name="ISPRING_FIRST_PUBLISH" val="1"/>
  <p:tag name="FLASHSPRING_ZOOM_TAG" val="46"/>
  <p:tag name="ISPRING_UUID" val="{7D9C8C3B-9347-437B-B545-D155AD3DB15F}"/>
  <p:tag name="ISPRING_RESOURCE_FOLDER" val="C:\Users\hp\Downloads\Bai 45 La cay (2)\"/>
  <p:tag name="ISPRING_PRESENTATION_PATH" val="C:\Users\hp\Downloads\Bai 45 La cay (2).pptx"/>
  <p:tag name="ISPRING_PROJECT_VERSION" val="9"/>
  <p:tag name="ISPRING_SCREEN_RECS_UPDATED" val="C:\Users\hp\Downloads\Bai 45 La cay (2)\"/>
  <p:tag name="ISPRING_PRESENTATION_INFO_2" val="&lt;?xml version=&quot;1.0&quot; encoding=&quot;UTF-8&quot; standalone=&quot;no&quot; ?&gt;&#10;&lt;presentation2&gt;&#10;&#10;  &lt;slides&gt;&#10;    &lt;slide id=&quot;{D2506D9A-A5F3-4D75-A82A-BB628BAD0296}&quot; pptId=&quot;284&quot;/&gt;&#10;    &lt;slide id=&quot;{239CA59B-4D9F-430D-BEAD-84FCCDB1AE96}&quot; pptId=&quot;286&quot;/&gt;&#10;    &lt;slide id=&quot;{8A1616C7-F7CD-4270-8860-209367EEF05E}&quot; pptId=&quot;288&quot;/&gt;&#10;    &lt;slide id=&quot;{07A45D3C-19DA-4DCE-AFD8-E462C442BDBF}&quot; pptId=&quot;257&quot;/&gt;&#10;    &lt;slide id=&quot;{C276C016-178B-4E55-92FB-A43BDE4C9ED5}&quot; pptId=&quot;287&quot;/&gt;&#10;    &lt;slide id=&quot;{E8E47C49-09CB-4699-A130-D485776F8477}&quot; pptId=&quot;280&quot;/&gt;&#10;    &lt;slide id=&quot;{226C5FBE-B62F-4272-99AD-AE30BF1B65FA}&quot; pptId=&quot;259&quot;/&gt;&#10;    &lt;slide id=&quot;{70138B25-0F99-4D2F-9C86-44D4CD558A5E}&quot; pptId=&quot;290&quot;/&gt;&#10;    &lt;slide id=&quot;{3809BC90-5F79-4DF6-A6C0-F7CB26D5053B}&quot; pptId=&quot;265&quot;/&gt;&#10;    &lt;slide id=&quot;{DB4B8488-D15D-452F-89E9-0AD653438F99}&quot; pptId=&quot;266&quot;/&gt;&#10;    &lt;slide id=&quot;{85A5814F-650C-427D-A223-7F4A0D585BD5}&quot; pptId=&quot;295&quot;/&gt;&#10;    &lt;slide id=&quot;{F48D7C33-F25B-440E-B25D-5C22E9D8823D}&quot; pptId=&quot;269&quot;/&gt;&#10;    &lt;slide id=&quot;{854CA3B9-83A5-4D7F-A356-46187CC762E9}&quot; pptId=&quot;264&quot;/&gt;&#10;    &lt;slide id=&quot;{F57B73A2-4588-4C6D-BDBE-2F6FE87AAC69}&quot; pptId=&quot;291&quot;/&gt;&#10;    &lt;slide id=&quot;{FEB26A94-9484-47A3-8FEB-5F7B4AF60DD0}&quot; pptId=&quot;276&quot;/&gt;&#10;    &lt;slide id=&quot;{E2C504AC-6598-4B11-96CD-4BA6CEE06C88}&quot; pptId=&quot;268&quot;/&gt;&#10;    &lt;slide id=&quot;{F8933799-36AF-4F2C-9EBC-9DFDBF6FCC64}&quot; pptId=&quot;292&quot;/&gt;&#10;    &lt;slide id=&quot;{184879D4-9BE4-47F2-A3CD-0889C4806C5F}&quot; pptId=&quot;270&quot;/&gt;&#10;    &lt;slide id=&quot;{B35A78C8-3B2E-4472-A2D4-C1E8CF9F90A7}&quot; pptId=&quot;282&quot;/&gt;&#10;    &lt;slide id=&quot;{2A7563D1-BE43-4832-B5CE-6DFB8AF3850B}&quot; pptId=&quot;296&quot;/&gt;&#10;    &lt;slide id=&quot;{8007AF70-F7B1-4681-8D0D-BA3AAC858C23}&quot; pptId=&quot;297&quot;/&gt;&#10;    &lt;slide id=&quot;{1F99E60F-51CB-4208-84FE-EB3DB660C28E}&quot; pptId=&quot;294&quot;/&gt;&#10;    &lt;slide id=&quot;{2C3DBC10-86FE-4B5B-8D23-D86075474119}&quot; pptId=&quot;277&quot;/&gt;&#10;    &lt;slide id=&quot;{670E0C80-C702-4C3D-B2F8-F053465F8D3D}&quot; pptId=&quot;299&quot;/&gt;&#10;    &lt;slide id=&quot;{79E26F79-6D76-4B41-A9DE-6B043028F33D}&quot; pptId=&quot;301&quot;/&gt;&#10;  &lt;/slides&gt;&#10;&#10;  &lt;narration&gt;&#10;    &lt;audioTracks&gt;&#10;      &lt;audioTrack muted=&quot;false&quot; name=&quot;Audio 1&quot; resource=&quot;914dcd06&quot; slideId=&quot;{D2506D9A-A5F3-4D75-A82A-BB628BAD0296}&quot; startTime=&quot;0&quot; volume=&quot;1&quot;&gt;&#10;        &lt;audio channels=&quot;1&quot; format=&quot;s16&quot; sampleRate=&quot;44100&quot;/&gt;&#10;      &lt;/audioTrack&gt;&#10;      &lt;audioTrack muted=&quot;false&quot; name=&quot;Audio 2&quot; resource=&quot;64aa4e57&quot; slideId=&quot;{239CA59B-4D9F-430D-BEAD-84FCCDB1AE96}&quot; startTime=&quot;0&quot; volume=&quot;1&quot;&gt;&#10;        &lt;audio channels=&quot;1&quot; format=&quot;s16&quot; sampleRate=&quot;44100&quot;/&gt;&#10;      &lt;/audioTrack&gt;&#10;      &lt;audioTrack muted=&quot;false&quot; name=&quot;Audio 3&quot; resource=&quot;b2d5be3a&quot; slideId=&quot;{8A1616C7-F7CD-4270-8860-209367EEF05E}&quot; startTime=&quot;0&quot; volume=&quot;1&quot;&gt;&#10;        &lt;audio channels=&quot;1&quot; format=&quot;s16&quot; sampleRate=&quot;44100&quot;/&gt;&#10;      &lt;/audioTrack&gt;&#10;      &lt;audioTrack muted=&quot;false&quot; name=&quot;Audio 4&quot; resource=&quot;0396e08c&quot; slideId=&quot;{07A45D3C-19DA-4DCE-AFD8-E462C442BDBF}&quot; startTime=&quot;0&quot; stepIndex=&quot;0&quot; volume=&quot;1&quot;&gt;&#10;        &lt;audio channels=&quot;1&quot; format=&quot;s16&quot; sampleRate=&quot;44100&quot;/&gt;&#10;      &lt;/audioTrack&gt;&#10;      &lt;audioTrack muted=&quot;false&quot; name=&quot;Audio 5&quot; resource=&quot;147aa162&quot; slideId=&quot;{C276C016-178B-4E55-92FB-A43BDE4C9ED5}&quot; startTime=&quot;0&quot; stepIndex=&quot;0&quot; volume=&quot;1&quot;&gt;&#10;        &lt;audio channels=&quot;1&quot; format=&quot;s16&quot; sampleRate=&quot;44100&quot;/&gt;&#10;      &lt;/audioTrack&gt;&#10;      &lt;audioTrack muted=&quot;false&quot; name=&quot;Audio 6&quot; resource=&quot;bc9dbbcf&quot; slideId=&quot;{E8E47C49-09CB-4699-A130-D485776F8477}&quot; startTime=&quot;0&quot; stepIndex=&quot;0&quot; volume=&quot;1&quot;&gt;&#10;        &lt;audio channels=&quot;1&quot; format=&quot;s16&quot; sampleRate=&quot;44100&quot;/&gt;&#10;      &lt;/audioTrack&gt;&#10;      &lt;audioTrack muted=&quot;false&quot; name=&quot;Audio 7&quot; resource=&quot;485db9a8&quot; slideId=&quot;{226C5FBE-B62F-4272-99AD-AE30BF1B65FA}&quot; startTime=&quot;0&quot; stepIndex=&quot;0&quot; volume=&quot;1&quot;&gt;&#10;        &lt;audio channels=&quot;1&quot; format=&quot;s16&quot; sampleRate=&quot;44100&quot;/&gt;&#10;      &lt;/audioTrack&gt;&#10;      &lt;audioTrack muted=&quot;false&quot; name=&quot;Audio 8&quot; resource=&quot;dbd5eaa8&quot; slideId=&quot;{70138B25-0F99-4D2F-9C86-44D4CD558A5E}&quot; startTime=&quot;0&quot; stepIndex=&quot;0&quot; volume=&quot;1&quot;&gt;&#10;        &lt;audio channels=&quot;1&quot; format=&quot;s16&quot; sampleRate=&quot;44100&quot;/&gt;&#10;      &lt;/audioTrack&gt;&#10;      &lt;audioTrack muted=&quot;false&quot; name=&quot;Audio 9&quot; resource=&quot;dec1fb81&quot; slideId=&quot;{3809BC90-5F79-4DF6-A6C0-F7CB26D5053B}&quot; startTime=&quot;0&quot; stepIndex=&quot;0&quot; volume=&quot;1&quot;&gt;&#10;        &lt;audio channels=&quot;1&quot; format=&quot;s16&quot; sampleRate=&quot;44100&quot;/&gt;&#10;      &lt;/audioTrack&gt;&#10;      &lt;audioTrack muted=&quot;false&quot; name=&quot;Audio 10&quot; resource=&quot;8a2e6db0&quot; slideId=&quot;{DB4B8488-D15D-452F-89E9-0AD653438F99}&quot; startTime=&quot;0&quot; stepIndex=&quot;0&quot; volume=&quot;1&quot;&gt;&#10;        &lt;audio channels=&quot;1&quot; format=&quot;s16&quot; sampleRate=&quot;44100&quot;/&gt;&#10;      &lt;/audioTrack&gt;&#10;      &lt;audioTrack muted=&quot;false&quot; name=&quot;Audio 11&quot; resource=&quot;c59230ff&quot; slideId=&quot;{854CA3B9-83A5-4D7F-A356-46187CC762E9}&quot; startTime=&quot;0&quot; stepIndex=&quot;0&quot; volume=&quot;1&quot;&gt;&#10;        &lt;audio channels=&quot;1&quot; format=&quot;s16&quot; sampleRate=&quot;44100&quot;/&gt;&#10;      &lt;/audioTrack&gt;&#10;      &lt;audioTrack muted=&quot;false&quot; name=&quot;Audio 12&quot; resource=&quot;5f31e016&quot; slideId=&quot;{85A5814F-650C-427D-A223-7F4A0D585BD5}&quot; startTime=&quot;0&quot; stepIndex=&quot;0&quot; volume=&quot;1&quot;&gt;&#10;        &lt;audio channels=&quot;1&quot; format=&quot;s16&quot; sampleRate=&quot;44100&quot;/&gt;&#10;      &lt;/audioTrack&gt;&#10;      &lt;audioTrack muted=&quot;false&quot; name=&quot;Audio 13&quot; resource=&quot;93a4594e&quot; slideId=&quot;{F48D7C33-F25B-440E-B25D-5C22E9D8823D}&quot; startTime=&quot;0&quot; stepIndex=&quot;0&quot; volume=&quot;1&quot;&gt;&#10;        &lt;audio channels=&quot;1&quot; format=&quot;s16&quot; sampleRate=&quot;44100&quot;/&gt;&#10;      &lt;/audioTrack&gt;&#10;      &lt;audioTrack muted=&quot;false&quot; name=&quot;Audio 14&quot; resource=&quot;bff34cda&quot; slideId=&quot;{F57B73A2-4588-4C6D-BDBE-2F6FE87AAC69}&quot; startTime=&quot;0&quot; stepIndex=&quot;0&quot; volume=&quot;1&quot;&gt;&#10;        &lt;audio channels=&quot;1&quot; format=&quot;s16&quot; sampleRate=&quot;44100&quot;/&gt;&#10;      &lt;/audioTrack&gt;&#10;      &lt;audioTrack muted=&quot;false&quot; name=&quot;Audio 15&quot; resource=&quot;1b28ae29&quot; slideId=&quot;{FEB26A94-9484-47A3-8FEB-5F7B4AF60DD0}&quot; startTime=&quot;0&quot; stepIndex=&quot;0&quot; volume=&quot;1&quot;&gt;&#10;        &lt;audio channels=&quot;1&quot; format=&quot;s16&quot; sampleRate=&quot;44100&quot;/&gt;&#10;      &lt;/audioTrack&gt;&#10;      &lt;audioTrack muted=&quot;false&quot; name=&quot;Audio 16&quot; resource=&quot;29196abd&quot; slideId=&quot;{E2C504AC-6598-4B11-96CD-4BA6CEE06C88}&quot; startTime=&quot;0&quot; stepIndex=&quot;0&quot; volume=&quot;1&quot;&gt;&#10;        &lt;audio channels=&quot;1&quot; format=&quot;s16&quot; sampleRate=&quot;44100&quot;/&gt;&#10;      &lt;/audioTrack&gt;&#10;      &lt;audioTrack muted=&quot;false&quot; name=&quot;Audio 17&quot; resource=&quot;e3937486&quot; slideId=&quot;{F8933799-36AF-4F2C-9EBC-9DFDBF6FCC64}&quot; startTime=&quot;0&quot; stepIndex=&quot;0&quot; volume=&quot;1&quot;&gt;&#10;        &lt;audio channels=&quot;1&quot; format=&quot;s16&quot; sampleRate=&quot;44100&quot;/&gt;&#10;      &lt;/audioTrack&gt;&#10;      &lt;audioTrack muted=&quot;false&quot; name=&quot;Audio 18&quot; resource=&quot;753f0be5&quot; slideId=&quot;{2A7563D1-BE43-4832-B5CE-6DFB8AF3850B}&quot; startTime=&quot;0&quot; stepIndex=&quot;0&quot; volume=&quot;1&quot;&gt;&#10;        &lt;audio channels=&quot;1&quot; format=&quot;s16&quot; sampleRate=&quot;44100&quot;/&gt;&#10;      &lt;/audioTrack&gt;&#10;      &lt;audioTrack muted=&quot;false&quot; name=&quot;Audio 19&quot; resource=&quot;0bdd6cb2&quot; slideId=&quot;{8007AF70-F7B1-4681-8D0D-BA3AAC858C23}&quot; startTime=&quot;0&quot; stepIndex=&quot;0&quot; volume=&quot;1&quot;&gt;&#10;        &lt;audio channels=&quot;1&quot; format=&quot;s16&quot; sampleRate=&quot;44100&quot;/&gt;&#10;      &lt;/audioTrack&gt;&#10;      &lt;audioTrack muted=&quot;false&quot; name=&quot;Audio 20&quot; resource=&quot;1b0be1fe&quot; slideId=&quot;{1F99E60F-51CB-4208-84FE-EB3DB660C28E}&quot; startTime=&quot;0&quot; volume=&quot;1&quot;&gt;&#10;        &lt;audio channels=&quot;1&quot; format=&quot;s16&quot; sampleRate=&quot;44100&quot;/&gt;&#10;      &lt;/audioTrack&gt;&#10;      &lt;audioTrack muted=&quot;false&quot; name=&quot;Audio 21&quot; resource=&quot;7a65b7c8&quot; slideId=&quot;{670E0C80-C702-4C3D-B2F8-F053465F8D3D}&quot; startTime=&quot;0&quot; stepIndex=&quot;0&quot; volume=&quot;1&quot;&gt;&#10;        &lt;audio channels=&quot;1&quot; format=&quot;s16&quot; sampleRate=&quot;44100&quot;/&gt;&#10;      &lt;/audioTrack&gt;&#10;      &lt;audioTrack muted=&quot;false&quot; name=&quot;Audio 22&quot; resource=&quot;5f5e9f79&quot; slideId=&quot;{79E26F79-6D76-4B41-A9DE-6B043028F33D}&quot; startTime=&quot;0&quot; stepIndex=&quot;0&quot; volume=&quot;1&quot;&gt;&#10;        &lt;audio channels=&quot;1&quot; format=&quot;s16&quot; sampleRate=&quot;44100&quot;/&gt;&#10;      &lt;/audioTrack&gt;&#10;    &lt;/audioTracks&gt;&#10;    &lt;videoTracks/&gt;&#10;  &lt;/narration&gt;&#10;&#10;&lt;/presentation2&gt;&#10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6.3"/>
  <p:tag name="ISPRING_SLIDE_ID_2" val="{85A5814F-650C-427D-A223-7F4A0D585BD5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5.497"/>
  <p:tag name="TIMING" val="|0.001"/>
  <p:tag name="ISPRING_SLIDE_ID_2" val="{F48D7C33-F25B-440E-B25D-5C22E9D8823D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19.403"/>
  <p:tag name="ISPRING_SLIDE_ID_2" val="{F57B73A2-4588-4C6D-BDBE-2F6FE87AAC69}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15.807"/>
  <p:tag name="ISPRING_SLIDE_ID_2" val="{FEB26A94-9484-47A3-8FEB-5F7B4AF60DD0}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15.658"/>
  <p:tag name="TIMING" val="|15.328|0.001"/>
  <p:tag name="ISPRING_SLIDE_ID_2" val="{E2C504AC-6598-4B11-96CD-4BA6CEE06C88}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17.617"/>
  <p:tag name="TIMING" val="|12.304|0.001|0.001|0.001"/>
  <p:tag name="ISPRING_SLIDE_ID_2" val="{F8933799-36AF-4F2C-9EBC-9DFDBF6FCC64}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5"/>
  <p:tag name="ISPRING_SLIDE_ID_2" val="{184879D4-9BE4-47F2-A3CD-0889C4806C5F}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5"/>
  <p:tag name="ISPRING_SLIDE_ID_2" val="{B35A78C8-3B2E-4472-A2D4-C1E8CF9F90A7}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9.944"/>
  <p:tag name="ISPRING_SLIDE_ID_2" val="{2A7563D1-BE43-4832-B5CE-6DFB8AF3850B}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7.988"/>
  <p:tag name="ISPRING_SLIDE_ID_2" val="{8007AF70-F7B1-4681-8D0D-BA3AAC858C23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ISPRING_SLIDE_HAS_SCREEN_REC" val="1"/>
  <p:tag name="GENSWF_ADVANCE_TIME" val="9.248"/>
  <p:tag name="TIMING" val="|9.245|0.001|0.001"/>
  <p:tag name="ISPRING_SLIDE_ID_2" val="{D2506D9A-A5F3-4D75-A82A-BB628BAD0296}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10.899"/>
  <p:tag name="ISPRING_SLIDE_ID_2" val="{1F99E60F-51CB-4208-84FE-EB3DB660C28E}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8.329"/>
  <p:tag name="ISPRING_SLIDE_ID_2" val="{2C3DBC10-86FE-4B5B-8D23-D86075474119}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12.411"/>
  <p:tag name="ISPRING_SLIDE_ID_2" val="{670E0C80-C702-4C3D-B2F8-F053465F8D3D}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5"/>
  <p:tag name="ISPRING_SLIDE_ID_2" val="{79E26F79-6D76-4B41-A9DE-6B043028F33D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13.383"/>
  <p:tag name="ISPRING_SLIDE_ID_2" val="{07A45D3C-19DA-4DCE-AFD8-E462C442BDBF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9.82"/>
  <p:tag name="ISPRING_SLIDE_ID_2" val="{C276C016-178B-4E55-92FB-A43BDE4C9ED5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5"/>
  <p:tag name="ISPRING_SLIDE_ID_2" val="{E8E47C49-09CB-4699-A130-D485776F8477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32.416"/>
  <p:tag name="TIMING" val="|32.407|0.001|0.001|0.001|0.001|0.001|0.001|0.001|0.001"/>
  <p:tag name="ISPRING_SLIDE_ID_2" val="{226C5FBE-B62F-4272-99AD-AE30BF1B65FA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9.779"/>
  <p:tag name="ISPRING_SLIDE_ID_2" val="{70138B25-0F99-4D2F-9C86-44D4CD558A5E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10.007"/>
  <p:tag name="TIMING" val="|9.867|0.001|0.001|0.001|0.001|0.001|0.001|0.001"/>
  <p:tag name="ISPRING_SLIDE_ID_2" val="{3809BC90-5F79-4DF6-A6C0-F7CB26D5053B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12.903"/>
  <p:tag name="TIMING" val="|12.893|0.001|0.001|0.001|0.001|0.001|0.001|0.001|0.001"/>
  <p:tag name="ISPRING_SLIDE_ID_2" val="{DB4B8488-D15D-452F-89E9-0AD653438F99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1080</TotalTime>
  <Words>403</Words>
  <Application>Microsoft Office PowerPoint</Application>
  <PresentationFormat>On-screen Show (4:3)</PresentationFormat>
  <Paragraphs>113</Paragraphs>
  <Slides>22</Slides>
  <Notes>22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Calibri</vt:lpstr>
      <vt:lpstr>Times New Roman</vt:lpstr>
      <vt:lpstr>Office Theme</vt:lpstr>
      <vt:lpstr>PowerPoint Presentation</vt:lpstr>
      <vt:lpstr>Tự nhiên xã hội: BÀI 45 </vt:lpstr>
      <vt:lpstr>PowerPoint Presentation</vt:lpstr>
      <vt:lpstr>PowerPoint Presentation</vt:lpstr>
      <vt:lpstr>PowerPoint Presentation</vt:lpstr>
      <vt:lpstr>Lá cây có màu xanh lục, một số ít có màu đỏ hoặc vàng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Dặn dò</vt:lpstr>
      <vt:lpstr>Cám ơn các em đã theo dõi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Bai 45 La cay (2)</dc:title>
  <dc:creator>LENOVO</dc:creator>
  <cp:lastModifiedBy>Dương Thủy</cp:lastModifiedBy>
  <cp:revision>123</cp:revision>
  <dcterms:created xsi:type="dcterms:W3CDTF">2021-03-03T14:55:13Z</dcterms:created>
  <dcterms:modified xsi:type="dcterms:W3CDTF">2022-02-13T16:41:55Z</dcterms:modified>
</cp:coreProperties>
</file>