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708" r:id="rId5"/>
    <p:sldMasterId id="2147483723" r:id="rId6"/>
    <p:sldMasterId id="2147483738" r:id="rId7"/>
    <p:sldMasterId id="2147484248" r:id="rId8"/>
    <p:sldMasterId id="2147484283" r:id="rId9"/>
  </p:sldMasterIdLst>
  <p:notesMasterIdLst>
    <p:notesMasterId r:id="rId29"/>
  </p:notesMasterIdLst>
  <p:sldIdLst>
    <p:sldId id="285" r:id="rId10"/>
    <p:sldId id="317" r:id="rId11"/>
    <p:sldId id="311" r:id="rId12"/>
    <p:sldId id="286" r:id="rId13"/>
    <p:sldId id="305" r:id="rId14"/>
    <p:sldId id="289" r:id="rId15"/>
    <p:sldId id="313" r:id="rId16"/>
    <p:sldId id="291" r:id="rId17"/>
    <p:sldId id="292" r:id="rId18"/>
    <p:sldId id="294" r:id="rId19"/>
    <p:sldId id="295" r:id="rId20"/>
    <p:sldId id="298" r:id="rId21"/>
    <p:sldId id="304" r:id="rId22"/>
    <p:sldId id="258" r:id="rId23"/>
    <p:sldId id="307" r:id="rId24"/>
    <p:sldId id="308" r:id="rId25"/>
    <p:sldId id="315" r:id="rId26"/>
    <p:sldId id="318" r:id="rId27"/>
    <p:sldId id="316" r:id="rId28"/>
  </p:sldIdLst>
  <p:sldSz cx="12192000" cy="6858000"/>
  <p:notesSz cx="6858000" cy="9144000"/>
  <p:custDataLst>
    <p:tags r:id="rId30"/>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4660"/>
  </p:normalViewPr>
  <p:slideViewPr>
    <p:cSldViewPr>
      <p:cViewPr varScale="1">
        <p:scale>
          <a:sx n="68" d="100"/>
          <a:sy n="68" d="100"/>
        </p:scale>
        <p:origin x="798"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tags" Target="tags/tag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04B26-9B0D-49F3-8C6C-99A84FDDEBD9}" type="slidenum">
              <a:rPr lang="en-US" altLang="vi-VN" smtClean="0"/>
              <a:pPr>
                <a:defRPr/>
              </a:pPr>
              <a:t>1</a:t>
            </a:fld>
            <a:endParaRPr lang="en-US" altLang="vi-VN"/>
          </a:p>
        </p:txBody>
      </p:sp>
    </p:spTree>
    <p:extLst>
      <p:ext uri="{BB962C8B-B14F-4D97-AF65-F5344CB8AC3E}">
        <p14:creationId xmlns:p14="http://schemas.microsoft.com/office/powerpoint/2010/main" val="355703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172568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2467772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69137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101100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4342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2166045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89563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346722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27991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735592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16834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215878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80097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391569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707780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68153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57752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18885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36754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241537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689160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2022/2/25</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2022/2/25</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2022/2/25</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2/25/2022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2/25/2022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2/25/2022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2/25/2022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233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396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3312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7016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59052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1846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185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989242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4539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9476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365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image" Target="../media/image4.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2.png"/><Relationship Id="rId2" Type="http://schemas.openxmlformats.org/officeDocument/2006/relationships/slideLayout" Target="../slideLayouts/slideLayout50.xml"/><Relationship Id="rId16" Type="http://schemas.openxmlformats.org/officeDocument/2006/relationships/image" Target="../media/image1.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4.png"/><Relationship Id="rId2" Type="http://schemas.openxmlformats.org/officeDocument/2006/relationships/slideLayout" Target="../slideLayouts/slideLayout64.xml"/><Relationship Id="rId16" Type="http://schemas.openxmlformats.org/officeDocument/2006/relationships/image" Target="../media/image3.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4.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3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74" r:id="rId8"/>
    <p:sldLayoutId id="2147484269" r:id="rId9"/>
    <p:sldLayoutId id="2147484265" r:id="rId10"/>
    <p:sldLayoutId id="2147484264" r:id="rId11"/>
    <p:sldLayoutId id="2147484263" r:id="rId12"/>
    <p:sldLayoutId id="2147484262" r:id="rId13"/>
    <p:sldLayoutId id="2147484203" r:id="rId14"/>
    <p:sldLayoutId id="2147484204" r:id="rId15"/>
    <p:sldLayoutId id="2147484282" r:id="rId16"/>
    <p:sldLayoutId id="2147484280" r:id="rId17"/>
    <p:sldLayoutId id="2147484279" r:id="rId18"/>
    <p:sldLayoutId id="2147484278" r:id="rId19"/>
    <p:sldLayoutId id="2147484277" r:id="rId20"/>
    <p:sldLayoutId id="2147484276" r:id="rId21"/>
    <p:sldLayoutId id="2147484275" r:id="rId22"/>
    <p:sldLayoutId id="2147484273" r:id="rId23"/>
    <p:sldLayoutId id="2147484272" r:id="rId24"/>
    <p:sldLayoutId id="2147484271" r:id="rId25"/>
    <p:sldLayoutId id="2147484270" r:id="rId26"/>
    <p:sldLayoutId id="2147484268" r:id="rId27"/>
    <p:sldLayoutId id="2147484267" r:id="rId28"/>
    <p:sldLayoutId id="2147484266" r:id="rId29"/>
    <p:sldLayoutId id="2147484205" r:id="rId30"/>
    <p:sldLayoutId id="2147484206" r:id="rId31"/>
    <p:sldLayoutId id="2147484221" r:id="rId32"/>
    <p:sldLayoutId id="2147484281" r:id="rId33"/>
    <p:sldLayoutId id="2147484261" r:id="rId3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38"/>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2/25/2022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50361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9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2F1DBB74-E64C-4E6B-A32B-E8148F212728}"/>
              </a:ext>
            </a:extLst>
          </p:cNvPr>
          <p:cNvSpPr/>
          <p:nvPr/>
        </p:nvSpPr>
        <p:spPr bwMode="auto">
          <a:xfrm>
            <a:off x="1847528" y="1268760"/>
            <a:ext cx="8928992" cy="25202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 typeface="Arial" pitchFamily="34" charset="0"/>
              <a:buNone/>
              <a:tabLst/>
            </a:pPr>
            <a:r>
              <a:rPr lang="en-US" sz="4400" dirty="0" err="1">
                <a:solidFill>
                  <a:schemeClr val="tx2"/>
                </a:solidFill>
                <a:latin typeface="Calibri" pitchFamily="34" charset="0"/>
                <a:ea typeface="幼圆" pitchFamily="1" charset="-122"/>
              </a:rPr>
              <a:t>Tập</a:t>
            </a:r>
            <a:r>
              <a:rPr lang="en-US" sz="4400" dirty="0">
                <a:solidFill>
                  <a:schemeClr val="tx2"/>
                </a:solidFill>
                <a:latin typeface="Calibri" pitchFamily="34" charset="0"/>
                <a:ea typeface="幼圆" pitchFamily="1" charset="-122"/>
              </a:rPr>
              <a:t> </a:t>
            </a:r>
            <a:r>
              <a:rPr lang="en-US" sz="4400" dirty="0" err="1">
                <a:solidFill>
                  <a:schemeClr val="tx2"/>
                </a:solidFill>
                <a:latin typeface="Calibri" pitchFamily="34" charset="0"/>
                <a:ea typeface="幼圆" pitchFamily="1" charset="-122"/>
              </a:rPr>
              <a:t>làm</a:t>
            </a:r>
            <a:r>
              <a:rPr lang="en-US" sz="4400" dirty="0">
                <a:solidFill>
                  <a:schemeClr val="tx2"/>
                </a:solidFill>
                <a:latin typeface="Calibri" pitchFamily="34" charset="0"/>
                <a:ea typeface="幼圆" pitchFamily="1" charset="-122"/>
              </a:rPr>
              <a:t> </a:t>
            </a:r>
            <a:r>
              <a:rPr lang="en-US" sz="4400" dirty="0" err="1">
                <a:solidFill>
                  <a:schemeClr val="tx2"/>
                </a:solidFill>
                <a:latin typeface="Calibri" pitchFamily="34" charset="0"/>
                <a:ea typeface="幼圆" pitchFamily="1" charset="-122"/>
              </a:rPr>
              <a:t>văn</a:t>
            </a:r>
            <a:endParaRPr lang="en-US" sz="4400" dirty="0">
              <a:solidFill>
                <a:schemeClr val="tx2"/>
              </a:solidFill>
              <a:latin typeface="Calibri" pitchFamily="34" charset="0"/>
              <a:ea typeface="幼圆" pitchFamily="1" charset="-122"/>
            </a:endParaRPr>
          </a:p>
          <a:p>
            <a:pPr marL="0" marR="0" indent="0" algn="ctr" defTabSz="914400" rtl="0" eaLnBrk="0" fontAlgn="base" latinLnBrk="0" hangingPunct="0">
              <a:lnSpc>
                <a:spcPct val="150000"/>
              </a:lnSpc>
              <a:spcBef>
                <a:spcPct val="0"/>
              </a:spcBef>
              <a:spcAft>
                <a:spcPct val="0"/>
              </a:spcAft>
              <a:buClrTx/>
              <a:buSzTx/>
              <a:buFont typeface="Arial" pitchFamily="34" charset="0"/>
              <a:buNone/>
              <a:tabLst/>
            </a:pPr>
            <a:r>
              <a:rPr kumimoji="0" lang="en-US" sz="4400" b="0" i="0" u="none" strike="noStrike" cap="none" normalizeH="0" baseline="0" dirty="0" err="1">
                <a:ln>
                  <a:noFill/>
                </a:ln>
                <a:solidFill>
                  <a:srgbClr val="FF0000"/>
                </a:solidFill>
                <a:effectLst/>
                <a:latin typeface="Calibri" pitchFamily="34" charset="0"/>
                <a:ea typeface="幼圆" pitchFamily="1" charset="-122"/>
              </a:rPr>
              <a:t>Kể</a:t>
            </a:r>
            <a:r>
              <a:rPr kumimoji="0" lang="en-US" sz="4400" b="0" i="0" u="none" strike="noStrike" cap="none" normalizeH="0" baseline="0" dirty="0">
                <a:ln>
                  <a:noFill/>
                </a:ln>
                <a:solidFill>
                  <a:srgbClr val="FF0000"/>
                </a:solidFill>
                <a:effectLst/>
                <a:latin typeface="Calibri" pitchFamily="34" charset="0"/>
                <a:ea typeface="幼圆" pitchFamily="1" charset="-122"/>
              </a:rPr>
              <a:t> </a:t>
            </a:r>
            <a:r>
              <a:rPr kumimoji="0" lang="en-US" sz="4400" b="0" i="0" u="none" strike="noStrike" cap="none" normalizeH="0" baseline="0" dirty="0" err="1">
                <a:ln>
                  <a:noFill/>
                </a:ln>
                <a:solidFill>
                  <a:srgbClr val="FF0000"/>
                </a:solidFill>
                <a:effectLst/>
                <a:latin typeface="Calibri" pitchFamily="34" charset="0"/>
                <a:ea typeface="幼圆" pitchFamily="1" charset="-122"/>
              </a:rPr>
              <a:t>l</a:t>
            </a:r>
            <a:r>
              <a:rPr lang="en-US" sz="4400" dirty="0" err="1">
                <a:solidFill>
                  <a:srgbClr val="FF0000"/>
                </a:solidFill>
                <a:latin typeface="Calibri" pitchFamily="34" charset="0"/>
                <a:ea typeface="幼圆" pitchFamily="1" charset="-122"/>
              </a:rPr>
              <a:t>ại</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một</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buổi</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biểu</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diễn</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nghệ</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thuật</a:t>
            </a:r>
            <a:endParaRPr kumimoji="0" lang="en-US" sz="4400" b="0" i="0" u="none" strike="noStrike" cap="none" normalizeH="0" baseline="0" dirty="0">
              <a:ln>
                <a:noFill/>
              </a:ln>
              <a:solidFill>
                <a:srgbClr val="FF0000"/>
              </a:solidFill>
              <a:effectLst/>
              <a:latin typeface="Calibri" pitchFamily="34" charset="0"/>
              <a:ea typeface="幼圆" pitchFamily="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a:latin typeface="Times New Roman" pitchFamily="18" charset="0"/>
                <a:cs typeface="Times New Roman" pitchFamily="18" charset="0"/>
              </a:rPr>
              <a:t>VD: 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mà còn đi được cả xe máy. Mặc dù ngồi trên xe máy, chân 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e</a:t>
            </a:r>
            <a:r>
              <a:rPr lang="en-US" sz="2800" i="1" dirty="0">
                <a:solidFill>
                  <a:srgbClr val="0000FF"/>
                </a:solidFill>
                <a:latin typeface="Times New Roman" pitchFamily="18" charset="0"/>
                <a:cs typeface="Times New Roman" pitchFamily="18" charset="0"/>
              </a:rPr>
              <a:t>)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mục, ng</a:t>
            </a:r>
            <a:r>
              <a:rPr lang="vi-VN" sz="2800" i="1">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diễn nh</a:t>
            </a:r>
            <a:r>
              <a:rPr lang="vi-VN" sz="2800" i="1">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nào,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ấn t</a:t>
            </a:r>
            <a:r>
              <a:rPr lang="vi-VN" sz="2800" i="1">
                <a:solidFill>
                  <a:srgbClr val="0000FF"/>
                </a:solidFill>
                <a:latin typeface="Times New Roman" pitchFamily="18" charset="0"/>
                <a:cs typeface="Times New Roman" pitchFamily="18" charset="0"/>
              </a:rPr>
              <a:t>ượng</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thông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iệp;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(tr.48)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a:solidFill>
                  <a:srgbClr val="000000"/>
                </a:solidFill>
              </a:rPr>
              <a:t> Diễn đạt rõ ý, thành câu.</a:t>
            </a:r>
          </a:p>
          <a:p>
            <a:pPr eaLnBrk="1" hangingPunct="1"/>
            <a:r>
              <a:rPr lang="en-US" altLang="vi-VN" sz="2800" b="1">
                <a:solidFill>
                  <a:srgbClr val="000000"/>
                </a:solidFill>
              </a:rPr>
              <a:t>Từ ngữ gợi tả, có hình ảnh.</a:t>
            </a:r>
            <a:endParaRPr lang="vi-VN" altLang="vi-VN" sz="2800" b="1">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5273040" y="1014632"/>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a:solidFill>
                  <a:srgbClr val="FF0000"/>
                </a:solidFill>
                <a:ea typeface="+mn-ea"/>
              </a:rPr>
              <a:t>Bài tham khảo          </a:t>
            </a:r>
            <a:r>
              <a:rPr lang="vi-VN" sz="2400">
                <a:solidFill>
                  <a:srgbClr val="000000"/>
                </a:solidFill>
                <a:ea typeface="+mn-ea"/>
              </a:rPr>
              <a:t>Kể 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p>
        </p:txBody>
      </p:sp>
    </p:spTree>
    <p:extLst>
      <p:ext uri="{BB962C8B-B14F-4D97-AF65-F5344CB8AC3E}">
        <p14:creationId xmlns:p14="http://schemas.microsoft.com/office/powerpoint/2010/main" val="326094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nữa.</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3A7933-69A4-4694-9A9E-22E967441FD7}"/>
              </a:ext>
            </a:extLst>
          </p:cNvPr>
          <p:cNvSpPr txBox="1"/>
          <p:nvPr/>
        </p:nvSpPr>
        <p:spPr>
          <a:xfrm>
            <a:off x="1271464" y="980728"/>
            <a:ext cx="9649072" cy="4893647"/>
          </a:xfrm>
          <a:prstGeom prst="rect">
            <a:avLst/>
          </a:prstGeom>
          <a:noFill/>
        </p:spPr>
        <p:txBody>
          <a:bodyPr wrap="square">
            <a:spAutoFit/>
          </a:body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      Buổi biểu diễn văn nghệ chào mừng ngày 20/11 diễn ra tại sân trường em thật là vui và đầy ý nghĩa.</a:t>
            </a:r>
          </a:p>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   Sáng hôm ấy,  rất đông người có mặt ở đây để thưởng thức với những lời chức mừng và tri ân  thầy cô của tất cả học sinh toàn trường. Với rất nhều những tiết mục đặc sắc của các anh chị và các bạn trong các khối lớp. Tiết mục đặc sắc nhất là tiết mục múa quạt của bạn Vi lớp em. Những động tác nhảy hòa quyện với những động tác múa của tay rất nhẹ nhàng uyển chuyển, nhìn bạn thể hiện như một diễn viên múa thực thụ. Bạn nhận được những tràng pháo tay cổ vũ rất nhiệt tình của tất cả học sinh toàn trường.Tiết mục múa của các anh chị lớp 5 cũng rất hay.</a:t>
            </a:r>
          </a:p>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       Buổi biểu diễn văn nghệ khép lại, chúng em ra về. Đây là một buổi biểu diễn văn nghệ rất hay và ghi dấu ấn mãi trong em. </a:t>
            </a:r>
          </a:p>
        </p:txBody>
      </p:sp>
    </p:spTree>
    <p:extLst>
      <p:ext uri="{BB962C8B-B14F-4D97-AF65-F5344CB8AC3E}">
        <p14:creationId xmlns:p14="http://schemas.microsoft.com/office/powerpoint/2010/main" val="91503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WordArt 3"/>
          <p:cNvSpPr>
            <a:spLocks noChangeArrowheads="1" noChangeShapeType="1" noTextEdit="1"/>
          </p:cNvSpPr>
          <p:nvPr/>
        </p:nvSpPr>
        <p:spPr bwMode="auto">
          <a:xfrm>
            <a:off x="1524000" y="1844824"/>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i="1" kern="10" dirty="0">
                <a:ln w="0"/>
                <a:effectLst>
                  <a:outerShdw blurRad="38100" dist="19050" dir="2700000" algn="tl" rotWithShape="0">
                    <a:schemeClr val="dk1">
                      <a:alpha val="40000"/>
                    </a:schemeClr>
                  </a:outerShdw>
                </a:effectLst>
                <a:latin typeface="Times New Roman"/>
                <a:cs typeface="Times New Roman"/>
              </a:rPr>
              <a:t>Thank you!</a:t>
            </a:r>
          </a:p>
        </p:txBody>
      </p:sp>
      <p:pic>
        <p:nvPicPr>
          <p:cNvPr id="4" name="图片 38916" descr="1-30">
            <a:extLst>
              <a:ext uri="{FF2B5EF4-FFF2-40B4-BE49-F238E27FC236}">
                <a16:creationId xmlns:a16="http://schemas.microsoft.com/office/drawing/2014/main" id="{C0F14EFF-E220-4370-8D1E-D5289B9A3A25}"/>
              </a:ext>
            </a:extLst>
          </p:cNvPr>
          <p:cNvPicPr>
            <a:picLocks noChangeAspect="1"/>
          </p:cNvPicPr>
          <p:nvPr/>
        </p:nvPicPr>
        <p:blipFill>
          <a:blip r:embed="rId2"/>
          <a:stretch>
            <a:fillRect/>
          </a:stretch>
        </p:blipFill>
        <p:spPr>
          <a:xfrm>
            <a:off x="-168696" y="3168770"/>
            <a:ext cx="2315964" cy="3689230"/>
          </a:xfrm>
          <a:prstGeom prst="rect">
            <a:avLst/>
          </a:prstGeom>
          <a:noFill/>
          <a:ln w="9525">
            <a:noFill/>
          </a:ln>
        </p:spPr>
      </p:pic>
      <p:pic>
        <p:nvPicPr>
          <p:cNvPr id="5" name="图片 38918" descr="1-32">
            <a:extLst>
              <a:ext uri="{FF2B5EF4-FFF2-40B4-BE49-F238E27FC236}">
                <a16:creationId xmlns:a16="http://schemas.microsoft.com/office/drawing/2014/main" id="{D633C8A0-FBDE-49F2-A858-DE97654BD79E}"/>
              </a:ext>
            </a:extLst>
          </p:cNvPr>
          <p:cNvPicPr>
            <a:picLocks noChangeAspect="1"/>
          </p:cNvPicPr>
          <p:nvPr/>
        </p:nvPicPr>
        <p:blipFill>
          <a:blip r:embed="rId3"/>
          <a:stretch>
            <a:fillRect/>
          </a:stretch>
        </p:blipFill>
        <p:spPr>
          <a:xfrm>
            <a:off x="9696400" y="3315384"/>
            <a:ext cx="2495600" cy="3715897"/>
          </a:xfrm>
          <a:prstGeom prst="rect">
            <a:avLst/>
          </a:prstGeom>
          <a:noFill/>
          <a:ln w="9525">
            <a:noFill/>
          </a:ln>
        </p:spPr>
      </p:pic>
    </p:spTree>
    <p:extLst>
      <p:ext uri="{BB962C8B-B14F-4D97-AF65-F5344CB8AC3E}">
        <p14:creationId xmlns:p14="http://schemas.microsoft.com/office/powerpoint/2010/main" val="20508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5000" r="-5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39CF-38C0-4855-BD49-22C3137C98A6}"/>
              </a:ext>
            </a:extLst>
          </p:cNvPr>
          <p:cNvSpPr>
            <a:spLocks noGrp="1"/>
          </p:cNvSpPr>
          <p:nvPr>
            <p:ph type="title"/>
          </p:nvPr>
        </p:nvSpPr>
        <p:spPr>
          <a:xfrm>
            <a:off x="1055440" y="799962"/>
            <a:ext cx="9086252" cy="834496"/>
          </a:xfrm>
        </p:spPr>
        <p:txBody>
          <a:bodyPr>
            <a:normAutofit/>
          </a:bodyPr>
          <a:lstStyle/>
          <a:p>
            <a:r>
              <a:rPr lang="en-US" sz="4200" b="1">
                <a:solidFill>
                  <a:schemeClr val="bg1"/>
                </a:solidFill>
                <a:latin typeface="HP001 4 hàng" panose="020B0603050302020204" pitchFamily="34" charset="0"/>
              </a:rPr>
              <a:t>Thứ sáu ngày 25 </a:t>
            </a:r>
            <a:r>
              <a:rPr lang="en-US" sz="4200" b="1" err="1">
                <a:solidFill>
                  <a:schemeClr val="bg1"/>
                </a:solidFill>
                <a:latin typeface="HP001 4 hàng" panose="020B0603050302020204" pitchFamily="34" charset="0"/>
              </a:rPr>
              <a:t>tháng</a:t>
            </a:r>
            <a:r>
              <a:rPr lang="en-US" sz="4200" b="1">
                <a:solidFill>
                  <a:schemeClr val="bg1"/>
                </a:solidFill>
                <a:latin typeface="HP001 4 hàng" panose="020B0603050302020204" pitchFamily="34" charset="0"/>
              </a:rPr>
              <a:t> 2 năm </a:t>
            </a:r>
            <a:r>
              <a:rPr lang="en-US" sz="4200" b="1" dirty="0">
                <a:solidFill>
                  <a:schemeClr val="bg1"/>
                </a:solidFill>
                <a:latin typeface="HP001 4 hàng" panose="020B0603050302020204" pitchFamily="34" charset="0"/>
              </a:rPr>
              <a:t>2022</a:t>
            </a:r>
          </a:p>
        </p:txBody>
      </p:sp>
      <p:sp>
        <p:nvSpPr>
          <p:cNvPr id="4" name="Title 1">
            <a:extLst>
              <a:ext uri="{FF2B5EF4-FFF2-40B4-BE49-F238E27FC236}">
                <a16:creationId xmlns:a16="http://schemas.microsoft.com/office/drawing/2014/main" id="{E3868BFD-4EC0-4E68-87AA-6136633F8FB0}"/>
              </a:ext>
            </a:extLst>
          </p:cNvPr>
          <p:cNvSpPr txBox="1">
            <a:spLocks/>
          </p:cNvSpPr>
          <p:nvPr/>
        </p:nvSpPr>
        <p:spPr>
          <a:xfrm>
            <a:off x="1919536" y="2592872"/>
            <a:ext cx="7468123" cy="7554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srgbClr val="FFFF00"/>
                </a:solidFill>
                <a:effectLst/>
                <a:uLnTx/>
                <a:uFillTx/>
                <a:latin typeface="HP001 4 hàng" panose="020B0603050302020204" pitchFamily="34" charset="0"/>
                <a:ea typeface="+mj-ea"/>
                <a:cs typeface="+mj-cs"/>
                <a:sym typeface="Arial"/>
              </a:rPr>
              <a:t>Kể</a:t>
            </a:r>
            <a:r>
              <a:rPr kumimoji="0" lang="en-US" sz="4200" b="1" i="0" u="none" strike="noStrike" kern="1200" cap="none" spc="0" normalizeH="0" noProof="0">
                <a:ln>
                  <a:noFill/>
                </a:ln>
                <a:solidFill>
                  <a:srgbClr val="FFFF00"/>
                </a:solidFill>
                <a:effectLst/>
                <a:uLnTx/>
                <a:uFillTx/>
                <a:latin typeface="HP001 4 hàng" panose="020B0603050302020204" pitchFamily="34" charset="0"/>
                <a:ea typeface="+mj-ea"/>
                <a:cs typeface="+mj-cs"/>
                <a:sym typeface="Arial"/>
              </a:rPr>
              <a:t> lại một buổi biểu diễn nghệ thuật</a:t>
            </a:r>
            <a:endParaRPr kumimoji="0" lang="en-US" sz="4200" b="1" i="0" u="none" strike="noStrike" kern="1200" cap="none" spc="0" normalizeH="0" baseline="0" noProof="0" dirty="0">
              <a:ln>
                <a:noFill/>
              </a:ln>
              <a:solidFill>
                <a:srgbClr val="FFFF00"/>
              </a:solidFill>
              <a:effectLst/>
              <a:uLnTx/>
              <a:uFillTx/>
              <a:latin typeface="HP001 4 hàng" panose="020B0603050302020204" pitchFamily="34" charset="0"/>
              <a:ea typeface="+mj-ea"/>
              <a:cs typeface="+mj-cs"/>
              <a:sym typeface="Arial"/>
            </a:endParaRPr>
          </a:p>
        </p:txBody>
      </p:sp>
      <p:sp>
        <p:nvSpPr>
          <p:cNvPr id="5" name="Title 1">
            <a:extLst>
              <a:ext uri="{FF2B5EF4-FFF2-40B4-BE49-F238E27FC236}">
                <a16:creationId xmlns:a16="http://schemas.microsoft.com/office/drawing/2014/main" id="{5A246BBA-4ECE-46F9-AC66-06281791C747}"/>
              </a:ext>
            </a:extLst>
          </p:cNvPr>
          <p:cNvSpPr txBox="1">
            <a:spLocks/>
          </p:cNvSpPr>
          <p:nvPr/>
        </p:nvSpPr>
        <p:spPr>
          <a:xfrm>
            <a:off x="3650913" y="1634458"/>
            <a:ext cx="4981267" cy="877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P001 4 hàng" panose="020B0603050302020204" pitchFamily="34" charset="0"/>
                <a:ea typeface="+mj-ea"/>
                <a:cs typeface="+mj-cs"/>
                <a:sym typeface="Arial"/>
              </a:rPr>
              <a:t>Tập làm văn</a:t>
            </a:r>
            <a:endParaRPr kumimoji="0" lang="en-US"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4 hàng" panose="020B0603050302020204" pitchFamily="34" charset="0"/>
              <a:ea typeface="+mj-ea"/>
              <a:cs typeface="+mj-cs"/>
              <a:sym typeface="Arial"/>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4684" b="97892" l="2442" r="97791"/>
                    </a14:imgEffect>
                  </a14:imgLayer>
                </a14:imgProps>
              </a:ext>
              <a:ext uri="{28A0092B-C50C-407E-A947-70E740481C1C}">
                <a14:useLocalDpi xmlns:a14="http://schemas.microsoft.com/office/drawing/2010/main" val="0"/>
              </a:ext>
            </a:extLst>
          </a:blip>
          <a:stretch>
            <a:fillRect/>
          </a:stretch>
        </p:blipFill>
        <p:spPr>
          <a:xfrm>
            <a:off x="537152" y="3869109"/>
            <a:ext cx="6227521" cy="309203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E3868BFD-4EC0-4E68-87AA-6136633F8FB0}"/>
              </a:ext>
            </a:extLst>
          </p:cNvPr>
          <p:cNvSpPr txBox="1">
            <a:spLocks/>
          </p:cNvSpPr>
          <p:nvPr/>
        </p:nvSpPr>
        <p:spPr>
          <a:xfrm>
            <a:off x="8405172" y="3401863"/>
            <a:ext cx="5661039" cy="7554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HP001 4 hàng" panose="020B0603050302020204" pitchFamily="34" charset="0"/>
                <a:ea typeface="+mj-ea"/>
                <a:cs typeface="+mj-cs"/>
                <a:sym typeface="Arial"/>
              </a:rPr>
              <a:t>trang </a:t>
            </a:r>
            <a:r>
              <a:rPr lang="en-US" sz="4200" b="1">
                <a:solidFill>
                  <a:prstClr val="white"/>
                </a:solidFill>
                <a:latin typeface="HP001 4 hàng" panose="020B0603050302020204" pitchFamily="34" charset="0"/>
                <a:sym typeface="Arial"/>
              </a:rPr>
              <a:t>48</a:t>
            </a:r>
            <a:endParaRPr kumimoji="0" lang="en-US" sz="4200" b="1" i="0" u="none" strike="noStrike" kern="1200" cap="none" spc="0" normalizeH="0" baseline="0" noProof="0" dirty="0">
              <a:ln>
                <a:noFill/>
              </a:ln>
              <a:solidFill>
                <a:prstClr val="white"/>
              </a:solidFill>
              <a:effectLst/>
              <a:uLnTx/>
              <a:uFillTx/>
              <a:latin typeface="HP001 4 hàng" panose="020B0603050302020204" pitchFamily="34" charset="0"/>
              <a:ea typeface="+mj-ea"/>
              <a:cs typeface="+mj-cs"/>
              <a:sym typeface="Arial"/>
            </a:endParaRPr>
          </a:p>
        </p:txBody>
      </p:sp>
    </p:spTree>
    <p:extLst>
      <p:ext uri="{BB962C8B-B14F-4D97-AF65-F5344CB8AC3E}">
        <p14:creationId xmlns:p14="http://schemas.microsoft.com/office/powerpoint/2010/main" val="2731968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buổi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thuật</a:t>
            </a:r>
            <a:endParaRPr lang="en-US" sz="3600" dirty="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mà</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Thế</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nào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1 </a:t>
            </a:r>
            <a:r>
              <a:rPr lang="en-GB" sz="2400" b="1" dirty="0" err="1">
                <a:latin typeface="Times New Roman" panose="02020603050405020304" pitchFamily="18" charset="0"/>
                <a:cs typeface="Times New Roman" panose="02020603050405020304" pitchFamily="18" charset="0"/>
              </a:rPr>
              <a:t>buổi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thuật</a:t>
            </a:r>
            <a:r>
              <a:rPr lang="en-GB" sz="2400" b="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3"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pPr algn="just"/>
            <a:r>
              <a:rPr lang="en-GB" sz="3200" b="1" i="1" dirty="0" err="1">
                <a:solidFill>
                  <a:srgbClr val="7030A0"/>
                </a:solidFill>
                <a:latin typeface="Times New Roman" panose="02020603050405020304" pitchFamily="18" charset="0"/>
                <a:cs typeface="Times New Roman" panose="02020603050405020304" pitchFamily="18" charset="0"/>
              </a:rPr>
              <a:t>Buổi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biểu</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nghệ</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thuật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là</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buổi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trình</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các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tiết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mục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vở</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trước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công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chúng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Là</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loại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hình</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nghệ</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thuật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sử</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dụng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không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gian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sân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khấu</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để</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thể</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hiện</a:t>
            </a:r>
            <a:r>
              <a:rPr lang="en-GB" sz="3200" b="1"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3979">
                                            <p:txEl>
                                              <p:pRg st="0" end="0"/>
                                            </p:txEl>
                                          </p:spTgt>
                                        </p:tgtEl>
                                        <p:attrNameLst>
                                          <p:attrName>style.visibility</p:attrName>
                                        </p:attrNameLst>
                                      </p:cBhvr>
                                      <p:to>
                                        <p:strVal val="visible"/>
                                      </p:to>
                                    </p:set>
                                    <p:animScale>
                                      <p:cBhvr>
                                        <p:cTn id="7"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3979">
                                            <p:txEl>
                                              <p:pRg st="0" end="0"/>
                                            </p:txEl>
                                          </p:spTgt>
                                        </p:tgtEl>
                                        <p:attrNameLst>
                                          <p:attrName>ppt_x</p:attrName>
                                          <p:attrName>ppt_y</p:attrName>
                                        </p:attrNameLst>
                                      </p:cBhvr>
                                    </p:animMotion>
                                    <p:animEffect transition="in" filter="fade">
                                      <p:cBhvr>
                                        <p:cTn id="9" dur="1000"/>
                                        <p:tgtEl>
                                          <p:spTgt spid="839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3982"/>
                                        </p:tgtEl>
                                        <p:attrNameLst>
                                          <p:attrName>style.visibility</p:attrName>
                                        </p:attrNameLst>
                                      </p:cBhvr>
                                      <p:to>
                                        <p:strVal val="visible"/>
                                      </p:to>
                                    </p:set>
                                    <p:animEffect transition="in" filter="blinds(horizontal)">
                                      <p:cBhvr>
                                        <p:cTn id="14" dur="500"/>
                                        <p:tgtEl>
                                          <p:spTgt spid="839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animEffect transition="in" filter="blinds(horizontal)">
                                      <p:cBhvr>
                                        <p:cTn id="19" dur="500"/>
                                        <p:tgtEl>
                                          <p:spTgt spid="839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3984"/>
                                        </p:tgtEl>
                                        <p:attrNameLst>
                                          <p:attrName>style.visibility</p:attrName>
                                        </p:attrNameLst>
                                      </p:cBhvr>
                                      <p:to>
                                        <p:strVal val="visible"/>
                                      </p:to>
                                    </p:set>
                                    <p:animEffect transition="in" filter="blinds(horizontal)">
                                      <p:cBhvr>
                                        <p:cTn id="24" dur="500"/>
                                        <p:tgtEl>
                                          <p:spTgt spid="8398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3" name="Oval 2">
            <a:extLst>
              <a:ext uri="{FF2B5EF4-FFF2-40B4-BE49-F238E27FC236}">
                <a16:creationId xmlns:a16="http://schemas.microsoft.com/office/drawing/2014/main" id="{FCDB0FE6-81F1-43A9-8C80-577670286F3A}"/>
              </a:ext>
            </a:extLst>
          </p:cNvPr>
          <p:cNvSpPr/>
          <p:nvPr/>
        </p:nvSpPr>
        <p:spPr bwMode="auto">
          <a:xfrm>
            <a:off x="7647211" y="118132"/>
            <a:ext cx="3888432" cy="108382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r>
              <a:rPr lang="en-US" sz="2800" b="1" dirty="0" err="1">
                <a:solidFill>
                  <a:srgbClr val="FF0000"/>
                </a:solidFill>
                <a:latin typeface="Calibri" pitchFamily="34" charset="0"/>
                <a:ea typeface="幼圆" pitchFamily="1" charset="-122"/>
              </a:rPr>
              <a:t>Đây</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là</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môn</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nghệ</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thuật</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gì</a:t>
            </a:r>
            <a:r>
              <a:rPr lang="en-US" sz="2800" b="1" dirty="0">
                <a:solidFill>
                  <a:srgbClr val="FF0000"/>
                </a:solidFill>
                <a:latin typeface="Calibri" pitchFamily="34" charset="0"/>
                <a:ea typeface="幼圆" pitchFamily="1" charset="-122"/>
              </a:rPr>
              <a:t>?</a:t>
            </a:r>
            <a:endParaRPr kumimoji="0" lang="en-US" sz="2800" b="1" i="0" u="none" strike="noStrike" cap="none" normalizeH="0" baseline="0" dirty="0">
              <a:ln>
                <a:noFill/>
              </a:ln>
              <a:solidFill>
                <a:srgbClr val="FF0000"/>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a:ln w="0"/>
                <a:solidFill>
                  <a:srgbClr val="0000FF"/>
                </a:solidFill>
                <a:effectLst>
                  <a:outerShdw blurRad="38100" dist="19050" dir="2700000" algn="tl" rotWithShape="0">
                    <a:schemeClr val="dk1">
                      <a:alpha val="40000"/>
                    </a:schemeClr>
                  </a:outerShdw>
                </a:effectLst>
                <a:latin typeface="+mn-lt"/>
              </a:rPr>
              <a:t>TẬP LÀM VĂN</a:t>
            </a:r>
            <a:br>
              <a:rPr lang="en-US" sz="3200" dirty="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a:solidFill>
                  <a:srgbClr val="C00000"/>
                </a:solidFill>
                <a:latin typeface="Times New Roman" pitchFamily="18" charset="0"/>
                <a:cs typeface="Times New Roman" pitchFamily="18" charset="0"/>
              </a:rPr>
              <a:t>Bài</a:t>
            </a:r>
            <a:r>
              <a:rPr lang="en-US" sz="3200" u="sng" dirty="0">
                <a:solidFill>
                  <a:srgbClr val="C00000"/>
                </a:solidFill>
                <a:latin typeface="Times New Roman" pitchFamily="18" charset="0"/>
                <a:cs typeface="Times New Roman" pitchFamily="18" charset="0"/>
              </a:rPr>
              <a:t> 1 (48)</a:t>
            </a:r>
            <a:r>
              <a:rPr lang="en-US" sz="3200" dirty="0">
                <a:solidFill>
                  <a:srgbClr val="C00000"/>
                </a:solidFill>
                <a:latin typeface="Times New Roman" pitchFamily="18" charset="0"/>
                <a:cs typeface="Times New Roman" pitchFamily="18" charset="0"/>
              </a:rPr>
              <a:t>:</a:t>
            </a:r>
            <a:r>
              <a:rPr lang="en-US" sz="3200" i="1"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Hãy</a:t>
            </a:r>
            <a:r>
              <a:rPr lang="en-US" altLang="vi-VN" sz="3200" dirty="0">
                <a:solidFill>
                  <a:srgbClr val="C00000"/>
                </a:solidFill>
                <a:latin typeface="Times New Roman" pitchFamily="18" charset="0"/>
                <a:cs typeface="Times New Roman" pitchFamily="18" charset="0"/>
              </a:rPr>
              <a:t> 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mà</a:t>
            </a:r>
            <a:r>
              <a:rPr lang="en-US" altLang="vi-VN" sz="3200" dirty="0">
                <a:solidFill>
                  <a:srgbClr val="C00000"/>
                </a:solidFill>
                <a:latin typeface="Times New Roman" pitchFamily="18" charset="0"/>
                <a:cs typeface="Times New Roman" pitchFamily="18" charset="0"/>
              </a:rPr>
              <a:t> em được xem.</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a:t>
            </a:r>
            <a:r>
              <a:rPr lang="en-US" sz="2800" i="1" kern="0" dirty="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endParaRPr lang="vi-VN" sz="2800" i="1" dirty="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a:solidFill>
                  <a:srgbClr val="0000FF"/>
                </a:solidFill>
                <a:latin typeface="Times New Roman" pitchFamily="18" charset="0"/>
                <a:cs typeface="Times New Roman" pitchFamily="18" charset="0"/>
              </a:rPr>
              <a:t>mục ấy.</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a:solidFill>
                  <a:srgbClr val="C00000"/>
                </a:solidFill>
                <a:latin typeface="Times New Roman" pitchFamily="18" charset="0"/>
                <a:cs typeface="Times New Roman" pitchFamily="18" charset="0"/>
              </a:rPr>
              <a:t>Bài 1 (48)</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xiếc,…?</a:t>
            </a:r>
            <a:endParaRPr lang="vi-VN" sz="2800" i="1" dirty="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Vào 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(cha mẹ, anh chị em, hay các bạn,…)</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 name="INKNOELEADERBOARD" val="-1332793300"/>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001589-91C3-4F97-B3EC-8FFF50BDD061}">
  <ds:schemaRef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infopath/2007/PartnerControls"/>
    <ds:schemaRef ds:uri="9f958c3a-144a-4219-afab-0ea9b7b8b61f"/>
    <ds:schemaRef ds:uri="http://purl.org/dc/elements/1.1/"/>
    <ds:schemaRef ds:uri="117084a5-40ce-44a9-aa97-9561c111c68a"/>
    <ds:schemaRef ds:uri="http://schemas.microsoft.com/office/2006/metadata/properties"/>
  </ds:schemaRefs>
</ds:datastoreItem>
</file>

<file path=customXml/itemProps2.xml><?xml version="1.0" encoding="utf-8"?>
<ds:datastoreItem xmlns:ds="http://schemas.openxmlformats.org/officeDocument/2006/customXml" ds:itemID="{7D718427-887F-4836-8671-8F2339695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050B37-63AA-46AB-BC85-F3E9FF6D2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1934</TotalTime>
  <Words>1594</Words>
  <Application>Microsoft Office PowerPoint</Application>
  <PresentationFormat>Widescreen</PresentationFormat>
  <Paragraphs>61</Paragraphs>
  <Slides>19</Slides>
  <Notes>2</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19</vt:i4>
      </vt:variant>
    </vt:vector>
  </HeadingPairs>
  <TitlesOfParts>
    <vt:vector size="32" baseType="lpstr">
      <vt:lpstr>Arial</vt:lpstr>
      <vt:lpstr>Arial Black</vt:lpstr>
      <vt:lpstr>Calibri</vt:lpstr>
      <vt:lpstr>Calibri Light</vt:lpstr>
      <vt:lpstr>HP001 4 hàng</vt:lpstr>
      <vt:lpstr>Times New Roman</vt:lpstr>
      <vt:lpstr>幼圆</vt:lpstr>
      <vt:lpstr>Theme1</vt:lpstr>
      <vt:lpstr>A000120140530B01PPBG</vt:lpstr>
      <vt:lpstr>1_Theme1</vt:lpstr>
      <vt:lpstr>1_A000120140530B01PPBG</vt:lpstr>
      <vt:lpstr>1_Default Design</vt:lpstr>
      <vt:lpstr>1_Office Theme</vt:lpstr>
      <vt:lpstr>PowerPoint Presentation</vt:lpstr>
      <vt:lpstr>Thứ sáu ngày 25 tháng 2 năm 2022</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binh nguyen</cp:lastModifiedBy>
  <cp:revision>131</cp:revision>
  <dcterms:created xsi:type="dcterms:W3CDTF">2005-08-24T23:19:40Z</dcterms:created>
  <dcterms:modified xsi:type="dcterms:W3CDTF">2022-02-25T00:58:02Z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