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50" r:id="rId1"/>
  </p:sldMasterIdLst>
  <p:notesMasterIdLst>
    <p:notesMasterId r:id="rId9"/>
  </p:notesMasterIdLst>
  <p:sldIdLst>
    <p:sldId id="290" r:id="rId2"/>
    <p:sldId id="262" r:id="rId3"/>
    <p:sldId id="261" r:id="rId4"/>
    <p:sldId id="272" r:id="rId5"/>
    <p:sldId id="269" r:id="rId6"/>
    <p:sldId id="286" r:id="rId7"/>
    <p:sldId id="289" r:id="rId8"/>
  </p:sldIdLst>
  <p:sldSz cx="12192000" cy="6858000"/>
  <p:notesSz cx="6858000" cy="9144000"/>
  <p:custDataLst>
    <p:tags r:id="rId1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1B0"/>
    <a:srgbClr val="F18E71"/>
    <a:srgbClr val="C68D5D"/>
    <a:srgbClr val="FFE781"/>
    <a:srgbClr val="FF94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86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3BBE5-0BEA-4494-9BEF-C8C2F48C9E2D}" type="datetimeFigureOut">
              <a:rPr lang="zh-CN" altLang="en-US" smtClean="0"/>
              <a:t>2022/2/5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CB8912-F0BA-4AD8-8415-DA1F26BCB09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2529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264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857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7662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692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1775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0066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6096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9559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2960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78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063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4" r:id="rId3"/>
  </p:sldLayoutIdLst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491"/>
          <a:stretch/>
        </p:blipFill>
        <p:spPr>
          <a:xfrm>
            <a:off x="0" y="279400"/>
            <a:ext cx="12192000" cy="65786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3013995" y="228794"/>
            <a:ext cx="7544065" cy="5210298"/>
            <a:chOff x="-558688" y="0"/>
            <a:chExt cx="9107943" cy="6858000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sp>
        <p:nvSpPr>
          <p:cNvPr id="16" name="文本框 15"/>
          <p:cNvSpPr txBox="1"/>
          <p:nvPr/>
        </p:nvSpPr>
        <p:spPr>
          <a:xfrm>
            <a:off x="2983567" y="2084158"/>
            <a:ext cx="754406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500" b="1" dirty="0">
                <a:solidFill>
                  <a:schemeClr val="accent1"/>
                </a:solidFill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rPr>
              <a:t>THÁNG – NĂM</a:t>
            </a:r>
            <a:endParaRPr lang="zh-CN" altLang="en-US" sz="6500" b="1" dirty="0">
              <a:solidFill>
                <a:schemeClr val="accent1"/>
              </a:solidFill>
              <a:latin typeface="字魂27号-布丁体" panose="00000500000000000000" pitchFamily="2" charset="-122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10026132" y="455330"/>
            <a:ext cx="1063853" cy="1355319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552"/>
          <a:stretch/>
        </p:blipFill>
        <p:spPr>
          <a:xfrm rot="702876">
            <a:off x="8921895" y="3146063"/>
            <a:ext cx="2657902" cy="346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53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2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75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0" dur="3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2" dur="750" fill="hold"/>
                                        <p:tgtEl>
                                          <p:spTgt spid="16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 flipH="1">
            <a:off x="0" y="256585"/>
            <a:ext cx="8912655" cy="6186146"/>
            <a:chOff x="-558688" y="0"/>
            <a:chExt cx="9107943" cy="6858000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8688" y="0"/>
              <a:ext cx="9107943" cy="6858000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83716" y="279400"/>
              <a:ext cx="8362072" cy="6299199"/>
            </a:xfrm>
            <a:prstGeom prst="rect">
              <a:avLst/>
            </a:prstGeom>
            <a:effectLst>
              <a:innerShdw blurRad="114300">
                <a:prstClr val="black"/>
              </a:innerShdw>
            </a:effectLst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0739" y="605595"/>
            <a:ext cx="2995261" cy="1029459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86" y="318287"/>
            <a:ext cx="1474500" cy="190025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723" y="2424544"/>
            <a:ext cx="3427690" cy="377141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340" y="3398422"/>
            <a:ext cx="1474500" cy="1900252"/>
          </a:xfrm>
          <a:prstGeom prst="rect">
            <a:avLst/>
          </a:prstGeom>
        </p:spPr>
      </p:pic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1D0B54A8-6103-44B4-BE09-0D2B73DCC42F}"/>
              </a:ext>
            </a:extLst>
          </p:cNvPr>
          <p:cNvSpPr txBox="1"/>
          <p:nvPr/>
        </p:nvSpPr>
        <p:spPr>
          <a:xfrm>
            <a:off x="534455" y="2090172"/>
            <a:ext cx="85792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just"/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các đơn vị đo thời gian: tháng, năm.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indent="450215" algn="just"/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Biết được một năm có 12 tháng. Biết tên gọi các tháng trong một năm. Biết số ngày trong từng tháng; biết xem lịch.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Rèn cho học sinh kĩ năng ghi nhớ các đơn vị đo thời gian: tháng, năm.  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nl-NL" sz="24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Phát triển năng lực tự học, NL giải quyết vấn đề và sáng tạo, NL tư duy - lập luận logic.</a:t>
            </a:r>
            <a:endParaRPr lang="en-US" sz="2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072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8935 L -4.58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decel="46667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64 -0.08935 L -4.58333E-6 -3.7037E-6 " pathEditMode="relative" rAng="0" ptsTypes="AA">
                                      <p:cBhvr>
                                        <p:cTn id="27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4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1026" name="Picture 2" descr="Chia Sẻ -Kinh Nghiệm - Học Hỏi -Photoshop cc: [ Share ] Bộ lịch số 2022,  Lịch bàn Vector, psd, Ai sửa theo ý | Tải miển phí">
            <a:extLst>
              <a:ext uri="{FF2B5EF4-FFF2-40B4-BE49-F238E27FC236}">
                <a16:creationId xmlns:a16="http://schemas.microsoft.com/office/drawing/2014/main" id="{D19CF1EE-EE7D-4EDC-A35B-9E5D5A85E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655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7046" y="1601086"/>
            <a:ext cx="628650" cy="6953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37" y="2507456"/>
            <a:ext cx="314325" cy="34290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4100">
            <a:off x="10125456" y="1779014"/>
            <a:ext cx="439002" cy="48556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660" y="999043"/>
            <a:ext cx="3135617" cy="10366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947" y="359210"/>
            <a:ext cx="7628379" cy="2335743"/>
          </a:xfrm>
          <a:prstGeom prst="rect">
            <a:avLst/>
          </a:prstGeom>
        </p:spPr>
      </p:pic>
      <p:grpSp>
        <p:nvGrpSpPr>
          <p:cNvPr id="20" name="组合 19"/>
          <p:cNvGrpSpPr/>
          <p:nvPr/>
        </p:nvGrpSpPr>
        <p:grpSpPr>
          <a:xfrm>
            <a:off x="1371599" y="2678906"/>
            <a:ext cx="10261599" cy="4139163"/>
            <a:chOff x="1936535" y="3935752"/>
            <a:chExt cx="8318930" cy="2056864"/>
          </a:xfrm>
        </p:grpSpPr>
        <p:sp>
          <p:nvSpPr>
            <p:cNvPr id="21" name="任意多边形 20"/>
            <p:cNvSpPr/>
            <p:nvPr/>
          </p:nvSpPr>
          <p:spPr>
            <a:xfrm>
              <a:off x="1936535" y="3935752"/>
              <a:ext cx="8318930" cy="2056864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rgbClr val="FFE78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 flipH="1">
              <a:off x="2206171" y="4093028"/>
              <a:ext cx="7779658" cy="1698173"/>
            </a:xfrm>
            <a:custGeom>
              <a:avLst/>
              <a:gdLst>
                <a:gd name="connsiteX0" fmla="*/ 137997 w 9326460"/>
                <a:gd name="connsiteY0" fmla="*/ 1296215 h 2298297"/>
                <a:gd name="connsiteX1" fmla="*/ 21883 w 9326460"/>
                <a:gd name="connsiteY1" fmla="*/ 410843 h 2298297"/>
                <a:gd name="connsiteX2" fmla="*/ 660511 w 9326460"/>
                <a:gd name="connsiteY2" fmla="*/ 178615 h 2298297"/>
                <a:gd name="connsiteX3" fmla="*/ 1342683 w 9326460"/>
                <a:gd name="connsiteY3" fmla="*/ 4443 h 2298297"/>
                <a:gd name="connsiteX4" fmla="*/ 3142454 w 9326460"/>
                <a:gd name="connsiteY4" fmla="*/ 47986 h 2298297"/>
                <a:gd name="connsiteX5" fmla="*/ 5493769 w 9326460"/>
                <a:gd name="connsiteY5" fmla="*/ 91529 h 2298297"/>
                <a:gd name="connsiteX6" fmla="*/ 7133883 w 9326460"/>
                <a:gd name="connsiteY6" fmla="*/ 77015 h 2298297"/>
                <a:gd name="connsiteX7" fmla="*/ 8367597 w 9326460"/>
                <a:gd name="connsiteY7" fmla="*/ 135072 h 2298297"/>
                <a:gd name="connsiteX8" fmla="*/ 9180397 w 9326460"/>
                <a:gd name="connsiteY8" fmla="*/ 178615 h 2298297"/>
                <a:gd name="connsiteX9" fmla="*/ 9311026 w 9326460"/>
                <a:gd name="connsiteY9" fmla="*/ 643072 h 2298297"/>
                <a:gd name="connsiteX10" fmla="*/ 9311026 w 9326460"/>
                <a:gd name="connsiteY10" fmla="*/ 1484901 h 2298297"/>
                <a:gd name="connsiteX11" fmla="*/ 9194911 w 9326460"/>
                <a:gd name="connsiteY11" fmla="*/ 1934843 h 2298297"/>
                <a:gd name="connsiteX12" fmla="*/ 8832054 w 9326460"/>
                <a:gd name="connsiteY12" fmla="*/ 2196101 h 2298297"/>
                <a:gd name="connsiteX13" fmla="*/ 7337083 w 9326460"/>
                <a:gd name="connsiteY13" fmla="*/ 2297701 h 2298297"/>
                <a:gd name="connsiteX14" fmla="*/ 6074340 w 9326460"/>
                <a:gd name="connsiteY14" fmla="*/ 2196101 h 2298297"/>
                <a:gd name="connsiteX15" fmla="*/ 4797083 w 9326460"/>
                <a:gd name="connsiteY15" fmla="*/ 2297701 h 2298297"/>
                <a:gd name="connsiteX16" fmla="*/ 2866683 w 9326460"/>
                <a:gd name="connsiteY16" fmla="*/ 2138043 h 2298297"/>
                <a:gd name="connsiteX17" fmla="*/ 1095940 w 9326460"/>
                <a:gd name="connsiteY17" fmla="*/ 2210615 h 2298297"/>
                <a:gd name="connsiteX18" fmla="*/ 181540 w 9326460"/>
                <a:gd name="connsiteY18" fmla="*/ 2196101 h 2298297"/>
                <a:gd name="connsiteX19" fmla="*/ 94454 w 9326460"/>
                <a:gd name="connsiteY19" fmla="*/ 1833243 h 2298297"/>
                <a:gd name="connsiteX20" fmla="*/ 36397 w 9326460"/>
                <a:gd name="connsiteY20" fmla="*/ 1397815 h 2298297"/>
                <a:gd name="connsiteX21" fmla="*/ 137997 w 9326460"/>
                <a:gd name="connsiteY21" fmla="*/ 1296215 h 2298297"/>
                <a:gd name="connsiteX0" fmla="*/ 59709 w 9349772"/>
                <a:gd name="connsiteY0" fmla="*/ 1397815 h 2298297"/>
                <a:gd name="connsiteX1" fmla="*/ 45195 w 9349772"/>
                <a:gd name="connsiteY1" fmla="*/ 410843 h 2298297"/>
                <a:gd name="connsiteX2" fmla="*/ 683823 w 9349772"/>
                <a:gd name="connsiteY2" fmla="*/ 178615 h 2298297"/>
                <a:gd name="connsiteX3" fmla="*/ 1365995 w 9349772"/>
                <a:gd name="connsiteY3" fmla="*/ 4443 h 2298297"/>
                <a:gd name="connsiteX4" fmla="*/ 3165766 w 9349772"/>
                <a:gd name="connsiteY4" fmla="*/ 47986 h 2298297"/>
                <a:gd name="connsiteX5" fmla="*/ 5517081 w 9349772"/>
                <a:gd name="connsiteY5" fmla="*/ 91529 h 2298297"/>
                <a:gd name="connsiteX6" fmla="*/ 7157195 w 9349772"/>
                <a:gd name="connsiteY6" fmla="*/ 77015 h 2298297"/>
                <a:gd name="connsiteX7" fmla="*/ 8390909 w 9349772"/>
                <a:gd name="connsiteY7" fmla="*/ 135072 h 2298297"/>
                <a:gd name="connsiteX8" fmla="*/ 9203709 w 9349772"/>
                <a:gd name="connsiteY8" fmla="*/ 178615 h 2298297"/>
                <a:gd name="connsiteX9" fmla="*/ 9334338 w 9349772"/>
                <a:gd name="connsiteY9" fmla="*/ 643072 h 2298297"/>
                <a:gd name="connsiteX10" fmla="*/ 9334338 w 9349772"/>
                <a:gd name="connsiteY10" fmla="*/ 1484901 h 2298297"/>
                <a:gd name="connsiteX11" fmla="*/ 9218223 w 9349772"/>
                <a:gd name="connsiteY11" fmla="*/ 1934843 h 2298297"/>
                <a:gd name="connsiteX12" fmla="*/ 8855366 w 9349772"/>
                <a:gd name="connsiteY12" fmla="*/ 2196101 h 2298297"/>
                <a:gd name="connsiteX13" fmla="*/ 7360395 w 9349772"/>
                <a:gd name="connsiteY13" fmla="*/ 2297701 h 2298297"/>
                <a:gd name="connsiteX14" fmla="*/ 6097652 w 9349772"/>
                <a:gd name="connsiteY14" fmla="*/ 2196101 h 2298297"/>
                <a:gd name="connsiteX15" fmla="*/ 4820395 w 9349772"/>
                <a:gd name="connsiteY15" fmla="*/ 2297701 h 2298297"/>
                <a:gd name="connsiteX16" fmla="*/ 2889995 w 9349772"/>
                <a:gd name="connsiteY16" fmla="*/ 2138043 h 2298297"/>
                <a:gd name="connsiteX17" fmla="*/ 1119252 w 9349772"/>
                <a:gd name="connsiteY17" fmla="*/ 2210615 h 2298297"/>
                <a:gd name="connsiteX18" fmla="*/ 204852 w 9349772"/>
                <a:gd name="connsiteY18" fmla="*/ 2196101 h 2298297"/>
                <a:gd name="connsiteX19" fmla="*/ 117766 w 9349772"/>
                <a:gd name="connsiteY19" fmla="*/ 1833243 h 2298297"/>
                <a:gd name="connsiteX20" fmla="*/ 59709 w 9349772"/>
                <a:gd name="connsiteY20" fmla="*/ 1397815 h 2298297"/>
                <a:gd name="connsiteX0" fmla="*/ 24725 w 9314788"/>
                <a:gd name="connsiteY0" fmla="*/ 1405232 h 2305714"/>
                <a:gd name="connsiteX1" fmla="*/ 10211 w 9314788"/>
                <a:gd name="connsiteY1" fmla="*/ 418260 h 2305714"/>
                <a:gd name="connsiteX2" fmla="*/ 140839 w 9314788"/>
                <a:gd name="connsiteY2" fmla="*/ 40889 h 2305714"/>
                <a:gd name="connsiteX3" fmla="*/ 1331011 w 9314788"/>
                <a:gd name="connsiteY3" fmla="*/ 11860 h 2305714"/>
                <a:gd name="connsiteX4" fmla="*/ 3130782 w 9314788"/>
                <a:gd name="connsiteY4" fmla="*/ 55403 h 2305714"/>
                <a:gd name="connsiteX5" fmla="*/ 5482097 w 9314788"/>
                <a:gd name="connsiteY5" fmla="*/ 98946 h 2305714"/>
                <a:gd name="connsiteX6" fmla="*/ 7122211 w 9314788"/>
                <a:gd name="connsiteY6" fmla="*/ 84432 h 2305714"/>
                <a:gd name="connsiteX7" fmla="*/ 8355925 w 9314788"/>
                <a:gd name="connsiteY7" fmla="*/ 142489 h 2305714"/>
                <a:gd name="connsiteX8" fmla="*/ 9168725 w 9314788"/>
                <a:gd name="connsiteY8" fmla="*/ 186032 h 2305714"/>
                <a:gd name="connsiteX9" fmla="*/ 9299354 w 9314788"/>
                <a:gd name="connsiteY9" fmla="*/ 650489 h 2305714"/>
                <a:gd name="connsiteX10" fmla="*/ 9299354 w 9314788"/>
                <a:gd name="connsiteY10" fmla="*/ 1492318 h 2305714"/>
                <a:gd name="connsiteX11" fmla="*/ 9183239 w 9314788"/>
                <a:gd name="connsiteY11" fmla="*/ 1942260 h 2305714"/>
                <a:gd name="connsiteX12" fmla="*/ 8820382 w 9314788"/>
                <a:gd name="connsiteY12" fmla="*/ 2203518 h 2305714"/>
                <a:gd name="connsiteX13" fmla="*/ 7325411 w 9314788"/>
                <a:gd name="connsiteY13" fmla="*/ 2305118 h 2305714"/>
                <a:gd name="connsiteX14" fmla="*/ 6062668 w 9314788"/>
                <a:gd name="connsiteY14" fmla="*/ 2203518 h 2305714"/>
                <a:gd name="connsiteX15" fmla="*/ 4785411 w 9314788"/>
                <a:gd name="connsiteY15" fmla="*/ 2305118 h 2305714"/>
                <a:gd name="connsiteX16" fmla="*/ 2855011 w 9314788"/>
                <a:gd name="connsiteY16" fmla="*/ 2145460 h 2305714"/>
                <a:gd name="connsiteX17" fmla="*/ 1084268 w 9314788"/>
                <a:gd name="connsiteY17" fmla="*/ 2218032 h 2305714"/>
                <a:gd name="connsiteX18" fmla="*/ 169868 w 9314788"/>
                <a:gd name="connsiteY18" fmla="*/ 2203518 h 2305714"/>
                <a:gd name="connsiteX19" fmla="*/ 82782 w 9314788"/>
                <a:gd name="connsiteY19" fmla="*/ 1840660 h 2305714"/>
                <a:gd name="connsiteX20" fmla="*/ 24725 w 9314788"/>
                <a:gd name="connsiteY20" fmla="*/ 1405232 h 2305714"/>
                <a:gd name="connsiteX0" fmla="*/ 118449 w 9408512"/>
                <a:gd name="connsiteY0" fmla="*/ 1410096 h 2310578"/>
                <a:gd name="connsiteX1" fmla="*/ 2335 w 9408512"/>
                <a:gd name="connsiteY1" fmla="*/ 495695 h 2310578"/>
                <a:gd name="connsiteX2" fmla="*/ 234563 w 9408512"/>
                <a:gd name="connsiteY2" fmla="*/ 45753 h 2310578"/>
                <a:gd name="connsiteX3" fmla="*/ 1424735 w 9408512"/>
                <a:gd name="connsiteY3" fmla="*/ 16724 h 2310578"/>
                <a:gd name="connsiteX4" fmla="*/ 3224506 w 9408512"/>
                <a:gd name="connsiteY4" fmla="*/ 60267 h 2310578"/>
                <a:gd name="connsiteX5" fmla="*/ 5575821 w 9408512"/>
                <a:gd name="connsiteY5" fmla="*/ 103810 h 2310578"/>
                <a:gd name="connsiteX6" fmla="*/ 7215935 w 9408512"/>
                <a:gd name="connsiteY6" fmla="*/ 89296 h 2310578"/>
                <a:gd name="connsiteX7" fmla="*/ 8449649 w 9408512"/>
                <a:gd name="connsiteY7" fmla="*/ 147353 h 2310578"/>
                <a:gd name="connsiteX8" fmla="*/ 9262449 w 9408512"/>
                <a:gd name="connsiteY8" fmla="*/ 190896 h 2310578"/>
                <a:gd name="connsiteX9" fmla="*/ 9393078 w 9408512"/>
                <a:gd name="connsiteY9" fmla="*/ 655353 h 2310578"/>
                <a:gd name="connsiteX10" fmla="*/ 9393078 w 9408512"/>
                <a:gd name="connsiteY10" fmla="*/ 1497182 h 2310578"/>
                <a:gd name="connsiteX11" fmla="*/ 9276963 w 9408512"/>
                <a:gd name="connsiteY11" fmla="*/ 1947124 h 2310578"/>
                <a:gd name="connsiteX12" fmla="*/ 8914106 w 9408512"/>
                <a:gd name="connsiteY12" fmla="*/ 2208382 h 2310578"/>
                <a:gd name="connsiteX13" fmla="*/ 7419135 w 9408512"/>
                <a:gd name="connsiteY13" fmla="*/ 2309982 h 2310578"/>
                <a:gd name="connsiteX14" fmla="*/ 6156392 w 9408512"/>
                <a:gd name="connsiteY14" fmla="*/ 2208382 h 2310578"/>
                <a:gd name="connsiteX15" fmla="*/ 4879135 w 9408512"/>
                <a:gd name="connsiteY15" fmla="*/ 2309982 h 2310578"/>
                <a:gd name="connsiteX16" fmla="*/ 2948735 w 9408512"/>
                <a:gd name="connsiteY16" fmla="*/ 2150324 h 2310578"/>
                <a:gd name="connsiteX17" fmla="*/ 1177992 w 9408512"/>
                <a:gd name="connsiteY17" fmla="*/ 2222896 h 2310578"/>
                <a:gd name="connsiteX18" fmla="*/ 263592 w 9408512"/>
                <a:gd name="connsiteY18" fmla="*/ 2208382 h 2310578"/>
                <a:gd name="connsiteX19" fmla="*/ 176506 w 9408512"/>
                <a:gd name="connsiteY19" fmla="*/ 1845524 h 2310578"/>
                <a:gd name="connsiteX20" fmla="*/ 118449 w 9408512"/>
                <a:gd name="connsiteY20" fmla="*/ 1410096 h 2310578"/>
                <a:gd name="connsiteX0" fmla="*/ 118971 w 9409034"/>
                <a:gd name="connsiteY0" fmla="*/ 1393372 h 2293854"/>
                <a:gd name="connsiteX1" fmla="*/ 2857 w 9409034"/>
                <a:gd name="connsiteY1" fmla="*/ 478971 h 2293854"/>
                <a:gd name="connsiteX2" fmla="*/ 249600 w 9409034"/>
                <a:gd name="connsiteY2" fmla="*/ 130629 h 2293854"/>
                <a:gd name="connsiteX3" fmla="*/ 1425257 w 9409034"/>
                <a:gd name="connsiteY3" fmla="*/ 0 h 2293854"/>
                <a:gd name="connsiteX4" fmla="*/ 3225028 w 9409034"/>
                <a:gd name="connsiteY4" fmla="*/ 43543 h 2293854"/>
                <a:gd name="connsiteX5" fmla="*/ 5576343 w 9409034"/>
                <a:gd name="connsiteY5" fmla="*/ 87086 h 2293854"/>
                <a:gd name="connsiteX6" fmla="*/ 7216457 w 9409034"/>
                <a:gd name="connsiteY6" fmla="*/ 72572 h 2293854"/>
                <a:gd name="connsiteX7" fmla="*/ 8450171 w 9409034"/>
                <a:gd name="connsiteY7" fmla="*/ 130629 h 2293854"/>
                <a:gd name="connsiteX8" fmla="*/ 9262971 w 9409034"/>
                <a:gd name="connsiteY8" fmla="*/ 174172 h 2293854"/>
                <a:gd name="connsiteX9" fmla="*/ 9393600 w 9409034"/>
                <a:gd name="connsiteY9" fmla="*/ 638629 h 2293854"/>
                <a:gd name="connsiteX10" fmla="*/ 9393600 w 9409034"/>
                <a:gd name="connsiteY10" fmla="*/ 1480458 h 2293854"/>
                <a:gd name="connsiteX11" fmla="*/ 9277485 w 9409034"/>
                <a:gd name="connsiteY11" fmla="*/ 1930400 h 2293854"/>
                <a:gd name="connsiteX12" fmla="*/ 8914628 w 9409034"/>
                <a:gd name="connsiteY12" fmla="*/ 2191658 h 2293854"/>
                <a:gd name="connsiteX13" fmla="*/ 7419657 w 9409034"/>
                <a:gd name="connsiteY13" fmla="*/ 2293258 h 2293854"/>
                <a:gd name="connsiteX14" fmla="*/ 6156914 w 9409034"/>
                <a:gd name="connsiteY14" fmla="*/ 2191658 h 2293854"/>
                <a:gd name="connsiteX15" fmla="*/ 4879657 w 9409034"/>
                <a:gd name="connsiteY15" fmla="*/ 2293258 h 2293854"/>
                <a:gd name="connsiteX16" fmla="*/ 2949257 w 9409034"/>
                <a:gd name="connsiteY16" fmla="*/ 2133600 h 2293854"/>
                <a:gd name="connsiteX17" fmla="*/ 1178514 w 9409034"/>
                <a:gd name="connsiteY17" fmla="*/ 2206172 h 2293854"/>
                <a:gd name="connsiteX18" fmla="*/ 264114 w 9409034"/>
                <a:gd name="connsiteY18" fmla="*/ 2191658 h 2293854"/>
                <a:gd name="connsiteX19" fmla="*/ 177028 w 9409034"/>
                <a:gd name="connsiteY19" fmla="*/ 1828800 h 2293854"/>
                <a:gd name="connsiteX20" fmla="*/ 118971 w 9409034"/>
                <a:gd name="connsiteY20" fmla="*/ 1393372 h 2293854"/>
                <a:gd name="connsiteX0" fmla="*/ 104764 w 9394827"/>
                <a:gd name="connsiteY0" fmla="*/ 1393372 h 2293854"/>
                <a:gd name="connsiteX1" fmla="*/ 3165 w 9394827"/>
                <a:gd name="connsiteY1" fmla="*/ 624114 h 2293854"/>
                <a:gd name="connsiteX2" fmla="*/ 235393 w 9394827"/>
                <a:gd name="connsiteY2" fmla="*/ 130629 h 2293854"/>
                <a:gd name="connsiteX3" fmla="*/ 1411050 w 9394827"/>
                <a:gd name="connsiteY3" fmla="*/ 0 h 2293854"/>
                <a:gd name="connsiteX4" fmla="*/ 3210821 w 9394827"/>
                <a:gd name="connsiteY4" fmla="*/ 43543 h 2293854"/>
                <a:gd name="connsiteX5" fmla="*/ 5562136 w 9394827"/>
                <a:gd name="connsiteY5" fmla="*/ 87086 h 2293854"/>
                <a:gd name="connsiteX6" fmla="*/ 7202250 w 9394827"/>
                <a:gd name="connsiteY6" fmla="*/ 72572 h 2293854"/>
                <a:gd name="connsiteX7" fmla="*/ 8435964 w 9394827"/>
                <a:gd name="connsiteY7" fmla="*/ 130629 h 2293854"/>
                <a:gd name="connsiteX8" fmla="*/ 9248764 w 9394827"/>
                <a:gd name="connsiteY8" fmla="*/ 174172 h 2293854"/>
                <a:gd name="connsiteX9" fmla="*/ 9379393 w 9394827"/>
                <a:gd name="connsiteY9" fmla="*/ 638629 h 2293854"/>
                <a:gd name="connsiteX10" fmla="*/ 9379393 w 9394827"/>
                <a:gd name="connsiteY10" fmla="*/ 1480458 h 2293854"/>
                <a:gd name="connsiteX11" fmla="*/ 9263278 w 9394827"/>
                <a:gd name="connsiteY11" fmla="*/ 1930400 h 2293854"/>
                <a:gd name="connsiteX12" fmla="*/ 8900421 w 9394827"/>
                <a:gd name="connsiteY12" fmla="*/ 2191658 h 2293854"/>
                <a:gd name="connsiteX13" fmla="*/ 7405450 w 9394827"/>
                <a:gd name="connsiteY13" fmla="*/ 2293258 h 2293854"/>
                <a:gd name="connsiteX14" fmla="*/ 6142707 w 9394827"/>
                <a:gd name="connsiteY14" fmla="*/ 2191658 h 2293854"/>
                <a:gd name="connsiteX15" fmla="*/ 4865450 w 9394827"/>
                <a:gd name="connsiteY15" fmla="*/ 2293258 h 2293854"/>
                <a:gd name="connsiteX16" fmla="*/ 2935050 w 9394827"/>
                <a:gd name="connsiteY16" fmla="*/ 2133600 h 2293854"/>
                <a:gd name="connsiteX17" fmla="*/ 1164307 w 9394827"/>
                <a:gd name="connsiteY17" fmla="*/ 2206172 h 2293854"/>
                <a:gd name="connsiteX18" fmla="*/ 249907 w 9394827"/>
                <a:gd name="connsiteY18" fmla="*/ 2191658 h 2293854"/>
                <a:gd name="connsiteX19" fmla="*/ 162821 w 9394827"/>
                <a:gd name="connsiteY19" fmla="*/ 1828800 h 2293854"/>
                <a:gd name="connsiteX20" fmla="*/ 104764 w 9394827"/>
                <a:gd name="connsiteY20" fmla="*/ 1393372 h 2293854"/>
                <a:gd name="connsiteX0" fmla="*/ 104764 w 9394827"/>
                <a:gd name="connsiteY0" fmla="*/ 1407886 h 2308368"/>
                <a:gd name="connsiteX1" fmla="*/ 3165 w 9394827"/>
                <a:gd name="connsiteY1" fmla="*/ 638628 h 2308368"/>
                <a:gd name="connsiteX2" fmla="*/ 235393 w 9394827"/>
                <a:gd name="connsiteY2" fmla="*/ 145143 h 2308368"/>
                <a:gd name="connsiteX3" fmla="*/ 1411050 w 9394827"/>
                <a:gd name="connsiteY3" fmla="*/ 14514 h 2308368"/>
                <a:gd name="connsiteX4" fmla="*/ 3210821 w 9394827"/>
                <a:gd name="connsiteY4" fmla="*/ 58057 h 2308368"/>
                <a:gd name="connsiteX5" fmla="*/ 5591164 w 9394827"/>
                <a:gd name="connsiteY5" fmla="*/ 0 h 2308368"/>
                <a:gd name="connsiteX6" fmla="*/ 7202250 w 9394827"/>
                <a:gd name="connsiteY6" fmla="*/ 87086 h 2308368"/>
                <a:gd name="connsiteX7" fmla="*/ 8435964 w 9394827"/>
                <a:gd name="connsiteY7" fmla="*/ 145143 h 2308368"/>
                <a:gd name="connsiteX8" fmla="*/ 9248764 w 9394827"/>
                <a:gd name="connsiteY8" fmla="*/ 188686 h 2308368"/>
                <a:gd name="connsiteX9" fmla="*/ 9379393 w 9394827"/>
                <a:gd name="connsiteY9" fmla="*/ 653143 h 2308368"/>
                <a:gd name="connsiteX10" fmla="*/ 9379393 w 9394827"/>
                <a:gd name="connsiteY10" fmla="*/ 1494972 h 2308368"/>
                <a:gd name="connsiteX11" fmla="*/ 9263278 w 9394827"/>
                <a:gd name="connsiteY11" fmla="*/ 1944914 h 2308368"/>
                <a:gd name="connsiteX12" fmla="*/ 8900421 w 9394827"/>
                <a:gd name="connsiteY12" fmla="*/ 2206172 h 2308368"/>
                <a:gd name="connsiteX13" fmla="*/ 7405450 w 9394827"/>
                <a:gd name="connsiteY13" fmla="*/ 2307772 h 2308368"/>
                <a:gd name="connsiteX14" fmla="*/ 6142707 w 9394827"/>
                <a:gd name="connsiteY14" fmla="*/ 2206172 h 2308368"/>
                <a:gd name="connsiteX15" fmla="*/ 4865450 w 9394827"/>
                <a:gd name="connsiteY15" fmla="*/ 2307772 h 2308368"/>
                <a:gd name="connsiteX16" fmla="*/ 2935050 w 9394827"/>
                <a:gd name="connsiteY16" fmla="*/ 2148114 h 2308368"/>
                <a:gd name="connsiteX17" fmla="*/ 1164307 w 9394827"/>
                <a:gd name="connsiteY17" fmla="*/ 2220686 h 2308368"/>
                <a:gd name="connsiteX18" fmla="*/ 249907 w 9394827"/>
                <a:gd name="connsiteY18" fmla="*/ 2206172 h 2308368"/>
                <a:gd name="connsiteX19" fmla="*/ 162821 w 9394827"/>
                <a:gd name="connsiteY19" fmla="*/ 1843314 h 2308368"/>
                <a:gd name="connsiteX20" fmla="*/ 104764 w 9394827"/>
                <a:gd name="connsiteY20" fmla="*/ 1407886 h 2308368"/>
                <a:gd name="connsiteX0" fmla="*/ 104764 w 9394827"/>
                <a:gd name="connsiteY0" fmla="*/ 1422400 h 2322882"/>
                <a:gd name="connsiteX1" fmla="*/ 3165 w 9394827"/>
                <a:gd name="connsiteY1" fmla="*/ 653142 h 2322882"/>
                <a:gd name="connsiteX2" fmla="*/ 235393 w 9394827"/>
                <a:gd name="connsiteY2" fmla="*/ 159657 h 2322882"/>
                <a:gd name="connsiteX3" fmla="*/ 1411050 w 9394827"/>
                <a:gd name="connsiteY3" fmla="*/ 29028 h 2322882"/>
                <a:gd name="connsiteX4" fmla="*/ 3210821 w 9394827"/>
                <a:gd name="connsiteY4" fmla="*/ 72571 h 2322882"/>
                <a:gd name="connsiteX5" fmla="*/ 5591164 w 9394827"/>
                <a:gd name="connsiteY5" fmla="*/ 14514 h 2322882"/>
                <a:gd name="connsiteX6" fmla="*/ 7202250 w 9394827"/>
                <a:gd name="connsiteY6" fmla="*/ 101600 h 2322882"/>
                <a:gd name="connsiteX7" fmla="*/ 8508536 w 9394827"/>
                <a:gd name="connsiteY7" fmla="*/ 0 h 2322882"/>
                <a:gd name="connsiteX8" fmla="*/ 9248764 w 9394827"/>
                <a:gd name="connsiteY8" fmla="*/ 203200 h 2322882"/>
                <a:gd name="connsiteX9" fmla="*/ 9379393 w 9394827"/>
                <a:gd name="connsiteY9" fmla="*/ 667657 h 2322882"/>
                <a:gd name="connsiteX10" fmla="*/ 9379393 w 9394827"/>
                <a:gd name="connsiteY10" fmla="*/ 1509486 h 2322882"/>
                <a:gd name="connsiteX11" fmla="*/ 9263278 w 9394827"/>
                <a:gd name="connsiteY11" fmla="*/ 1959428 h 2322882"/>
                <a:gd name="connsiteX12" fmla="*/ 8900421 w 9394827"/>
                <a:gd name="connsiteY12" fmla="*/ 2220686 h 2322882"/>
                <a:gd name="connsiteX13" fmla="*/ 7405450 w 9394827"/>
                <a:gd name="connsiteY13" fmla="*/ 2322286 h 2322882"/>
                <a:gd name="connsiteX14" fmla="*/ 6142707 w 9394827"/>
                <a:gd name="connsiteY14" fmla="*/ 2220686 h 2322882"/>
                <a:gd name="connsiteX15" fmla="*/ 4865450 w 9394827"/>
                <a:gd name="connsiteY15" fmla="*/ 2322286 h 2322882"/>
                <a:gd name="connsiteX16" fmla="*/ 2935050 w 9394827"/>
                <a:gd name="connsiteY16" fmla="*/ 2162628 h 2322882"/>
                <a:gd name="connsiteX17" fmla="*/ 1164307 w 9394827"/>
                <a:gd name="connsiteY17" fmla="*/ 2235200 h 2322882"/>
                <a:gd name="connsiteX18" fmla="*/ 249907 w 9394827"/>
                <a:gd name="connsiteY18" fmla="*/ 2220686 h 2322882"/>
                <a:gd name="connsiteX19" fmla="*/ 162821 w 9394827"/>
                <a:gd name="connsiteY19" fmla="*/ 1857828 h 2322882"/>
                <a:gd name="connsiteX20" fmla="*/ 104764 w 9394827"/>
                <a:gd name="connsiteY20" fmla="*/ 1422400 h 23228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394827" h="2322882">
                  <a:moveTo>
                    <a:pt x="104764" y="1422400"/>
                  </a:moveTo>
                  <a:cubicBezTo>
                    <a:pt x="78155" y="1221619"/>
                    <a:pt x="-18607" y="863599"/>
                    <a:pt x="3165" y="653142"/>
                  </a:cubicBezTo>
                  <a:cubicBezTo>
                    <a:pt x="24937" y="442685"/>
                    <a:pt x="746" y="263676"/>
                    <a:pt x="235393" y="159657"/>
                  </a:cubicBezTo>
                  <a:cubicBezTo>
                    <a:pt x="470041" y="55638"/>
                    <a:pt x="915145" y="43542"/>
                    <a:pt x="1411050" y="29028"/>
                  </a:cubicBezTo>
                  <a:cubicBezTo>
                    <a:pt x="2010974" y="43542"/>
                    <a:pt x="2514135" y="74990"/>
                    <a:pt x="3210821" y="72571"/>
                  </a:cubicBezTo>
                  <a:cubicBezTo>
                    <a:pt x="3907507" y="70152"/>
                    <a:pt x="4797716" y="33866"/>
                    <a:pt x="5591164" y="14514"/>
                  </a:cubicBezTo>
                  <a:cubicBezTo>
                    <a:pt x="6128193" y="43543"/>
                    <a:pt x="6716021" y="104019"/>
                    <a:pt x="7202250" y="101600"/>
                  </a:cubicBezTo>
                  <a:cubicBezTo>
                    <a:pt x="7688479" y="99181"/>
                    <a:pt x="8073107" y="33867"/>
                    <a:pt x="8508536" y="0"/>
                  </a:cubicBezTo>
                  <a:cubicBezTo>
                    <a:pt x="8755279" y="67733"/>
                    <a:pt x="9103621" y="91924"/>
                    <a:pt x="9248764" y="203200"/>
                  </a:cubicBezTo>
                  <a:cubicBezTo>
                    <a:pt x="9393907" y="314476"/>
                    <a:pt x="9357622" y="449943"/>
                    <a:pt x="9379393" y="667657"/>
                  </a:cubicBezTo>
                  <a:cubicBezTo>
                    <a:pt x="9401164" y="885371"/>
                    <a:pt x="9398745" y="1294191"/>
                    <a:pt x="9379393" y="1509486"/>
                  </a:cubicBezTo>
                  <a:cubicBezTo>
                    <a:pt x="9360041" y="1724781"/>
                    <a:pt x="9343107" y="1840895"/>
                    <a:pt x="9263278" y="1959428"/>
                  </a:cubicBezTo>
                  <a:cubicBezTo>
                    <a:pt x="9183449" y="2077961"/>
                    <a:pt x="9210059" y="2160210"/>
                    <a:pt x="8900421" y="2220686"/>
                  </a:cubicBezTo>
                  <a:cubicBezTo>
                    <a:pt x="8590783" y="2281162"/>
                    <a:pt x="7865069" y="2322286"/>
                    <a:pt x="7405450" y="2322286"/>
                  </a:cubicBezTo>
                  <a:cubicBezTo>
                    <a:pt x="6945831" y="2322286"/>
                    <a:pt x="6566040" y="2220686"/>
                    <a:pt x="6142707" y="2220686"/>
                  </a:cubicBezTo>
                  <a:cubicBezTo>
                    <a:pt x="5719374" y="2220686"/>
                    <a:pt x="5400059" y="2331962"/>
                    <a:pt x="4865450" y="2322286"/>
                  </a:cubicBezTo>
                  <a:cubicBezTo>
                    <a:pt x="4330841" y="2312610"/>
                    <a:pt x="3551907" y="2177142"/>
                    <a:pt x="2935050" y="2162628"/>
                  </a:cubicBezTo>
                  <a:cubicBezTo>
                    <a:pt x="2318193" y="2148114"/>
                    <a:pt x="1611831" y="2225524"/>
                    <a:pt x="1164307" y="2235200"/>
                  </a:cubicBezTo>
                  <a:cubicBezTo>
                    <a:pt x="716783" y="2244876"/>
                    <a:pt x="416821" y="2283581"/>
                    <a:pt x="249907" y="2220686"/>
                  </a:cubicBezTo>
                  <a:cubicBezTo>
                    <a:pt x="82993" y="2157791"/>
                    <a:pt x="187011" y="1990876"/>
                    <a:pt x="162821" y="1857828"/>
                  </a:cubicBezTo>
                  <a:cubicBezTo>
                    <a:pt x="138630" y="1724780"/>
                    <a:pt x="131373" y="1623181"/>
                    <a:pt x="104764" y="142240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字魂27号-布丁体" panose="00000500000000000000" pitchFamily="2" charset="-122"/>
                <a:ea typeface="字魂27号-布丁体" panose="00000500000000000000" pitchFamily="2" charset="-122"/>
                <a:sym typeface="字魂27号-布丁体" panose="00000500000000000000" pitchFamily="2" charset="-122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8103"/>
            <a:ext cx="1694963" cy="1609965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891DB38-B461-4364-AA0A-639BF005958D}"/>
              </a:ext>
            </a:extLst>
          </p:cNvPr>
          <p:cNvSpPr txBox="1"/>
          <p:nvPr/>
        </p:nvSpPr>
        <p:spPr>
          <a:xfrm>
            <a:off x="1704201" y="3096199"/>
            <a:ext cx="102615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12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: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Hai,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Ba,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Tư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Năm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Sáu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Bảy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Tám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Chín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Mười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*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400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endParaRPr lang="en-US" sz="24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Bảng 3">
            <a:extLst>
              <a:ext uri="{FF2B5EF4-FFF2-40B4-BE49-F238E27FC236}">
                <a16:creationId xmlns:a16="http://schemas.microsoft.com/office/drawing/2014/main" id="{D5572BC3-F96F-4DD6-875E-A10AAA014D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455264"/>
              </p:ext>
            </p:extLst>
          </p:nvPr>
        </p:nvGraphicFramePr>
        <p:xfrm>
          <a:off x="1470991" y="4710804"/>
          <a:ext cx="10494810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9135">
                  <a:extLst>
                    <a:ext uri="{9D8B030D-6E8A-4147-A177-3AD203B41FA5}">
                      <a16:colId xmlns:a16="http://schemas.microsoft.com/office/drawing/2014/main" val="49328372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3592619832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2975141742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1626181380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1545715254"/>
                    </a:ext>
                  </a:extLst>
                </a:gridCol>
                <a:gridCol w="1749135">
                  <a:extLst>
                    <a:ext uri="{9D8B030D-6E8A-4147-A177-3AD203B41FA5}">
                      <a16:colId xmlns:a16="http://schemas.microsoft.com/office/drawing/2014/main" val="377238501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THÁNG 1</a:t>
                      </a:r>
                    </a:p>
                    <a:p>
                      <a:pPr algn="ctr"/>
                      <a:r>
                        <a:rPr lang="en-US" dirty="0"/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28 HOẶC 29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3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29718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7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8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10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11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30 NGÀY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THÁNG 12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/>
                          <a:ea typeface="微软雅黑"/>
                          <a:cs typeface="+mn-cs"/>
                        </a:rPr>
                        <a:t>31 NGÀY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1702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82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3193"/>
            <a:ext cx="12192000" cy="83820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60673" y="124725"/>
            <a:ext cx="5615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Bài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1: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Trả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lời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các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câu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hỏi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sau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: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628" y="4033489"/>
            <a:ext cx="2692362" cy="2766510"/>
          </a:xfrm>
          <a:prstGeom prst="rect">
            <a:avLst/>
          </a:prstGeom>
        </p:spPr>
      </p:pic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F6131BE6-E2D0-46A6-A7BB-1320EFBDCA18}"/>
              </a:ext>
            </a:extLst>
          </p:cNvPr>
          <p:cNvSpPr txBox="1"/>
          <p:nvPr/>
        </p:nvSpPr>
        <p:spPr>
          <a:xfrm>
            <a:off x="160672" y="887896"/>
            <a:ext cx="930137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Hộp Văn bản 2">
            <a:extLst>
              <a:ext uri="{FF2B5EF4-FFF2-40B4-BE49-F238E27FC236}">
                <a16:creationId xmlns:a16="http://schemas.microsoft.com/office/drawing/2014/main" id="{6BD8182F-C5F0-46D4-9368-BF2E1829E7C5}"/>
              </a:ext>
            </a:extLst>
          </p:cNvPr>
          <p:cNvSpPr txBox="1"/>
          <p:nvPr/>
        </p:nvSpPr>
        <p:spPr>
          <a:xfrm>
            <a:off x="1226647" y="1351259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2,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</a:t>
            </a: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8AB891A-5D97-483F-9321-2912E4E9FD93}"/>
              </a:ext>
            </a:extLst>
          </p:cNvPr>
          <p:cNvSpPr txBox="1"/>
          <p:nvPr/>
        </p:nvSpPr>
        <p:spPr>
          <a:xfrm>
            <a:off x="4460178" y="1791265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AFEEF42D-A6C7-4129-AFEB-7C90D7F8F7DF}"/>
              </a:ext>
            </a:extLst>
          </p:cNvPr>
          <p:cNvSpPr txBox="1"/>
          <p:nvPr/>
        </p:nvSpPr>
        <p:spPr>
          <a:xfrm>
            <a:off x="4460175" y="2219222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74C26E3C-BD52-4B5F-B439-1783AD06D6EA}"/>
              </a:ext>
            </a:extLst>
          </p:cNvPr>
          <p:cNvSpPr txBox="1"/>
          <p:nvPr/>
        </p:nvSpPr>
        <p:spPr>
          <a:xfrm>
            <a:off x="4460175" y="2623234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CFA7949D-30E7-4A49-AEA2-68C33D5D020F}"/>
              </a:ext>
            </a:extLst>
          </p:cNvPr>
          <p:cNvSpPr txBox="1"/>
          <p:nvPr/>
        </p:nvSpPr>
        <p:spPr>
          <a:xfrm>
            <a:off x="4460174" y="2993114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7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7D3F7A0-2DFC-43CD-80DC-331AF9AD645D}"/>
              </a:ext>
            </a:extLst>
          </p:cNvPr>
          <p:cNvSpPr txBox="1"/>
          <p:nvPr/>
        </p:nvSpPr>
        <p:spPr>
          <a:xfrm>
            <a:off x="4460176" y="3421071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8B454D2F-6431-419D-8BE3-92ACDCD35651}"/>
              </a:ext>
            </a:extLst>
          </p:cNvPr>
          <p:cNvSpPr txBox="1"/>
          <p:nvPr/>
        </p:nvSpPr>
        <p:spPr>
          <a:xfrm>
            <a:off x="4537681" y="3886435"/>
            <a:ext cx="7169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11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30 </a:t>
            </a:r>
            <a:r>
              <a:rPr lang="en-US" sz="28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endParaRPr lang="en-US" sz="28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70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9" y="3967244"/>
            <a:ext cx="12192000" cy="289075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0911"/>
            <a:ext cx="3724275" cy="183832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923" y="1347283"/>
            <a:ext cx="800100" cy="762000"/>
          </a:xfrm>
          <a:prstGeom prst="rect">
            <a:avLst/>
          </a:prstGeom>
        </p:spPr>
      </p:pic>
      <p:sp>
        <p:nvSpPr>
          <p:cNvPr id="8" name="文本框 21">
            <a:extLst>
              <a:ext uri="{FF2B5EF4-FFF2-40B4-BE49-F238E27FC236}">
                <a16:creationId xmlns:a16="http://schemas.microsoft.com/office/drawing/2014/main" id="{17EE1AA9-3DD6-413B-AB19-DD3371718A7C}"/>
              </a:ext>
            </a:extLst>
          </p:cNvPr>
          <p:cNvSpPr txBox="1"/>
          <p:nvPr/>
        </p:nvSpPr>
        <p:spPr>
          <a:xfrm>
            <a:off x="108542" y="121279"/>
            <a:ext cx="73939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Bài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2: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Đây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là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tờ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lịch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tháng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8 </a:t>
            </a:r>
            <a:r>
              <a:rPr lang="en-US" altLang="zh-CN" sz="32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năm</a:t>
            </a:r>
            <a:r>
              <a:rPr lang="en-US" altLang="zh-CN" sz="3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sym typeface="字魂27号-布丁体" panose="00000500000000000000" pitchFamily="2" charset="-122"/>
              </a:rPr>
              <a:t> 2022:</a:t>
            </a:r>
            <a:endParaRPr lang="zh-CN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ambria" panose="02040503050406030204" pitchFamily="18" charset="0"/>
              <a:ea typeface="字魂27号-布丁体" panose="00000500000000000000" pitchFamily="2" charset="-122"/>
              <a:sym typeface="字魂27号-布丁体" panose="00000500000000000000" pitchFamily="2" charset="-122"/>
            </a:endParaRPr>
          </a:p>
        </p:txBody>
      </p:sp>
      <p:pic>
        <p:nvPicPr>
          <p:cNvPr id="1028" name="Picture 4" descr="Hình ảnh Tháng 8 Năm 2022 Lịch, Tháng 8 Năm 2022, Lịch 2022, Lịch Vector và  PNG với nền trong suốt để tải xuống miễn phí">
            <a:extLst>
              <a:ext uri="{FF2B5EF4-FFF2-40B4-BE49-F238E27FC236}">
                <a16:creationId xmlns:a16="http://schemas.microsoft.com/office/drawing/2014/main" id="{1FF7EE1C-BED6-4893-BD0D-7E42B3186C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21" b="15949"/>
          <a:stretch/>
        </p:blipFill>
        <p:spPr bwMode="auto">
          <a:xfrm>
            <a:off x="2424699" y="706054"/>
            <a:ext cx="7691800" cy="3933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293DC332-2523-4141-8748-A73675FCE6D0}"/>
              </a:ext>
            </a:extLst>
          </p:cNvPr>
          <p:cNvSpPr txBox="1"/>
          <p:nvPr/>
        </p:nvSpPr>
        <p:spPr>
          <a:xfrm>
            <a:off x="1141333" y="4598403"/>
            <a:ext cx="93013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Xem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tờ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lịch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19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cuối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cùng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tháng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ngày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Hình Bầu dục 1">
            <a:extLst>
              <a:ext uri="{FF2B5EF4-FFF2-40B4-BE49-F238E27FC236}">
                <a16:creationId xmlns:a16="http://schemas.microsoft.com/office/drawing/2014/main" id="{C18DAC33-31FB-4FA5-97C5-DCFD58CBE86B}"/>
              </a:ext>
            </a:extLst>
          </p:cNvPr>
          <p:cNvSpPr/>
          <p:nvPr/>
        </p:nvSpPr>
        <p:spPr>
          <a:xfrm>
            <a:off x="7875872" y="2667224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ình Bầu dục 11">
            <a:extLst>
              <a:ext uri="{FF2B5EF4-FFF2-40B4-BE49-F238E27FC236}">
                <a16:creationId xmlns:a16="http://schemas.microsoft.com/office/drawing/2014/main" id="{4C52E96F-02B3-42E6-A998-D1CF81F9895D}"/>
              </a:ext>
            </a:extLst>
          </p:cNvPr>
          <p:cNvSpPr/>
          <p:nvPr/>
        </p:nvSpPr>
        <p:spPr>
          <a:xfrm>
            <a:off x="7795947" y="1092713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ình Bầu dục 12">
            <a:extLst>
              <a:ext uri="{FF2B5EF4-FFF2-40B4-BE49-F238E27FC236}">
                <a16:creationId xmlns:a16="http://schemas.microsoft.com/office/drawing/2014/main" id="{BF68ADA6-59FB-485C-B892-60C2F085EF3B}"/>
              </a:ext>
            </a:extLst>
          </p:cNvPr>
          <p:cNvSpPr/>
          <p:nvPr/>
        </p:nvSpPr>
        <p:spPr>
          <a:xfrm>
            <a:off x="5966089" y="1092713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ình Bầu dục 13">
            <a:extLst>
              <a:ext uri="{FF2B5EF4-FFF2-40B4-BE49-F238E27FC236}">
                <a16:creationId xmlns:a16="http://schemas.microsoft.com/office/drawing/2014/main" id="{27F13E41-0659-4788-9B8E-26461C5423CA}"/>
              </a:ext>
            </a:extLst>
          </p:cNvPr>
          <p:cNvSpPr/>
          <p:nvPr/>
        </p:nvSpPr>
        <p:spPr>
          <a:xfrm>
            <a:off x="3262645" y="3832471"/>
            <a:ext cx="671780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ình Bầu dục 14">
            <a:extLst>
              <a:ext uri="{FF2B5EF4-FFF2-40B4-BE49-F238E27FC236}">
                <a16:creationId xmlns:a16="http://schemas.microsoft.com/office/drawing/2014/main" id="{560363FC-224A-4BDF-83BB-E72D65039624}"/>
              </a:ext>
            </a:extLst>
          </p:cNvPr>
          <p:cNvSpPr/>
          <p:nvPr/>
        </p:nvSpPr>
        <p:spPr>
          <a:xfrm>
            <a:off x="3287679" y="3176177"/>
            <a:ext cx="646746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ình Bầu dục 17">
            <a:extLst>
              <a:ext uri="{FF2B5EF4-FFF2-40B4-BE49-F238E27FC236}">
                <a16:creationId xmlns:a16="http://schemas.microsoft.com/office/drawing/2014/main" id="{0D679C1E-9DA4-4889-82F5-BAF45FA2CE12}"/>
              </a:ext>
            </a:extLst>
          </p:cNvPr>
          <p:cNvSpPr/>
          <p:nvPr/>
        </p:nvSpPr>
        <p:spPr>
          <a:xfrm>
            <a:off x="3262645" y="2564015"/>
            <a:ext cx="646746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9F08DCF5-F664-452E-953C-E9DA35F10F8F}"/>
              </a:ext>
            </a:extLst>
          </p:cNvPr>
          <p:cNvSpPr/>
          <p:nvPr/>
        </p:nvSpPr>
        <p:spPr>
          <a:xfrm>
            <a:off x="3240636" y="2095908"/>
            <a:ext cx="646746" cy="6562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83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96000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86"/>
          <a:stretch/>
        </p:blipFill>
        <p:spPr>
          <a:xfrm>
            <a:off x="0" y="5858933"/>
            <a:ext cx="12192000" cy="99906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111" y="949700"/>
            <a:ext cx="1066346" cy="63742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8781">
            <a:off x="9958539" y="590753"/>
            <a:ext cx="1063853" cy="13553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59" y="117062"/>
            <a:ext cx="10465317" cy="574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60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3000">
        <p:fade/>
      </p:transition>
    </mc:Choice>
    <mc:Fallback xmlns="">
      <p:transition spd="slow" advClick="0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091 0.1875 L 3.33333E-6 -3.7037E-6 " pathEditMode="relative" rAng="0" ptsTypes="AA">
                                      <p:cBhvr>
                                        <p:cTn id="9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9" y="-9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RATE_QUIZZES" val="0"/>
  <p:tag name="ISPRING_SCORM_PASSING_SCORE" val="0.000000"/>
  <p:tag name="ISPRING_ULTRA_SCORM_COURSE_ID" val="3DF5C2CA-D503-42AB-9A06-FB55AAD8795D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ONLINEFOLDERID" val="0"/>
  <p:tag name="ISPRINGONLINEFOLDERPATH" val="Content List"/>
  <p:tag name="ISPRINGCLOUDFOLDERID" val="0"/>
  <p:tag name="ISPRINGCLOUDFOLDERPATH" val="Repository"/>
  <p:tag name="ISPRING_OUTPUT_FOLDER" val="E:\1.25修改\49710"/>
  <p:tag name="ISPRING_FIRST_PUBLISH" val="1"/>
  <p:tag name="ISPRING_PRESENTATION_TITLE" val="卡通闪电狗学校安全教育PPT背景"/>
</p:tagLst>
</file>

<file path=ppt/theme/theme1.xml><?xml version="1.0" encoding="utf-8"?>
<a:theme xmlns:a="http://schemas.openxmlformats.org/drawingml/2006/main" name="包图主题2">
  <a:themeElements>
    <a:clrScheme name="自定义 27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E53238"/>
      </a:accent1>
      <a:accent2>
        <a:srgbClr val="0064D2"/>
      </a:accent2>
      <a:accent3>
        <a:srgbClr val="E53238"/>
      </a:accent3>
      <a:accent4>
        <a:srgbClr val="0064D2"/>
      </a:accent4>
      <a:accent5>
        <a:srgbClr val="E53238"/>
      </a:accent5>
      <a:accent6>
        <a:srgbClr val="0064D2"/>
      </a:accent6>
      <a:hlink>
        <a:srgbClr val="E53238"/>
      </a:hlink>
      <a:folHlink>
        <a:srgbClr val="BFBFBF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1500" dirty="0">
            <a:latin typeface="+mj-ea"/>
            <a:ea typeface="+mj-ea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包图主题2</Template>
  <TotalTime>587</TotalTime>
  <Words>366</Words>
  <Application>Microsoft Office PowerPoint</Application>
  <PresentationFormat>Màn hình rộng</PresentationFormat>
  <Paragraphs>60</Paragraphs>
  <Slides>7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7</vt:i4>
      </vt:variant>
    </vt:vector>
  </HeadingPairs>
  <TitlesOfParts>
    <vt:vector size="12" baseType="lpstr">
      <vt:lpstr>等线</vt:lpstr>
      <vt:lpstr>Arial</vt:lpstr>
      <vt:lpstr>Cambria</vt:lpstr>
      <vt:lpstr>字魂27号-布丁体</vt:lpstr>
      <vt:lpstr>包图主题2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卡通闪电狗学校安全教育PPT背景</dc:title>
  <dc:creator>WIN7</dc:creator>
  <cp:lastModifiedBy>HIEN</cp:lastModifiedBy>
  <cp:revision>124</cp:revision>
  <dcterms:created xsi:type="dcterms:W3CDTF">2017-08-18T03:02:00Z</dcterms:created>
  <dcterms:modified xsi:type="dcterms:W3CDTF">2022-02-05T09:52:58Z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2052-10.1.0.6748</vt:lpwstr>
  </property>
</Properties>
</file>