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ags/tag1.xml" ContentType="application/vnd.openxmlformats-officedocument.presentationml.tags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ags/tag2.xml" ContentType="application/vnd.openxmlformats-officedocument.presentationml.tags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1"/>
  </p:notesMasterIdLst>
  <p:sldIdLst>
    <p:sldId id="307" r:id="rId2"/>
    <p:sldId id="257" r:id="rId3"/>
    <p:sldId id="308" r:id="rId4"/>
    <p:sldId id="259" r:id="rId5"/>
    <p:sldId id="295" r:id="rId6"/>
    <p:sldId id="260" r:id="rId7"/>
    <p:sldId id="274" r:id="rId8"/>
    <p:sldId id="265" r:id="rId9"/>
    <p:sldId id="294" r:id="rId10"/>
  </p:sldIdLst>
  <p:sldSz cx="12192000" cy="6858000"/>
  <p:notesSz cx="6858000" cy="9144000"/>
  <p:embeddedFontLst>
    <p:embeddedFont>
      <p:font typeface="Arial Unicode MS" panose="020B0604020202020204" charset="-128"/>
      <p:regular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Cambria" panose="02040503050406030204" pitchFamily="18" charset="0"/>
      <p:regular r:id="rId17"/>
      <p:bold r:id="rId18"/>
      <p:italic r:id="rId19"/>
      <p:boldItalic r:id="rId20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38" userDrawn="1">
          <p15:clr>
            <a:srgbClr val="A4A3A4"/>
          </p15:clr>
        </p15:guide>
        <p15:guide id="2" pos="46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A4C1"/>
    <a:srgbClr val="C8D85B"/>
    <a:srgbClr val="B09277"/>
    <a:srgbClr val="A5C0A4"/>
    <a:srgbClr val="F29A5B"/>
    <a:srgbClr val="244A66"/>
    <a:srgbClr val="865B3E"/>
    <a:srgbClr val="B09278"/>
    <a:srgbClr val="A6C0A4"/>
    <a:srgbClr val="F7E3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81" autoAdjust="0"/>
    <p:restoredTop sz="94414" autoAdjust="0"/>
  </p:normalViewPr>
  <p:slideViewPr>
    <p:cSldViewPr snapToGrid="0" showGuides="1">
      <p:cViewPr varScale="1">
        <p:scale>
          <a:sx n="68" d="100"/>
          <a:sy n="68" d="100"/>
        </p:scale>
        <p:origin x="870" y="72"/>
      </p:cViewPr>
      <p:guideLst>
        <p:guide orient="horz" pos="3838"/>
        <p:guide pos="46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83068A-753F-47ED-95DE-D06E5578E574}" type="datetimeFigureOut">
              <a:rPr lang="zh-CN" altLang="en-US" smtClean="0"/>
              <a:t>2022/2/4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F164E-D685-493E-AF07-0CE742DE1FD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7533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40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2022/2/4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9053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2022/2/4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30976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26BC15-B161-4C75-9B3A-128C91250747}" type="datetimeFigureOut">
              <a:rPr lang="zh-CN" altLang="en-US" smtClean="0"/>
              <a:t>2022/2/4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B4E113-1DE2-475C-BE03-FB3C594330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4212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473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989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2022/2/4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4315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2022/2/4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3642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2022/2/4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157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2022/2/4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2690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2022/2/4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7042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2022/2/4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1770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4706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jpe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4.xml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microsoft.com/office/2007/relationships/hdphoto" Target="../media/hdphoto3.wdp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5.xml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hemeOverride" Target="../theme/themeOverride6.xml"/><Relationship Id="rId5" Type="http://schemas.microsoft.com/office/2007/relationships/hdphoto" Target="../media/hdphoto3.wdp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7.xml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8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2C05A27C-0C40-4CD7-93FB-419E8BBC2C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9198" y="-145144"/>
            <a:ext cx="4535365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467" b="46605"/>
          <a:stretch/>
        </p:blipFill>
        <p:spPr>
          <a:xfrm>
            <a:off x="-1" y="917359"/>
            <a:ext cx="786074" cy="268218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72857"/>
            <a:ext cx="12192000" cy="3980688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671004" y="2268193"/>
            <a:ext cx="735316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b="1" dirty="0">
                <a:solidFill>
                  <a:srgbClr val="865B3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LUYỆN TẬP – TR 105</a:t>
            </a:r>
            <a:endParaRPr lang="zh-CN" altLang="en-US" sz="6000" b="1" dirty="0">
              <a:solidFill>
                <a:srgbClr val="865B3E"/>
              </a:solidFill>
              <a:latin typeface="Cambria" panose="02040503050406030204" pitchFamily="18" charset="0"/>
              <a:ea typeface="微软雅黑" panose="020B0503020204020204" pitchFamily="34" charset="-122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D3D5378D-2B37-4113-B3D8-9A2935E980B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888" y="4680152"/>
            <a:ext cx="6413548" cy="1549970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39251336-69F0-4CDA-8C7B-BC9AA8063F6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373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>
            <a:extLst>
              <a:ext uri="{FF2B5EF4-FFF2-40B4-BE49-F238E27FC236}">
                <a16:creationId xmlns:a16="http://schemas.microsoft.com/office/drawing/2014/main" id="{4E6E4BE4-CA7A-45ED-BC85-72AF3380E0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2018" y="-22887"/>
            <a:ext cx="3887415" cy="68580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824162" y="1288179"/>
            <a:ext cx="1200329" cy="363336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altLang="zh-CN" sz="6600" b="1" dirty="0">
                <a:solidFill>
                  <a:srgbClr val="865B3E"/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t>MỤC TIÊU</a:t>
            </a:r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CA114482-22D7-4FFA-994F-AC82FF19D41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  <p:sp>
        <p:nvSpPr>
          <p:cNvPr id="24" name="Hộp Văn bản 23">
            <a:extLst>
              <a:ext uri="{FF2B5EF4-FFF2-40B4-BE49-F238E27FC236}">
                <a16:creationId xmlns:a16="http://schemas.microsoft.com/office/drawing/2014/main" id="{60FC50AE-BA81-4C5B-BB8B-329B616C55D1}"/>
              </a:ext>
            </a:extLst>
          </p:cNvPr>
          <p:cNvSpPr txBox="1"/>
          <p:nvPr/>
        </p:nvSpPr>
        <p:spPr>
          <a:xfrm>
            <a:off x="3975030" y="1437864"/>
            <a:ext cx="7966928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 Học sinh trừ nhẩm các số tròn nghìn, tròn trăm các số đến 4 chữ số. Củng cố về phép trừ các số đến 4 chữ số và giải bài toán bằng hai phép tính.</a:t>
            </a:r>
            <a:endParaRPr lang="en-US" sz="28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nl-NL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 Rèn cho học sinh kĩ năng trừ nhẩm các số tròn nghìn, tròn trăm các số đến 4 chữ số.</a:t>
            </a:r>
            <a:endParaRPr lang="en-US" sz="28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nl-NL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 Phát triển năng lực tự học, NL giải quyết vấn đề và sáng tạo, NL tư duy - lập luận logic.</a:t>
            </a:r>
            <a:endParaRPr lang="en-US" sz="28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73864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4500">
        <p15:prstTrans prst="airplane"/>
      </p:transition>
    </mc:Choice>
    <mc:Fallback xmlns="">
      <p:transition spd="slow" advTm="45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>
            <a:extLst>
              <a:ext uri="{FF2B5EF4-FFF2-40B4-BE49-F238E27FC236}">
                <a16:creationId xmlns:a16="http://schemas.microsoft.com/office/drawing/2014/main" id="{2B7810E6-3F6A-42B8-88B6-473D16B1A2BB}"/>
              </a:ext>
            </a:extLst>
          </p:cNvPr>
          <p:cNvSpPr/>
          <p:nvPr/>
        </p:nvSpPr>
        <p:spPr>
          <a:xfrm>
            <a:off x="3297693" y="4128719"/>
            <a:ext cx="2288055" cy="2288055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3DAE0D1A-C18C-462D-9E2C-4A65C61AECA0}"/>
              </a:ext>
            </a:extLst>
          </p:cNvPr>
          <p:cNvSpPr/>
          <p:nvPr/>
        </p:nvSpPr>
        <p:spPr>
          <a:xfrm>
            <a:off x="66716" y="4312165"/>
            <a:ext cx="2104609" cy="2104609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27020907-42DE-441D-B558-D04CF2D2FE95}"/>
              </a:ext>
            </a:extLst>
          </p:cNvPr>
          <p:cNvSpPr/>
          <p:nvPr/>
        </p:nvSpPr>
        <p:spPr>
          <a:xfrm>
            <a:off x="10441480" y="2696691"/>
            <a:ext cx="1615474" cy="1615474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3378732E-4E49-4ADA-9A59-34FF8418106A}"/>
              </a:ext>
            </a:extLst>
          </p:cNvPr>
          <p:cNvGrpSpPr/>
          <p:nvPr/>
        </p:nvGrpSpPr>
        <p:grpSpPr>
          <a:xfrm>
            <a:off x="3297693" y="-487254"/>
            <a:ext cx="5809496" cy="5760000"/>
            <a:chOff x="3084810" y="-335112"/>
            <a:chExt cx="5809496" cy="5760000"/>
          </a:xfrm>
        </p:grpSpPr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FDD56F46-78C0-48A0-80AE-43E1B08C2906}"/>
                </a:ext>
              </a:extLst>
            </p:cNvPr>
            <p:cNvGrpSpPr/>
            <p:nvPr/>
          </p:nvGrpSpPr>
          <p:grpSpPr>
            <a:xfrm>
              <a:off x="3297693" y="-335112"/>
              <a:ext cx="5596613" cy="5760000"/>
              <a:chOff x="3297693" y="-335112"/>
              <a:chExt cx="5596613" cy="5760000"/>
            </a:xfrm>
          </p:grpSpPr>
          <p:cxnSp>
            <p:nvCxnSpPr>
              <p:cNvPr id="16" name="直接连接符 15">
                <a:extLst>
                  <a:ext uri="{FF2B5EF4-FFF2-40B4-BE49-F238E27FC236}">
                    <a16:creationId xmlns:a16="http://schemas.microsoft.com/office/drawing/2014/main" id="{9E63ACBC-0502-4C24-A228-135B9D7FD2C8}"/>
                  </a:ext>
                </a:extLst>
              </p:cNvPr>
              <p:cNvCxnSpPr/>
              <p:nvPr/>
            </p:nvCxnSpPr>
            <p:spPr>
              <a:xfrm>
                <a:off x="6154058" y="-335112"/>
                <a:ext cx="0" cy="5760000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图片 12">
                <a:extLst>
                  <a:ext uri="{FF2B5EF4-FFF2-40B4-BE49-F238E27FC236}">
                    <a16:creationId xmlns:a16="http://schemas.microsoft.com/office/drawing/2014/main" id="{2785C2FF-6646-4D8E-A4D4-4477539FA40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t="48492"/>
              <a:stretch/>
            </p:blipFill>
            <p:spPr>
              <a:xfrm>
                <a:off x="3297693" y="2256270"/>
                <a:ext cx="5596613" cy="2885850"/>
              </a:xfrm>
              <a:prstGeom prst="rect">
                <a:avLst/>
              </a:prstGeom>
            </p:spPr>
          </p:pic>
        </p:grpSp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E3262840-AD48-47F6-A0A1-446DB542520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</p:spPr>
        </p:pic>
      </p:grpSp>
      <p:sp>
        <p:nvSpPr>
          <p:cNvPr id="10" name="椭圆 9">
            <a:extLst>
              <a:ext uri="{FF2B5EF4-FFF2-40B4-BE49-F238E27FC236}">
                <a16:creationId xmlns:a16="http://schemas.microsoft.com/office/drawing/2014/main" id="{7DA23B47-F7D7-4911-BD6D-B6C2AB13EDAB}"/>
              </a:ext>
            </a:extLst>
          </p:cNvPr>
          <p:cNvSpPr/>
          <p:nvPr/>
        </p:nvSpPr>
        <p:spPr>
          <a:xfrm>
            <a:off x="10020674" y="3202741"/>
            <a:ext cx="1652476" cy="1652476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813D66B9-4A09-462C-AA26-03692FE6AEA6}"/>
              </a:ext>
            </a:extLst>
          </p:cNvPr>
          <p:cNvSpPr txBox="1"/>
          <p:nvPr/>
        </p:nvSpPr>
        <p:spPr>
          <a:xfrm>
            <a:off x="4850198" y="2868755"/>
            <a:ext cx="30334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dirty="0">
                <a:solidFill>
                  <a:srgbClr val="865B3E"/>
                </a:solidFill>
                <a:latin typeface="Calibri" panose="020F0502020204030204" pitchFamily="34" charset="0"/>
              </a:rPr>
              <a:t>THỰC HÀNH</a:t>
            </a:r>
            <a:endParaRPr lang="zh-CN" altLang="en-US" sz="4400" dirty="0">
              <a:solidFill>
                <a:srgbClr val="865B3E"/>
              </a:solidFill>
              <a:latin typeface="Calibri" panose="020F0502020204030204" pitchFamily="34" charset="0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072D74B1-8805-4ABB-90FA-8A1540D84D7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  <p:sp>
        <p:nvSpPr>
          <p:cNvPr id="22" name="椭圆 21">
            <a:extLst>
              <a:ext uri="{FF2B5EF4-FFF2-40B4-BE49-F238E27FC236}">
                <a16:creationId xmlns:a16="http://schemas.microsoft.com/office/drawing/2014/main" id="{AA96C5E8-266D-475D-A9D2-6DFB0D82BFFF}"/>
              </a:ext>
            </a:extLst>
          </p:cNvPr>
          <p:cNvSpPr/>
          <p:nvPr/>
        </p:nvSpPr>
        <p:spPr>
          <a:xfrm>
            <a:off x="-409854" y="-345522"/>
            <a:ext cx="1183530" cy="1183530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892D825C-2FA8-4570-B0B4-80F806B35ABE}"/>
              </a:ext>
            </a:extLst>
          </p:cNvPr>
          <p:cNvSpPr/>
          <p:nvPr/>
        </p:nvSpPr>
        <p:spPr>
          <a:xfrm>
            <a:off x="181911" y="479246"/>
            <a:ext cx="717524" cy="717524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4428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700">
        <p:blinds dir="vert"/>
      </p:transition>
    </mc:Choice>
    <mc:Fallback xmlns="">
      <p:transition spd="slow" advTm="37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2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5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8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1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4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7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10" grpId="0" animBg="1"/>
      <p:bldP spid="10" grpId="1" animBg="1"/>
      <p:bldP spid="18" grpId="0"/>
      <p:bldP spid="22" grpId="0" animBg="1"/>
      <p:bldP spid="22" grpId="1" animBg="1"/>
      <p:bldP spid="23" grpId="0" animBg="1"/>
      <p:bldP spid="23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>
            <a:extLst>
              <a:ext uri="{FF2B5EF4-FFF2-40B4-BE49-F238E27FC236}">
                <a16:creationId xmlns:a16="http://schemas.microsoft.com/office/drawing/2014/main" id="{AF674152-68D1-4548-86D0-862241F6E99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  <a14:backgroundMark x1="16142" y1="47917" x2="20866" y2="47917"/>
                        <a14:backgroundMark x1="10236" y1="49219" x2="25197" y2="50260"/>
                        <a14:backgroundMark x1="23622" y1="50521" x2="3937" y2="51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9406"/>
          <a:stretch/>
        </p:blipFill>
        <p:spPr>
          <a:xfrm>
            <a:off x="0" y="-9477"/>
            <a:ext cx="780528" cy="597134"/>
          </a:xfrm>
          <a:prstGeom prst="rect">
            <a:avLst/>
          </a:prstGeom>
        </p:spPr>
      </p:pic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FEC4BEDC-E6B3-4403-912E-C76584364AA2}"/>
              </a:ext>
            </a:extLst>
          </p:cNvPr>
          <p:cNvSpPr txBox="1"/>
          <p:nvPr/>
        </p:nvSpPr>
        <p:spPr>
          <a:xfrm>
            <a:off x="914172" y="193372"/>
            <a:ext cx="31373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1: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nhẩm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5" name="Hình chữ nhật 4">
            <a:extLst>
              <a:ext uri="{FF2B5EF4-FFF2-40B4-BE49-F238E27FC236}">
                <a16:creationId xmlns:a16="http://schemas.microsoft.com/office/drawing/2014/main" id="{20C6F0FA-00DD-41FF-BB6E-F4B12919EFD7}"/>
              </a:ext>
            </a:extLst>
          </p:cNvPr>
          <p:cNvSpPr/>
          <p:nvPr/>
        </p:nvSpPr>
        <p:spPr>
          <a:xfrm>
            <a:off x="4051496" y="587657"/>
            <a:ext cx="6063175" cy="207113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8000 – 5000 = ?</a:t>
            </a:r>
          </a:p>
          <a:p>
            <a:pPr algn="ctr"/>
            <a:r>
              <a:rPr lang="en-US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Nhẩm</a:t>
            </a:r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8 </a:t>
            </a:r>
            <a:r>
              <a:rPr lang="en-US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nghìn</a:t>
            </a:r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– 5 </a:t>
            </a:r>
            <a:r>
              <a:rPr lang="en-US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nghìn</a:t>
            </a:r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3 </a:t>
            </a:r>
            <a:r>
              <a:rPr lang="en-US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nghìn</a:t>
            </a:r>
            <a:endParaRPr lang="en-US" sz="28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US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8000 – 5000 = 3000</a:t>
            </a: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66C3528D-B795-48C9-ACFD-6F2FC4EEB7E5}"/>
              </a:ext>
            </a:extLst>
          </p:cNvPr>
          <p:cNvSpPr txBox="1"/>
          <p:nvPr/>
        </p:nvSpPr>
        <p:spPr>
          <a:xfrm>
            <a:off x="1448972" y="3151163"/>
            <a:ext cx="24899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7000 – 2000 = </a:t>
            </a:r>
          </a:p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6000 – 4000 = </a:t>
            </a:r>
          </a:p>
        </p:txBody>
      </p: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AAE0B082-7D28-4FB9-B76E-86C99B4AF697}"/>
              </a:ext>
            </a:extLst>
          </p:cNvPr>
          <p:cNvSpPr txBox="1"/>
          <p:nvPr/>
        </p:nvSpPr>
        <p:spPr>
          <a:xfrm>
            <a:off x="7807568" y="3151162"/>
            <a:ext cx="29354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9000 – 1000    = </a:t>
            </a:r>
          </a:p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10 000 – 8000 =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7DACE47B-365C-44F1-8583-8D0B7FC95494}"/>
              </a:ext>
            </a:extLst>
          </p:cNvPr>
          <p:cNvSpPr txBox="1"/>
          <p:nvPr/>
        </p:nvSpPr>
        <p:spPr>
          <a:xfrm>
            <a:off x="3786556" y="3151162"/>
            <a:ext cx="11957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5000</a:t>
            </a:r>
          </a:p>
        </p:txBody>
      </p:sp>
      <p:sp>
        <p:nvSpPr>
          <p:cNvPr id="28" name="Hộp Văn bản 27">
            <a:extLst>
              <a:ext uri="{FF2B5EF4-FFF2-40B4-BE49-F238E27FC236}">
                <a16:creationId xmlns:a16="http://schemas.microsoft.com/office/drawing/2014/main" id="{3C12ED8E-0B61-4A44-B464-AD56FCCB0495}"/>
              </a:ext>
            </a:extLst>
          </p:cNvPr>
          <p:cNvSpPr txBox="1"/>
          <p:nvPr/>
        </p:nvSpPr>
        <p:spPr>
          <a:xfrm>
            <a:off x="3786556" y="3586011"/>
            <a:ext cx="11957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2000</a:t>
            </a:r>
          </a:p>
        </p:txBody>
      </p:sp>
      <p:sp>
        <p:nvSpPr>
          <p:cNvPr id="30" name="Hộp Văn bản 29">
            <a:extLst>
              <a:ext uri="{FF2B5EF4-FFF2-40B4-BE49-F238E27FC236}">
                <a16:creationId xmlns:a16="http://schemas.microsoft.com/office/drawing/2014/main" id="{4FA0DFCA-37A2-4E0D-A460-BFDA2410083F}"/>
              </a:ext>
            </a:extLst>
          </p:cNvPr>
          <p:cNvSpPr txBox="1"/>
          <p:nvPr/>
        </p:nvSpPr>
        <p:spPr>
          <a:xfrm>
            <a:off x="10468710" y="3167390"/>
            <a:ext cx="11957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8000</a:t>
            </a:r>
          </a:p>
        </p:txBody>
      </p:sp>
      <p:sp>
        <p:nvSpPr>
          <p:cNvPr id="32" name="Hộp Văn bản 31">
            <a:extLst>
              <a:ext uri="{FF2B5EF4-FFF2-40B4-BE49-F238E27FC236}">
                <a16:creationId xmlns:a16="http://schemas.microsoft.com/office/drawing/2014/main" id="{EE644D81-6755-4068-848F-7E29AA4E8257}"/>
              </a:ext>
            </a:extLst>
          </p:cNvPr>
          <p:cNvSpPr txBox="1"/>
          <p:nvPr/>
        </p:nvSpPr>
        <p:spPr>
          <a:xfrm>
            <a:off x="10468710" y="3602239"/>
            <a:ext cx="11957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2000</a:t>
            </a:r>
          </a:p>
        </p:txBody>
      </p:sp>
    </p:spTree>
    <p:extLst>
      <p:ext uri="{BB962C8B-B14F-4D97-AF65-F5344CB8AC3E}">
        <p14:creationId xmlns:p14="http://schemas.microsoft.com/office/powerpoint/2010/main" val="2090885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000">
        <p14:doors dir="vert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8" grpId="0"/>
      <p:bldP spid="30" grpId="0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8EA4A03F-C5FF-4057-8378-36D13EB89E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2646364"/>
            <a:ext cx="2130772" cy="40445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139505EB-7B6A-4FA2-BA1C-91E9536AD1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  <a14:backgroundMark x1="16142" y1="47917" x2="20866" y2="47917"/>
                        <a14:backgroundMark x1="10236" y1="49219" x2="25197" y2="50260"/>
                        <a14:backgroundMark x1="23622" y1="50521" x2="3937" y2="51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9406"/>
          <a:stretch/>
        </p:blipFill>
        <p:spPr>
          <a:xfrm>
            <a:off x="0" y="-9477"/>
            <a:ext cx="780528" cy="597134"/>
          </a:xfrm>
          <a:prstGeom prst="rect">
            <a:avLst/>
          </a:prstGeom>
        </p:spPr>
      </p:pic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56DEE325-511C-4A40-A3FE-7BD6BC04EBA5}"/>
              </a:ext>
            </a:extLst>
          </p:cNvPr>
          <p:cNvSpPr txBox="1"/>
          <p:nvPr/>
        </p:nvSpPr>
        <p:spPr>
          <a:xfrm>
            <a:off x="914171" y="193372"/>
            <a:ext cx="53600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2: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nhẩm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(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):</a:t>
            </a:r>
          </a:p>
        </p:txBody>
      </p:sp>
      <p:sp>
        <p:nvSpPr>
          <p:cNvPr id="25" name="Hình chữ nhật 24">
            <a:extLst>
              <a:ext uri="{FF2B5EF4-FFF2-40B4-BE49-F238E27FC236}">
                <a16:creationId xmlns:a16="http://schemas.microsoft.com/office/drawing/2014/main" id="{179EF0F4-ABE7-4FD9-B62E-A1E3D9D6BF2A}"/>
              </a:ext>
            </a:extLst>
          </p:cNvPr>
          <p:cNvSpPr/>
          <p:nvPr/>
        </p:nvSpPr>
        <p:spPr>
          <a:xfrm>
            <a:off x="1417320" y="1029323"/>
            <a:ext cx="3305906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5700 – 200 = 5500</a:t>
            </a:r>
          </a:p>
        </p:txBody>
      </p:sp>
      <p:sp>
        <p:nvSpPr>
          <p:cNvPr id="32" name="Hộp Văn bản 31">
            <a:extLst>
              <a:ext uri="{FF2B5EF4-FFF2-40B4-BE49-F238E27FC236}">
                <a16:creationId xmlns:a16="http://schemas.microsoft.com/office/drawing/2014/main" id="{3A6E0370-B693-43EB-8B20-03254209F820}"/>
              </a:ext>
            </a:extLst>
          </p:cNvPr>
          <p:cNvSpPr txBox="1"/>
          <p:nvPr/>
        </p:nvSpPr>
        <p:spPr>
          <a:xfrm>
            <a:off x="390264" y="1029323"/>
            <a:ext cx="53600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33" name="Hình chữ nhật 32">
            <a:extLst>
              <a:ext uri="{FF2B5EF4-FFF2-40B4-BE49-F238E27FC236}">
                <a16:creationId xmlns:a16="http://schemas.microsoft.com/office/drawing/2014/main" id="{6FF10F30-11C9-4817-96B2-C0B1B56D9A82}"/>
              </a:ext>
            </a:extLst>
          </p:cNvPr>
          <p:cNvSpPr/>
          <p:nvPr/>
        </p:nvSpPr>
        <p:spPr>
          <a:xfrm>
            <a:off x="7677444" y="1029323"/>
            <a:ext cx="3305906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8400 – 3000 = 5400</a:t>
            </a:r>
          </a:p>
        </p:txBody>
      </p:sp>
      <p:sp>
        <p:nvSpPr>
          <p:cNvPr id="34" name="Hộp Văn bản 33">
            <a:extLst>
              <a:ext uri="{FF2B5EF4-FFF2-40B4-BE49-F238E27FC236}">
                <a16:creationId xmlns:a16="http://schemas.microsoft.com/office/drawing/2014/main" id="{6CACBC2E-5D73-43D3-B661-2F5D1DDF40A2}"/>
              </a:ext>
            </a:extLst>
          </p:cNvPr>
          <p:cNvSpPr txBox="1"/>
          <p:nvPr/>
        </p:nvSpPr>
        <p:spPr>
          <a:xfrm>
            <a:off x="1969477" y="2169310"/>
            <a:ext cx="248998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3600 – 600 =</a:t>
            </a:r>
          </a:p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7800 – 500 =</a:t>
            </a:r>
          </a:p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9500 – 100 =</a:t>
            </a:r>
          </a:p>
        </p:txBody>
      </p:sp>
      <p:sp>
        <p:nvSpPr>
          <p:cNvPr id="35" name="Hộp Văn bản 34">
            <a:extLst>
              <a:ext uri="{FF2B5EF4-FFF2-40B4-BE49-F238E27FC236}">
                <a16:creationId xmlns:a16="http://schemas.microsoft.com/office/drawing/2014/main" id="{78EB156B-125A-413E-9581-42D08173C5F7}"/>
              </a:ext>
            </a:extLst>
          </p:cNvPr>
          <p:cNvSpPr txBox="1"/>
          <p:nvPr/>
        </p:nvSpPr>
        <p:spPr>
          <a:xfrm>
            <a:off x="7863838" y="2169309"/>
            <a:ext cx="248998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6200 – 4000 =</a:t>
            </a:r>
          </a:p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4100 – 1000 =</a:t>
            </a:r>
          </a:p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5800 – 5000 =</a:t>
            </a:r>
          </a:p>
        </p:txBody>
      </p:sp>
      <p:sp>
        <p:nvSpPr>
          <p:cNvPr id="36" name="Hộp Văn bản 35">
            <a:extLst>
              <a:ext uri="{FF2B5EF4-FFF2-40B4-BE49-F238E27FC236}">
                <a16:creationId xmlns:a16="http://schemas.microsoft.com/office/drawing/2014/main" id="{34035597-0767-4D69-8C18-1C4BD88887A3}"/>
              </a:ext>
            </a:extLst>
          </p:cNvPr>
          <p:cNvSpPr txBox="1"/>
          <p:nvPr/>
        </p:nvSpPr>
        <p:spPr>
          <a:xfrm>
            <a:off x="4124866" y="2169309"/>
            <a:ext cx="11957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3000</a:t>
            </a:r>
          </a:p>
        </p:txBody>
      </p:sp>
      <p:sp>
        <p:nvSpPr>
          <p:cNvPr id="37" name="Hộp Văn bản 36">
            <a:extLst>
              <a:ext uri="{FF2B5EF4-FFF2-40B4-BE49-F238E27FC236}">
                <a16:creationId xmlns:a16="http://schemas.microsoft.com/office/drawing/2014/main" id="{3431B7A7-15FB-431E-A004-D753909D4BC7}"/>
              </a:ext>
            </a:extLst>
          </p:cNvPr>
          <p:cNvSpPr txBox="1"/>
          <p:nvPr/>
        </p:nvSpPr>
        <p:spPr>
          <a:xfrm>
            <a:off x="4124866" y="2597639"/>
            <a:ext cx="11957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7300</a:t>
            </a:r>
          </a:p>
        </p:txBody>
      </p:sp>
      <p:sp>
        <p:nvSpPr>
          <p:cNvPr id="38" name="Hộp Văn bản 37">
            <a:extLst>
              <a:ext uri="{FF2B5EF4-FFF2-40B4-BE49-F238E27FC236}">
                <a16:creationId xmlns:a16="http://schemas.microsoft.com/office/drawing/2014/main" id="{E5430782-A439-454F-B577-B227FD84D6BD}"/>
              </a:ext>
            </a:extLst>
          </p:cNvPr>
          <p:cNvSpPr txBox="1"/>
          <p:nvPr/>
        </p:nvSpPr>
        <p:spPr>
          <a:xfrm>
            <a:off x="4124866" y="3025968"/>
            <a:ext cx="11957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9400</a:t>
            </a:r>
          </a:p>
        </p:txBody>
      </p:sp>
      <p:sp>
        <p:nvSpPr>
          <p:cNvPr id="39" name="Hộp Văn bản 38">
            <a:extLst>
              <a:ext uri="{FF2B5EF4-FFF2-40B4-BE49-F238E27FC236}">
                <a16:creationId xmlns:a16="http://schemas.microsoft.com/office/drawing/2014/main" id="{5F007E88-5D1D-4818-B64E-542F688B354F}"/>
              </a:ext>
            </a:extLst>
          </p:cNvPr>
          <p:cNvSpPr txBox="1"/>
          <p:nvPr/>
        </p:nvSpPr>
        <p:spPr>
          <a:xfrm>
            <a:off x="10117703" y="2169309"/>
            <a:ext cx="11957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5800</a:t>
            </a:r>
          </a:p>
        </p:txBody>
      </p:sp>
      <p:sp>
        <p:nvSpPr>
          <p:cNvPr id="40" name="Hộp Văn bản 39">
            <a:extLst>
              <a:ext uri="{FF2B5EF4-FFF2-40B4-BE49-F238E27FC236}">
                <a16:creationId xmlns:a16="http://schemas.microsoft.com/office/drawing/2014/main" id="{2AC57CD6-5524-4BFE-9751-7ABAADBF1219}"/>
              </a:ext>
            </a:extLst>
          </p:cNvPr>
          <p:cNvSpPr txBox="1"/>
          <p:nvPr/>
        </p:nvSpPr>
        <p:spPr>
          <a:xfrm>
            <a:off x="10117703" y="2597639"/>
            <a:ext cx="11957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3100</a:t>
            </a:r>
          </a:p>
        </p:txBody>
      </p:sp>
      <p:sp>
        <p:nvSpPr>
          <p:cNvPr id="41" name="Hộp Văn bản 40">
            <a:extLst>
              <a:ext uri="{FF2B5EF4-FFF2-40B4-BE49-F238E27FC236}">
                <a16:creationId xmlns:a16="http://schemas.microsoft.com/office/drawing/2014/main" id="{6840CBE3-3729-4E33-BA12-2A6D82ED8603}"/>
              </a:ext>
            </a:extLst>
          </p:cNvPr>
          <p:cNvSpPr txBox="1"/>
          <p:nvPr/>
        </p:nvSpPr>
        <p:spPr>
          <a:xfrm>
            <a:off x="10117703" y="3025968"/>
            <a:ext cx="11957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800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44974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00"/>
    </mc:Choice>
    <mc:Fallback xmlns="">
      <p:transition spd="slow" advTm="65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  <p:bldP spid="39" grpId="0"/>
      <p:bldP spid="40" grpId="0"/>
      <p:bldP spid="4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:a16="http://schemas.microsoft.com/office/drawing/2014/main" id="{495710A2-FA0C-42DD-AB1D-4C007814526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  <a14:backgroundMark x1="16142" y1="47917" x2="20866" y2="47917"/>
                        <a14:backgroundMark x1="10236" y1="49219" x2="25197" y2="50260"/>
                        <a14:backgroundMark x1="23622" y1="50521" x2="3937" y2="51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9406"/>
          <a:stretch/>
        </p:blipFill>
        <p:spPr>
          <a:xfrm>
            <a:off x="0" y="-9477"/>
            <a:ext cx="780528" cy="597134"/>
          </a:xfrm>
          <a:prstGeom prst="rect">
            <a:avLst/>
          </a:prstGeom>
        </p:spPr>
      </p:pic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576E7E84-6E3F-4B0A-97CD-D16A7752CC30}"/>
              </a:ext>
            </a:extLst>
          </p:cNvPr>
          <p:cNvSpPr txBox="1"/>
          <p:nvPr/>
        </p:nvSpPr>
        <p:spPr>
          <a:xfrm>
            <a:off x="963891" y="64437"/>
            <a:ext cx="37792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3: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Đặt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334D9123-3EE7-4627-B15B-0FCF6641489C}"/>
              </a:ext>
            </a:extLst>
          </p:cNvPr>
          <p:cNvSpPr txBox="1"/>
          <p:nvPr/>
        </p:nvSpPr>
        <p:spPr>
          <a:xfrm>
            <a:off x="894454" y="1121661"/>
            <a:ext cx="22518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7284 – 3528</a:t>
            </a:r>
          </a:p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9061 - 4503</a:t>
            </a:r>
          </a:p>
        </p:txBody>
      </p:sp>
      <p:sp>
        <p:nvSpPr>
          <p:cNvPr id="24" name="Hộp Văn bản 23">
            <a:extLst>
              <a:ext uri="{FF2B5EF4-FFF2-40B4-BE49-F238E27FC236}">
                <a16:creationId xmlns:a16="http://schemas.microsoft.com/office/drawing/2014/main" id="{45D41126-44E5-426D-855E-D25B4B21FBB0}"/>
              </a:ext>
            </a:extLst>
          </p:cNvPr>
          <p:cNvSpPr txBox="1"/>
          <p:nvPr/>
        </p:nvSpPr>
        <p:spPr>
          <a:xfrm>
            <a:off x="7308902" y="1121661"/>
            <a:ext cx="22518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6473 – 5645</a:t>
            </a:r>
          </a:p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4492 - 833</a:t>
            </a:r>
          </a:p>
        </p:txBody>
      </p:sp>
      <p:grpSp>
        <p:nvGrpSpPr>
          <p:cNvPr id="25" name="Nhóm 24">
            <a:extLst>
              <a:ext uri="{FF2B5EF4-FFF2-40B4-BE49-F238E27FC236}">
                <a16:creationId xmlns:a16="http://schemas.microsoft.com/office/drawing/2014/main" id="{67443F9F-A0FB-408A-9680-5483EA2FE02B}"/>
              </a:ext>
            </a:extLst>
          </p:cNvPr>
          <p:cNvGrpSpPr/>
          <p:nvPr/>
        </p:nvGrpSpPr>
        <p:grpSpPr>
          <a:xfrm>
            <a:off x="894454" y="3237064"/>
            <a:ext cx="1977728" cy="1187355"/>
            <a:chOff x="1105469" y="3794078"/>
            <a:chExt cx="1977728" cy="1187355"/>
          </a:xfrm>
        </p:grpSpPr>
        <p:grpSp>
          <p:nvGrpSpPr>
            <p:cNvPr id="26" name="Nhóm 25">
              <a:extLst>
                <a:ext uri="{FF2B5EF4-FFF2-40B4-BE49-F238E27FC236}">
                  <a16:creationId xmlns:a16="http://schemas.microsoft.com/office/drawing/2014/main" id="{DBBDC090-C3FA-45CA-92FB-6F2C2AAF4770}"/>
                </a:ext>
              </a:extLst>
            </p:cNvPr>
            <p:cNvGrpSpPr/>
            <p:nvPr/>
          </p:nvGrpSpPr>
          <p:grpSpPr>
            <a:xfrm>
              <a:off x="1105469" y="3794078"/>
              <a:ext cx="1977728" cy="1158592"/>
              <a:chOff x="1105469" y="3794078"/>
              <a:chExt cx="1977728" cy="1158592"/>
            </a:xfrm>
          </p:grpSpPr>
          <p:sp>
            <p:nvSpPr>
              <p:cNvPr id="28" name="Hộp Văn bản 27">
                <a:extLst>
                  <a:ext uri="{FF2B5EF4-FFF2-40B4-BE49-F238E27FC236}">
                    <a16:creationId xmlns:a16="http://schemas.microsoft.com/office/drawing/2014/main" id="{0EFABE3C-E57D-4B5E-A89C-4EBE6CA30512}"/>
                  </a:ext>
                </a:extLst>
              </p:cNvPr>
              <p:cNvSpPr txBox="1"/>
              <p:nvPr/>
            </p:nvSpPr>
            <p:spPr>
              <a:xfrm>
                <a:off x="1487607" y="3794078"/>
                <a:ext cx="159559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7284</a:t>
                </a:r>
              </a:p>
            </p:txBody>
          </p:sp>
          <p:sp>
            <p:nvSpPr>
              <p:cNvPr id="29" name="Hộp Văn bản 28">
                <a:extLst>
                  <a:ext uri="{FF2B5EF4-FFF2-40B4-BE49-F238E27FC236}">
                    <a16:creationId xmlns:a16="http://schemas.microsoft.com/office/drawing/2014/main" id="{AF606384-00C8-40A8-911D-5E2F8C9E7A09}"/>
                  </a:ext>
                </a:extLst>
              </p:cNvPr>
              <p:cNvSpPr txBox="1"/>
              <p:nvPr/>
            </p:nvSpPr>
            <p:spPr>
              <a:xfrm>
                <a:off x="1105469" y="4055688"/>
                <a:ext cx="159559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_</a:t>
                </a:r>
              </a:p>
            </p:txBody>
          </p:sp>
          <p:sp>
            <p:nvSpPr>
              <p:cNvPr id="30" name="Hộp Văn bản 29">
                <a:extLst>
                  <a:ext uri="{FF2B5EF4-FFF2-40B4-BE49-F238E27FC236}">
                    <a16:creationId xmlns:a16="http://schemas.microsoft.com/office/drawing/2014/main" id="{5745E00A-5AAE-4CCB-844E-5F63C7E36D18}"/>
                  </a:ext>
                </a:extLst>
              </p:cNvPr>
              <p:cNvSpPr txBox="1"/>
              <p:nvPr/>
            </p:nvSpPr>
            <p:spPr>
              <a:xfrm>
                <a:off x="1487607" y="4429450"/>
                <a:ext cx="159559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3528</a:t>
                </a:r>
              </a:p>
            </p:txBody>
          </p:sp>
        </p:grpSp>
        <p:cxnSp>
          <p:nvCxnSpPr>
            <p:cNvPr id="27" name="Đường nối Thẳng 26">
              <a:extLst>
                <a:ext uri="{FF2B5EF4-FFF2-40B4-BE49-F238E27FC236}">
                  <a16:creationId xmlns:a16="http://schemas.microsoft.com/office/drawing/2014/main" id="{4734B625-BF40-4F5A-8176-0A308BA3C1CE}"/>
                </a:ext>
              </a:extLst>
            </p:cNvPr>
            <p:cNvCxnSpPr/>
            <p:nvPr/>
          </p:nvCxnSpPr>
          <p:spPr>
            <a:xfrm>
              <a:off x="1378424" y="4981433"/>
              <a:ext cx="1119116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Nhóm 30">
            <a:extLst>
              <a:ext uri="{FF2B5EF4-FFF2-40B4-BE49-F238E27FC236}">
                <a16:creationId xmlns:a16="http://schemas.microsoft.com/office/drawing/2014/main" id="{DE11F04F-E0AD-42CF-B853-14975D88971A}"/>
              </a:ext>
            </a:extLst>
          </p:cNvPr>
          <p:cNvGrpSpPr/>
          <p:nvPr/>
        </p:nvGrpSpPr>
        <p:grpSpPr>
          <a:xfrm>
            <a:off x="3754258" y="3223416"/>
            <a:ext cx="1977728" cy="1187355"/>
            <a:chOff x="1105469" y="3794078"/>
            <a:chExt cx="1977728" cy="1187355"/>
          </a:xfrm>
        </p:grpSpPr>
        <p:grpSp>
          <p:nvGrpSpPr>
            <p:cNvPr id="32" name="Nhóm 31">
              <a:extLst>
                <a:ext uri="{FF2B5EF4-FFF2-40B4-BE49-F238E27FC236}">
                  <a16:creationId xmlns:a16="http://schemas.microsoft.com/office/drawing/2014/main" id="{3AF9D0D0-035A-4A33-8CBD-4568F9F8E6B3}"/>
                </a:ext>
              </a:extLst>
            </p:cNvPr>
            <p:cNvGrpSpPr/>
            <p:nvPr/>
          </p:nvGrpSpPr>
          <p:grpSpPr>
            <a:xfrm>
              <a:off x="1105469" y="3794078"/>
              <a:ext cx="1977728" cy="1158592"/>
              <a:chOff x="1105469" y="3794078"/>
              <a:chExt cx="1977728" cy="1158592"/>
            </a:xfrm>
          </p:grpSpPr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A23DC58B-FCE2-40EA-8CF9-B2BF5836B027}"/>
                  </a:ext>
                </a:extLst>
              </p:cNvPr>
              <p:cNvSpPr txBox="1"/>
              <p:nvPr/>
            </p:nvSpPr>
            <p:spPr>
              <a:xfrm>
                <a:off x="1487607" y="3794078"/>
                <a:ext cx="159559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9061</a:t>
                </a:r>
              </a:p>
            </p:txBody>
          </p:sp>
          <p:sp>
            <p:nvSpPr>
              <p:cNvPr id="35" name="Hộp Văn bản 34">
                <a:extLst>
                  <a:ext uri="{FF2B5EF4-FFF2-40B4-BE49-F238E27FC236}">
                    <a16:creationId xmlns:a16="http://schemas.microsoft.com/office/drawing/2014/main" id="{FB263D9A-99DD-4F76-819D-80043F19B49A}"/>
                  </a:ext>
                </a:extLst>
              </p:cNvPr>
              <p:cNvSpPr txBox="1"/>
              <p:nvPr/>
            </p:nvSpPr>
            <p:spPr>
              <a:xfrm>
                <a:off x="1105469" y="4055688"/>
                <a:ext cx="159559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_</a:t>
                </a:r>
              </a:p>
            </p:txBody>
          </p:sp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54B633ED-060E-48FF-9196-289C93E50605}"/>
                  </a:ext>
                </a:extLst>
              </p:cNvPr>
              <p:cNvSpPr txBox="1"/>
              <p:nvPr/>
            </p:nvSpPr>
            <p:spPr>
              <a:xfrm>
                <a:off x="1487607" y="4429450"/>
                <a:ext cx="159559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4503</a:t>
                </a:r>
              </a:p>
            </p:txBody>
          </p:sp>
        </p:grpSp>
        <p:cxnSp>
          <p:nvCxnSpPr>
            <p:cNvPr id="33" name="Đường nối Thẳng 32">
              <a:extLst>
                <a:ext uri="{FF2B5EF4-FFF2-40B4-BE49-F238E27FC236}">
                  <a16:creationId xmlns:a16="http://schemas.microsoft.com/office/drawing/2014/main" id="{93338BAE-5D01-4C83-9F71-D31A7ED665C6}"/>
                </a:ext>
              </a:extLst>
            </p:cNvPr>
            <p:cNvCxnSpPr/>
            <p:nvPr/>
          </p:nvCxnSpPr>
          <p:spPr>
            <a:xfrm>
              <a:off x="1378424" y="4981433"/>
              <a:ext cx="1119116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Nhóm 36">
            <a:extLst>
              <a:ext uri="{FF2B5EF4-FFF2-40B4-BE49-F238E27FC236}">
                <a16:creationId xmlns:a16="http://schemas.microsoft.com/office/drawing/2014/main" id="{73A41602-F073-4B60-8750-0DA3585076C2}"/>
              </a:ext>
            </a:extLst>
          </p:cNvPr>
          <p:cNvGrpSpPr/>
          <p:nvPr/>
        </p:nvGrpSpPr>
        <p:grpSpPr>
          <a:xfrm>
            <a:off x="6534216" y="3160765"/>
            <a:ext cx="1977728" cy="1187355"/>
            <a:chOff x="1105469" y="3794078"/>
            <a:chExt cx="1977728" cy="1187355"/>
          </a:xfrm>
        </p:grpSpPr>
        <p:grpSp>
          <p:nvGrpSpPr>
            <p:cNvPr id="38" name="Nhóm 37">
              <a:extLst>
                <a:ext uri="{FF2B5EF4-FFF2-40B4-BE49-F238E27FC236}">
                  <a16:creationId xmlns:a16="http://schemas.microsoft.com/office/drawing/2014/main" id="{9CAB3F9E-EAD0-4113-87EF-3F4D2414EA9C}"/>
                </a:ext>
              </a:extLst>
            </p:cNvPr>
            <p:cNvGrpSpPr/>
            <p:nvPr/>
          </p:nvGrpSpPr>
          <p:grpSpPr>
            <a:xfrm>
              <a:off x="1105469" y="3794078"/>
              <a:ext cx="1977728" cy="1158592"/>
              <a:chOff x="1105469" y="3794078"/>
              <a:chExt cx="1977728" cy="1158592"/>
            </a:xfrm>
          </p:grpSpPr>
          <p:sp>
            <p:nvSpPr>
              <p:cNvPr id="40" name="Hộp Văn bản 39">
                <a:extLst>
                  <a:ext uri="{FF2B5EF4-FFF2-40B4-BE49-F238E27FC236}">
                    <a16:creationId xmlns:a16="http://schemas.microsoft.com/office/drawing/2014/main" id="{00CB9376-DDF1-40FA-9B2E-916399026F51}"/>
                  </a:ext>
                </a:extLst>
              </p:cNvPr>
              <p:cNvSpPr txBox="1"/>
              <p:nvPr/>
            </p:nvSpPr>
            <p:spPr>
              <a:xfrm>
                <a:off x="1487607" y="3794078"/>
                <a:ext cx="159559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6473</a:t>
                </a:r>
              </a:p>
            </p:txBody>
          </p:sp>
          <p:sp>
            <p:nvSpPr>
              <p:cNvPr id="41" name="Hộp Văn bản 40">
                <a:extLst>
                  <a:ext uri="{FF2B5EF4-FFF2-40B4-BE49-F238E27FC236}">
                    <a16:creationId xmlns:a16="http://schemas.microsoft.com/office/drawing/2014/main" id="{C6EBC375-455F-4EAC-88B7-E05138984E57}"/>
                  </a:ext>
                </a:extLst>
              </p:cNvPr>
              <p:cNvSpPr txBox="1"/>
              <p:nvPr/>
            </p:nvSpPr>
            <p:spPr>
              <a:xfrm>
                <a:off x="1105469" y="4055688"/>
                <a:ext cx="159559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_</a:t>
                </a:r>
              </a:p>
            </p:txBody>
          </p:sp>
          <p:sp>
            <p:nvSpPr>
              <p:cNvPr id="42" name="Hộp Văn bản 41">
                <a:extLst>
                  <a:ext uri="{FF2B5EF4-FFF2-40B4-BE49-F238E27FC236}">
                    <a16:creationId xmlns:a16="http://schemas.microsoft.com/office/drawing/2014/main" id="{EA51B988-F3EB-4251-B338-34B40045259B}"/>
                  </a:ext>
                </a:extLst>
              </p:cNvPr>
              <p:cNvSpPr txBox="1"/>
              <p:nvPr/>
            </p:nvSpPr>
            <p:spPr>
              <a:xfrm>
                <a:off x="1487607" y="4429450"/>
                <a:ext cx="159559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5645</a:t>
                </a:r>
              </a:p>
            </p:txBody>
          </p:sp>
        </p:grpSp>
        <p:cxnSp>
          <p:nvCxnSpPr>
            <p:cNvPr id="39" name="Đường nối Thẳng 38">
              <a:extLst>
                <a:ext uri="{FF2B5EF4-FFF2-40B4-BE49-F238E27FC236}">
                  <a16:creationId xmlns:a16="http://schemas.microsoft.com/office/drawing/2014/main" id="{37C2ABB5-7BB6-471D-81D9-15EE60DF2E07}"/>
                </a:ext>
              </a:extLst>
            </p:cNvPr>
            <p:cNvCxnSpPr/>
            <p:nvPr/>
          </p:nvCxnSpPr>
          <p:spPr>
            <a:xfrm>
              <a:off x="1378424" y="4981433"/>
              <a:ext cx="1119116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Nhóm 42">
            <a:extLst>
              <a:ext uri="{FF2B5EF4-FFF2-40B4-BE49-F238E27FC236}">
                <a16:creationId xmlns:a16="http://schemas.microsoft.com/office/drawing/2014/main" id="{9D02FFA4-7693-4944-9900-D6003F954016}"/>
              </a:ext>
            </a:extLst>
          </p:cNvPr>
          <p:cNvGrpSpPr/>
          <p:nvPr/>
        </p:nvGrpSpPr>
        <p:grpSpPr>
          <a:xfrm>
            <a:off x="9394020" y="3147117"/>
            <a:ext cx="2189866" cy="1187355"/>
            <a:chOff x="1105469" y="3794078"/>
            <a:chExt cx="2189866" cy="1187355"/>
          </a:xfrm>
        </p:grpSpPr>
        <p:grpSp>
          <p:nvGrpSpPr>
            <p:cNvPr id="44" name="Nhóm 43">
              <a:extLst>
                <a:ext uri="{FF2B5EF4-FFF2-40B4-BE49-F238E27FC236}">
                  <a16:creationId xmlns:a16="http://schemas.microsoft.com/office/drawing/2014/main" id="{4786F45D-8BAD-45F2-BFD4-9C8A064C635C}"/>
                </a:ext>
              </a:extLst>
            </p:cNvPr>
            <p:cNvGrpSpPr/>
            <p:nvPr/>
          </p:nvGrpSpPr>
          <p:grpSpPr>
            <a:xfrm>
              <a:off x="1105469" y="3794078"/>
              <a:ext cx="2189866" cy="1138145"/>
              <a:chOff x="1105469" y="3794078"/>
              <a:chExt cx="2189866" cy="1138145"/>
            </a:xfrm>
          </p:grpSpPr>
          <p:sp>
            <p:nvSpPr>
              <p:cNvPr id="46" name="Hộp Văn bản 45">
                <a:extLst>
                  <a:ext uri="{FF2B5EF4-FFF2-40B4-BE49-F238E27FC236}">
                    <a16:creationId xmlns:a16="http://schemas.microsoft.com/office/drawing/2014/main" id="{542850E3-247D-44C0-9613-E0A669321EBE}"/>
                  </a:ext>
                </a:extLst>
              </p:cNvPr>
              <p:cNvSpPr txBox="1"/>
              <p:nvPr/>
            </p:nvSpPr>
            <p:spPr>
              <a:xfrm>
                <a:off x="1487607" y="3794078"/>
                <a:ext cx="159559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4492</a:t>
                </a:r>
              </a:p>
            </p:txBody>
          </p:sp>
          <p:sp>
            <p:nvSpPr>
              <p:cNvPr id="47" name="Hộp Văn bản 46">
                <a:extLst>
                  <a:ext uri="{FF2B5EF4-FFF2-40B4-BE49-F238E27FC236}">
                    <a16:creationId xmlns:a16="http://schemas.microsoft.com/office/drawing/2014/main" id="{40A51EAD-1D75-4AFC-9A49-C10685258E4C}"/>
                  </a:ext>
                </a:extLst>
              </p:cNvPr>
              <p:cNvSpPr txBox="1"/>
              <p:nvPr/>
            </p:nvSpPr>
            <p:spPr>
              <a:xfrm>
                <a:off x="1105469" y="4055688"/>
                <a:ext cx="159559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_</a:t>
                </a:r>
              </a:p>
            </p:txBody>
          </p:sp>
          <p:sp>
            <p:nvSpPr>
              <p:cNvPr id="48" name="Hộp Văn bản 47">
                <a:extLst>
                  <a:ext uri="{FF2B5EF4-FFF2-40B4-BE49-F238E27FC236}">
                    <a16:creationId xmlns:a16="http://schemas.microsoft.com/office/drawing/2014/main" id="{DFE0AD9E-FEEE-40A0-BB5E-591E2899287F}"/>
                  </a:ext>
                </a:extLst>
              </p:cNvPr>
              <p:cNvSpPr txBox="1"/>
              <p:nvPr/>
            </p:nvSpPr>
            <p:spPr>
              <a:xfrm>
                <a:off x="1699745" y="4409003"/>
                <a:ext cx="159559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833</a:t>
                </a:r>
              </a:p>
            </p:txBody>
          </p:sp>
        </p:grpSp>
        <p:cxnSp>
          <p:nvCxnSpPr>
            <p:cNvPr id="45" name="Đường nối Thẳng 44">
              <a:extLst>
                <a:ext uri="{FF2B5EF4-FFF2-40B4-BE49-F238E27FC236}">
                  <a16:creationId xmlns:a16="http://schemas.microsoft.com/office/drawing/2014/main" id="{3F3DC634-3197-487F-BD13-F8A8556AA91E}"/>
                </a:ext>
              </a:extLst>
            </p:cNvPr>
            <p:cNvCxnSpPr/>
            <p:nvPr/>
          </p:nvCxnSpPr>
          <p:spPr>
            <a:xfrm>
              <a:off x="1378424" y="4981433"/>
              <a:ext cx="1119116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Text Box 24">
            <a:extLst>
              <a:ext uri="{FF2B5EF4-FFF2-40B4-BE49-F238E27FC236}">
                <a16:creationId xmlns:a16="http://schemas.microsoft.com/office/drawing/2014/main" id="{C4F7CE2C-80F1-41D0-98DD-E092A60DA4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4977" y="4587496"/>
            <a:ext cx="1371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3756</a:t>
            </a:r>
          </a:p>
        </p:txBody>
      </p:sp>
      <p:sp>
        <p:nvSpPr>
          <p:cNvPr id="50" name="Text Box 24">
            <a:extLst>
              <a:ext uri="{FF2B5EF4-FFF2-40B4-BE49-F238E27FC236}">
                <a16:creationId xmlns:a16="http://schemas.microsoft.com/office/drawing/2014/main" id="{76CF0490-BAF8-4126-B18B-AEBFDE551E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6396" y="4572573"/>
            <a:ext cx="1371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4558</a:t>
            </a:r>
          </a:p>
        </p:txBody>
      </p:sp>
      <p:sp>
        <p:nvSpPr>
          <p:cNvPr id="51" name="Text Box 24">
            <a:extLst>
              <a:ext uri="{FF2B5EF4-FFF2-40B4-BE49-F238E27FC236}">
                <a16:creationId xmlns:a16="http://schemas.microsoft.com/office/drawing/2014/main" id="{55E82A6D-BD47-4C9B-AE12-D66CEA64DC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6354" y="4519008"/>
            <a:ext cx="1371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828</a:t>
            </a:r>
          </a:p>
        </p:txBody>
      </p:sp>
      <p:sp>
        <p:nvSpPr>
          <p:cNvPr id="52" name="Text Box 24">
            <a:extLst>
              <a:ext uri="{FF2B5EF4-FFF2-40B4-BE49-F238E27FC236}">
                <a16:creationId xmlns:a16="http://schemas.microsoft.com/office/drawing/2014/main" id="{EBABEA43-9B6C-44A8-B77B-1C5232AEF4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87773" y="4504085"/>
            <a:ext cx="1371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3659</a:t>
            </a:r>
          </a:p>
        </p:txBody>
      </p:sp>
    </p:spTree>
    <p:extLst>
      <p:ext uri="{BB962C8B-B14F-4D97-AF65-F5344CB8AC3E}">
        <p14:creationId xmlns:p14="http://schemas.microsoft.com/office/powerpoint/2010/main" val="1480285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000">
        <p14:doors dir="vert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/>
      <p:bldP spid="51" grpId="0"/>
      <p:bldP spid="5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:a16="http://schemas.microsoft.com/office/drawing/2014/main" id="{C149280F-81DA-4ED3-83E3-BC353381EA0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  <a14:backgroundMark x1="16142" y1="47917" x2="20866" y2="47917"/>
                        <a14:backgroundMark x1="10236" y1="49219" x2="25197" y2="50260"/>
                        <a14:backgroundMark x1="23622" y1="50521" x2="3937" y2="51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9406"/>
          <a:stretch/>
        </p:blipFill>
        <p:spPr>
          <a:xfrm>
            <a:off x="0" y="-9477"/>
            <a:ext cx="780528" cy="597134"/>
          </a:xfrm>
          <a:prstGeom prst="rect">
            <a:avLst/>
          </a:prstGeom>
        </p:spPr>
      </p:pic>
      <p:sp>
        <p:nvSpPr>
          <p:cNvPr id="22" name="Hình chữ nhật 21">
            <a:extLst>
              <a:ext uri="{FF2B5EF4-FFF2-40B4-BE49-F238E27FC236}">
                <a16:creationId xmlns:a16="http://schemas.microsoft.com/office/drawing/2014/main" id="{00148ABE-3AF0-4C3E-9D7B-0AA99E08AE92}"/>
              </a:ext>
            </a:extLst>
          </p:cNvPr>
          <p:cNvSpPr/>
          <p:nvPr/>
        </p:nvSpPr>
        <p:spPr>
          <a:xfrm>
            <a:off x="282388" y="198475"/>
            <a:ext cx="11817578" cy="107844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3" name="Text Box 12">
            <a:extLst>
              <a:ext uri="{FF2B5EF4-FFF2-40B4-BE49-F238E27FC236}">
                <a16:creationId xmlns:a16="http://schemas.microsoft.com/office/drawing/2014/main" id="{506E5CF7-963E-4872-B1C4-05E19C592D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30" y="198475"/>
            <a:ext cx="1244228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* </a:t>
            </a:r>
            <a:r>
              <a:rPr lang="en-US" alt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alt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4: </a:t>
            </a:r>
            <a:r>
              <a:rPr lang="en-US" alt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alt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kho</a:t>
            </a:r>
            <a:r>
              <a:rPr lang="en-US" alt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alt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4720kg </a:t>
            </a:r>
            <a:r>
              <a:rPr lang="en-US" alt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muối</a:t>
            </a:r>
            <a:r>
              <a:rPr lang="en-US" alt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lầm</a:t>
            </a:r>
            <a:r>
              <a:rPr lang="en-US" alt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r>
              <a:rPr lang="en-US" alt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chuyển</a:t>
            </a:r>
            <a:r>
              <a:rPr lang="en-US" alt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đi</a:t>
            </a:r>
            <a:r>
              <a:rPr lang="en-US" alt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2000kg </a:t>
            </a:r>
            <a:r>
              <a:rPr lang="en-US" alt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muối</a:t>
            </a:r>
            <a:r>
              <a:rPr lang="en-US" alt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lần</a:t>
            </a:r>
            <a:r>
              <a:rPr lang="en-US" alt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alt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chuyển</a:t>
            </a:r>
            <a:r>
              <a:rPr lang="en-US" alt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đi</a:t>
            </a:r>
            <a:r>
              <a:rPr lang="en-US" alt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1700kg </a:t>
            </a:r>
            <a:r>
              <a:rPr lang="en-US" alt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muối</a:t>
            </a:r>
            <a:r>
              <a:rPr lang="en-US" alt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alt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lang="en-US" alt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alt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kho</a:t>
            </a:r>
            <a:r>
              <a:rPr lang="en-US" alt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còn</a:t>
            </a:r>
            <a:r>
              <a:rPr lang="en-US" alt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alt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bao </a:t>
            </a:r>
            <a:r>
              <a:rPr lang="en-US" alt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US" alt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ki – </a:t>
            </a:r>
            <a:r>
              <a:rPr lang="en-US" alt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lô</a:t>
            </a:r>
            <a:r>
              <a:rPr lang="en-US" alt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– gam </a:t>
            </a:r>
            <a:r>
              <a:rPr lang="en-US" alt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muối</a:t>
            </a:r>
            <a:r>
              <a:rPr lang="en-US" alt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? 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7CC13985-1013-4603-A1BF-F0D4E1D828BB}"/>
              </a:ext>
            </a:extLst>
          </p:cNvPr>
          <p:cNvSpPr txBox="1"/>
          <p:nvPr/>
        </p:nvSpPr>
        <p:spPr>
          <a:xfrm>
            <a:off x="1589649" y="1939947"/>
            <a:ext cx="4121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Tóm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tắt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id="{5D937BD7-A5DD-4142-A771-ECF15D786367}"/>
              </a:ext>
            </a:extLst>
          </p:cNvPr>
          <p:cNvSpPr txBox="1"/>
          <p:nvPr/>
        </p:nvSpPr>
        <p:spPr>
          <a:xfrm>
            <a:off x="282388" y="2478629"/>
            <a:ext cx="637266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kho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: 4720kg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muối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7" name="Hộp Văn bản 26">
            <a:extLst>
              <a:ext uri="{FF2B5EF4-FFF2-40B4-BE49-F238E27FC236}">
                <a16:creationId xmlns:a16="http://schemas.microsoft.com/office/drawing/2014/main" id="{3F7F3C8B-3F6B-4EDA-85D7-506D573559E4}"/>
              </a:ext>
            </a:extLst>
          </p:cNvPr>
          <p:cNvSpPr txBox="1"/>
          <p:nvPr/>
        </p:nvSpPr>
        <p:spPr>
          <a:xfrm>
            <a:off x="282388" y="3032435"/>
            <a:ext cx="637266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Lần</a:t>
            </a:r>
            <a:r>
              <a:rPr lang="en-US" sz="2800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lang="en-US" sz="2800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chuyển</a:t>
            </a:r>
            <a:r>
              <a:rPr lang="en-US" sz="2800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2000kg </a:t>
            </a:r>
            <a:r>
              <a:rPr lang="en-US" sz="2800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muối</a:t>
            </a:r>
            <a:endParaRPr lang="en-US" sz="2800" dirty="0">
              <a:solidFill>
                <a:schemeClr val="accent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9" name="Hộp Văn bản 28">
            <a:extLst>
              <a:ext uri="{FF2B5EF4-FFF2-40B4-BE49-F238E27FC236}">
                <a16:creationId xmlns:a16="http://schemas.microsoft.com/office/drawing/2014/main" id="{90C9A0F3-EC77-4439-98B2-A30EBBDCBA4B}"/>
              </a:ext>
            </a:extLst>
          </p:cNvPr>
          <p:cNvSpPr txBox="1"/>
          <p:nvPr/>
        </p:nvSpPr>
        <p:spPr>
          <a:xfrm>
            <a:off x="282388" y="3525069"/>
            <a:ext cx="637266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Lần</a:t>
            </a:r>
            <a:r>
              <a:rPr lang="en-US" sz="28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 </a:t>
            </a:r>
            <a:r>
              <a:rPr lang="en-US" sz="28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chuyển</a:t>
            </a:r>
            <a:r>
              <a:rPr lang="en-US" sz="28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1700kg </a:t>
            </a:r>
            <a:r>
              <a:rPr lang="en-US" sz="28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muối</a:t>
            </a:r>
            <a:endParaRPr lang="en-US" sz="2800" dirty="0">
              <a:solidFill>
                <a:srgbClr val="00B05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0" name="Hộp Văn bản 29">
            <a:extLst>
              <a:ext uri="{FF2B5EF4-FFF2-40B4-BE49-F238E27FC236}">
                <a16:creationId xmlns:a16="http://schemas.microsoft.com/office/drawing/2014/main" id="{6E5D3749-F345-4E0A-9DF6-7CBB13A96F23}"/>
              </a:ext>
            </a:extLst>
          </p:cNvPr>
          <p:cNvSpPr txBox="1"/>
          <p:nvPr/>
        </p:nvSpPr>
        <p:spPr>
          <a:xfrm>
            <a:off x="282388" y="4017703"/>
            <a:ext cx="637266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kho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:…kg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muối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id="{F19757FC-0232-4007-9B60-16D10C97E245}"/>
              </a:ext>
            </a:extLst>
          </p:cNvPr>
          <p:cNvSpPr/>
          <p:nvPr/>
        </p:nvSpPr>
        <p:spPr>
          <a:xfrm>
            <a:off x="4897903" y="2201556"/>
            <a:ext cx="3165231" cy="303162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Hình chữ nhật: Góc Tròn 31">
            <a:extLst>
              <a:ext uri="{FF2B5EF4-FFF2-40B4-BE49-F238E27FC236}">
                <a16:creationId xmlns:a16="http://schemas.microsoft.com/office/drawing/2014/main" id="{B2732159-B7B8-4567-9A82-C389E544B8A6}"/>
              </a:ext>
            </a:extLst>
          </p:cNvPr>
          <p:cNvSpPr/>
          <p:nvPr/>
        </p:nvSpPr>
        <p:spPr>
          <a:xfrm>
            <a:off x="8744382" y="2201556"/>
            <a:ext cx="3165231" cy="303162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Hộp Văn bản 32">
            <a:extLst>
              <a:ext uri="{FF2B5EF4-FFF2-40B4-BE49-F238E27FC236}">
                <a16:creationId xmlns:a16="http://schemas.microsoft.com/office/drawing/2014/main" id="{D8E56412-7DF6-4946-A6CB-1A866F31CB99}"/>
              </a:ext>
            </a:extLst>
          </p:cNvPr>
          <p:cNvSpPr txBox="1"/>
          <p:nvPr/>
        </p:nvSpPr>
        <p:spPr>
          <a:xfrm>
            <a:off x="5711483" y="1769558"/>
            <a:ext cx="4121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1:</a:t>
            </a:r>
          </a:p>
        </p:txBody>
      </p:sp>
      <p:sp>
        <p:nvSpPr>
          <p:cNvPr id="34" name="Hộp Văn bản 33">
            <a:extLst>
              <a:ext uri="{FF2B5EF4-FFF2-40B4-BE49-F238E27FC236}">
                <a16:creationId xmlns:a16="http://schemas.microsoft.com/office/drawing/2014/main" id="{FEC76AD9-F90A-41AB-99E9-C6540A5FF7D0}"/>
              </a:ext>
            </a:extLst>
          </p:cNvPr>
          <p:cNvSpPr txBox="1"/>
          <p:nvPr/>
        </p:nvSpPr>
        <p:spPr>
          <a:xfrm>
            <a:off x="4878953" y="2378540"/>
            <a:ext cx="34772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Bước</a:t>
            </a:r>
            <a:r>
              <a:rPr lang="en-US" sz="2400" b="1" u="sng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1: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tổng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kg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muối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lần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chuyển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 </a:t>
            </a:r>
            <a:r>
              <a:rPr lang="en-US" sz="24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phép</a:t>
            </a:r>
            <a:r>
              <a:rPr lang="en-US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cộng</a:t>
            </a:r>
            <a:r>
              <a:rPr lang="en-US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)</a:t>
            </a:r>
          </a:p>
          <a:p>
            <a:r>
              <a:rPr lang="en-US" sz="2400" b="1" u="sng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Bước</a:t>
            </a:r>
            <a:r>
              <a:rPr lang="en-US" sz="2400" b="1" u="sng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2: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kg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muối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còn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kho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r>
              <a:rPr lang="en-US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 </a:t>
            </a:r>
            <a:r>
              <a:rPr lang="en-US" sz="24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phép</a:t>
            </a:r>
            <a:r>
              <a:rPr lang="en-US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trừ</a:t>
            </a:r>
            <a:r>
              <a:rPr lang="en-US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sp>
        <p:nvSpPr>
          <p:cNvPr id="35" name="Hộp Văn bản 34">
            <a:extLst>
              <a:ext uri="{FF2B5EF4-FFF2-40B4-BE49-F238E27FC236}">
                <a16:creationId xmlns:a16="http://schemas.microsoft.com/office/drawing/2014/main" id="{0FC7851B-12EE-47F6-959A-BDDF86D92B07}"/>
              </a:ext>
            </a:extLst>
          </p:cNvPr>
          <p:cNvSpPr txBox="1"/>
          <p:nvPr/>
        </p:nvSpPr>
        <p:spPr>
          <a:xfrm>
            <a:off x="9692640" y="1769205"/>
            <a:ext cx="4121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2:</a:t>
            </a:r>
          </a:p>
        </p:txBody>
      </p:sp>
      <p:sp>
        <p:nvSpPr>
          <p:cNvPr id="36" name="Hộp Văn bản 35">
            <a:extLst>
              <a:ext uri="{FF2B5EF4-FFF2-40B4-BE49-F238E27FC236}">
                <a16:creationId xmlns:a16="http://schemas.microsoft.com/office/drawing/2014/main" id="{93148DE3-8740-45FF-B5D7-26C10E9FE023}"/>
              </a:ext>
            </a:extLst>
          </p:cNvPr>
          <p:cNvSpPr txBox="1"/>
          <p:nvPr/>
        </p:nvSpPr>
        <p:spPr>
          <a:xfrm>
            <a:off x="8746401" y="2481344"/>
            <a:ext cx="335356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Bước</a:t>
            </a:r>
            <a:r>
              <a:rPr lang="en-US" sz="2400" b="1" u="sng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1: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kg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muối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còn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lần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chuyển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</a:t>
            </a:r>
            <a:r>
              <a:rPr lang="en-US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 </a:t>
            </a:r>
            <a:r>
              <a:rPr lang="en-US" sz="24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phép</a:t>
            </a:r>
            <a:r>
              <a:rPr lang="en-US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trừ</a:t>
            </a:r>
            <a:r>
              <a:rPr lang="en-US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r>
              <a:rPr lang="en-US" sz="2400" b="1" u="sng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Bước</a:t>
            </a:r>
            <a:r>
              <a:rPr lang="en-US" sz="2400" b="1" u="sng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2: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kg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muối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còn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lần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chuyển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 </a:t>
            </a:r>
            <a:r>
              <a:rPr lang="en-US" sz="24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phép</a:t>
            </a:r>
            <a:r>
              <a:rPr lang="en-US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trừ</a:t>
            </a:r>
            <a:r>
              <a:rPr lang="en-US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46427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4500">
        <p14:doors dir="vert"/>
      </p:transition>
    </mc:Choice>
    <mc:Fallback xmlns="">
      <p:transition spd="slow" advTm="45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/>
      <p:bldP spid="29" grpId="0"/>
      <p:bldP spid="30" grpId="0"/>
      <p:bldP spid="10" grpId="0" animBg="1"/>
      <p:bldP spid="32" grpId="0" animBg="1"/>
      <p:bldP spid="33" grpId="0"/>
      <p:bldP spid="34" grpId="0"/>
      <p:bldP spid="35" grpId="0"/>
      <p:bldP spid="3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>
            <a:extLst>
              <a:ext uri="{FF2B5EF4-FFF2-40B4-BE49-F238E27FC236}">
                <a16:creationId xmlns:a16="http://schemas.microsoft.com/office/drawing/2014/main" id="{8F67BD2C-3F81-47FA-B4FF-F9130AAF3FF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  <a14:backgroundMark x1="16142" y1="47917" x2="20866" y2="47917"/>
                        <a14:backgroundMark x1="10236" y1="49219" x2="25197" y2="50260"/>
                        <a14:backgroundMark x1="23622" y1="50521" x2="3937" y2="51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9406"/>
          <a:stretch/>
        </p:blipFill>
        <p:spPr>
          <a:xfrm>
            <a:off x="0" y="-9477"/>
            <a:ext cx="780528" cy="597134"/>
          </a:xfrm>
          <a:prstGeom prst="rect">
            <a:avLst/>
          </a:prstGeom>
        </p:spPr>
      </p:pic>
      <p:sp>
        <p:nvSpPr>
          <p:cNvPr id="24" name="Hình chữ nhật: Góc Tròn 23">
            <a:extLst>
              <a:ext uri="{FF2B5EF4-FFF2-40B4-BE49-F238E27FC236}">
                <a16:creationId xmlns:a16="http://schemas.microsoft.com/office/drawing/2014/main" id="{9B2DD476-67DB-4535-A833-A588232779BC}"/>
              </a:ext>
            </a:extLst>
          </p:cNvPr>
          <p:cNvSpPr/>
          <p:nvPr/>
        </p:nvSpPr>
        <p:spPr>
          <a:xfrm>
            <a:off x="196838" y="1364310"/>
            <a:ext cx="5812376" cy="303162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id="{493A9DEE-EA5B-41D2-81DC-830554C30107}"/>
              </a:ext>
            </a:extLst>
          </p:cNvPr>
          <p:cNvSpPr txBox="1"/>
          <p:nvPr/>
        </p:nvSpPr>
        <p:spPr>
          <a:xfrm>
            <a:off x="1165162" y="823208"/>
            <a:ext cx="4121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1: BÀI GIẢI</a:t>
            </a:r>
          </a:p>
        </p:txBody>
      </p: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47FEC57F-8AAE-453E-BC0B-75BF43DED4CB}"/>
              </a:ext>
            </a:extLst>
          </p:cNvPr>
          <p:cNvSpPr txBox="1"/>
          <p:nvPr/>
        </p:nvSpPr>
        <p:spPr>
          <a:xfrm>
            <a:off x="102995" y="1562614"/>
            <a:ext cx="624616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lần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chuyển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ki –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lô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– gam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muối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2000 + 1700 = 3700 ( kg )</a:t>
            </a:r>
          </a:p>
          <a:p>
            <a:pPr algn="ctr"/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kho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còn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ki –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lô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– gam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muối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4720 – 3700 = 1020 ( kg )</a:t>
            </a:r>
          </a:p>
          <a:p>
            <a:pPr algn="ctr"/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                    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1020 kg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muối</a:t>
            </a:r>
            <a:endParaRPr lang="en-US" sz="2400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7" name="Hình chữ nhật: Góc Tròn 26">
            <a:extLst>
              <a:ext uri="{FF2B5EF4-FFF2-40B4-BE49-F238E27FC236}">
                <a16:creationId xmlns:a16="http://schemas.microsoft.com/office/drawing/2014/main" id="{FDDCE255-6568-46CB-B2CE-53E82F14B37C}"/>
              </a:ext>
            </a:extLst>
          </p:cNvPr>
          <p:cNvSpPr/>
          <p:nvPr/>
        </p:nvSpPr>
        <p:spPr>
          <a:xfrm>
            <a:off x="6182788" y="1364310"/>
            <a:ext cx="5812376" cy="303162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Hộp Văn bản 27">
            <a:extLst>
              <a:ext uri="{FF2B5EF4-FFF2-40B4-BE49-F238E27FC236}">
                <a16:creationId xmlns:a16="http://schemas.microsoft.com/office/drawing/2014/main" id="{A6F0E9B7-7CCB-48D4-A318-DF455BCD58BD}"/>
              </a:ext>
            </a:extLst>
          </p:cNvPr>
          <p:cNvSpPr txBox="1"/>
          <p:nvPr/>
        </p:nvSpPr>
        <p:spPr>
          <a:xfrm>
            <a:off x="7158167" y="823208"/>
            <a:ext cx="4121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2: BÀI GIẢI</a:t>
            </a:r>
          </a:p>
        </p:txBody>
      </p:sp>
      <p:sp>
        <p:nvSpPr>
          <p:cNvPr id="29" name="Hộp Văn bản 28">
            <a:extLst>
              <a:ext uri="{FF2B5EF4-FFF2-40B4-BE49-F238E27FC236}">
                <a16:creationId xmlns:a16="http://schemas.microsoft.com/office/drawing/2014/main" id="{F69B2DFD-E723-4C24-9422-E0ED538A2C67}"/>
              </a:ext>
            </a:extLst>
          </p:cNvPr>
          <p:cNvSpPr txBox="1"/>
          <p:nvPr/>
        </p:nvSpPr>
        <p:spPr>
          <a:xfrm>
            <a:off x="6096000" y="1562614"/>
            <a:ext cx="624616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lần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chuyển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kho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còn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ki –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lô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– gam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muối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	4720 – 2000 = 2720 ( kg )</a:t>
            </a:r>
          </a:p>
          <a:p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lần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chuyển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kho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còn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ki –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lô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– gam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muối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2720 – 1700  = 1020 ( kg )</a:t>
            </a:r>
          </a:p>
          <a:p>
            <a:pPr algn="ctr"/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                    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1020 kg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muối</a:t>
            </a:r>
            <a:endParaRPr lang="en-US" sz="2400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450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9000">
        <p14:doors dir="vert"/>
      </p:transition>
    </mc:Choice>
    <mc:Fallback xmlns="">
      <p:transition spd="slow" advTm="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/>
      <p:bldP spid="26" grpId="0"/>
      <p:bldP spid="27" grpId="0" animBg="1"/>
      <p:bldP spid="28" grpId="0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>
            <a:extLst>
              <a:ext uri="{FF2B5EF4-FFF2-40B4-BE49-F238E27FC236}">
                <a16:creationId xmlns:a16="http://schemas.microsoft.com/office/drawing/2014/main" id="{2B7810E6-3F6A-42B8-88B6-473D16B1A2BB}"/>
              </a:ext>
            </a:extLst>
          </p:cNvPr>
          <p:cNvSpPr/>
          <p:nvPr/>
        </p:nvSpPr>
        <p:spPr>
          <a:xfrm>
            <a:off x="3297693" y="4128719"/>
            <a:ext cx="2288055" cy="2288055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3DAE0D1A-C18C-462D-9E2C-4A65C61AECA0}"/>
              </a:ext>
            </a:extLst>
          </p:cNvPr>
          <p:cNvSpPr/>
          <p:nvPr/>
        </p:nvSpPr>
        <p:spPr>
          <a:xfrm>
            <a:off x="66716" y="4312165"/>
            <a:ext cx="2104609" cy="2104609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27020907-42DE-441D-B558-D04CF2D2FE95}"/>
              </a:ext>
            </a:extLst>
          </p:cNvPr>
          <p:cNvSpPr/>
          <p:nvPr/>
        </p:nvSpPr>
        <p:spPr>
          <a:xfrm>
            <a:off x="10441480" y="2696691"/>
            <a:ext cx="1615474" cy="1615474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3378732E-4E49-4ADA-9A59-34FF8418106A}"/>
              </a:ext>
            </a:extLst>
          </p:cNvPr>
          <p:cNvGrpSpPr/>
          <p:nvPr/>
        </p:nvGrpSpPr>
        <p:grpSpPr>
          <a:xfrm>
            <a:off x="3297693" y="-487254"/>
            <a:ext cx="5809496" cy="5760000"/>
            <a:chOff x="3084810" y="-335112"/>
            <a:chExt cx="5809496" cy="5760000"/>
          </a:xfrm>
        </p:grpSpPr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FDD56F46-78C0-48A0-80AE-43E1B08C2906}"/>
                </a:ext>
              </a:extLst>
            </p:cNvPr>
            <p:cNvGrpSpPr/>
            <p:nvPr/>
          </p:nvGrpSpPr>
          <p:grpSpPr>
            <a:xfrm>
              <a:off x="3297693" y="-335112"/>
              <a:ext cx="5596613" cy="5760000"/>
              <a:chOff x="3297693" y="-335112"/>
              <a:chExt cx="5596613" cy="5760000"/>
            </a:xfrm>
          </p:grpSpPr>
          <p:cxnSp>
            <p:nvCxnSpPr>
              <p:cNvPr id="16" name="直接连接符 15">
                <a:extLst>
                  <a:ext uri="{FF2B5EF4-FFF2-40B4-BE49-F238E27FC236}">
                    <a16:creationId xmlns:a16="http://schemas.microsoft.com/office/drawing/2014/main" id="{9E63ACBC-0502-4C24-A228-135B9D7FD2C8}"/>
                  </a:ext>
                </a:extLst>
              </p:cNvPr>
              <p:cNvCxnSpPr/>
              <p:nvPr/>
            </p:nvCxnSpPr>
            <p:spPr>
              <a:xfrm>
                <a:off x="6154058" y="-335112"/>
                <a:ext cx="0" cy="5760000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图片 12">
                <a:extLst>
                  <a:ext uri="{FF2B5EF4-FFF2-40B4-BE49-F238E27FC236}">
                    <a16:creationId xmlns:a16="http://schemas.microsoft.com/office/drawing/2014/main" id="{2785C2FF-6646-4D8E-A4D4-4477539FA40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t="48492"/>
              <a:stretch/>
            </p:blipFill>
            <p:spPr>
              <a:xfrm>
                <a:off x="3297693" y="2256270"/>
                <a:ext cx="5596613" cy="2885850"/>
              </a:xfrm>
              <a:prstGeom prst="rect">
                <a:avLst/>
              </a:prstGeom>
            </p:spPr>
          </p:pic>
        </p:grpSp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E3262840-AD48-47F6-A0A1-446DB542520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</p:spPr>
        </p:pic>
      </p:grpSp>
      <p:sp>
        <p:nvSpPr>
          <p:cNvPr id="10" name="椭圆 9">
            <a:extLst>
              <a:ext uri="{FF2B5EF4-FFF2-40B4-BE49-F238E27FC236}">
                <a16:creationId xmlns:a16="http://schemas.microsoft.com/office/drawing/2014/main" id="{7DA23B47-F7D7-4911-BD6D-B6C2AB13EDAB}"/>
              </a:ext>
            </a:extLst>
          </p:cNvPr>
          <p:cNvSpPr/>
          <p:nvPr/>
        </p:nvSpPr>
        <p:spPr>
          <a:xfrm>
            <a:off x="10020674" y="3202741"/>
            <a:ext cx="1652476" cy="1652476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813D66B9-4A09-462C-AA26-03692FE6AEA6}"/>
              </a:ext>
            </a:extLst>
          </p:cNvPr>
          <p:cNvSpPr txBox="1"/>
          <p:nvPr/>
        </p:nvSpPr>
        <p:spPr>
          <a:xfrm>
            <a:off x="4148837" y="2509508"/>
            <a:ext cx="44362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b="1" dirty="0">
                <a:solidFill>
                  <a:srgbClr val="865B3E"/>
                </a:solidFill>
                <a:latin typeface="Calibri" panose="020F0502020204030204" pitchFamily="34" charset="0"/>
              </a:rPr>
              <a:t>THANK YOU</a:t>
            </a:r>
            <a:endParaRPr lang="zh-CN" altLang="en-US" sz="6000" b="1" dirty="0">
              <a:solidFill>
                <a:srgbClr val="865B3E"/>
              </a:solidFill>
              <a:latin typeface="Calibri" panose="020F0502020204030204" pitchFamily="34" charset="0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072D74B1-8805-4ABB-90FA-8A1540D84D7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  <p:sp>
        <p:nvSpPr>
          <p:cNvPr id="22" name="椭圆 21">
            <a:extLst>
              <a:ext uri="{FF2B5EF4-FFF2-40B4-BE49-F238E27FC236}">
                <a16:creationId xmlns:a16="http://schemas.microsoft.com/office/drawing/2014/main" id="{AA96C5E8-266D-475D-A9D2-6DFB0D82BFFF}"/>
              </a:ext>
            </a:extLst>
          </p:cNvPr>
          <p:cNvSpPr/>
          <p:nvPr/>
        </p:nvSpPr>
        <p:spPr>
          <a:xfrm>
            <a:off x="-409854" y="-345522"/>
            <a:ext cx="1183530" cy="1183530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892D825C-2FA8-4570-B0B4-80F806B35ABE}"/>
              </a:ext>
            </a:extLst>
          </p:cNvPr>
          <p:cNvSpPr/>
          <p:nvPr/>
        </p:nvSpPr>
        <p:spPr>
          <a:xfrm>
            <a:off x="181911" y="479246"/>
            <a:ext cx="717524" cy="717524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91E2F301-64C4-4CDE-B909-B4A9737784F3}"/>
              </a:ext>
            </a:extLst>
          </p:cNvPr>
          <p:cNvSpPr txBox="1"/>
          <p:nvPr/>
        </p:nvSpPr>
        <p:spPr>
          <a:xfrm>
            <a:off x="3562265" y="5986407"/>
            <a:ext cx="506747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 defTabSz="457200"/>
            <a:r>
              <a:rPr lang="en-US" altLang="zh-CN" sz="1500" dirty="0">
                <a:solidFill>
                  <a:srgbClr val="FFFFFF">
                    <a:lumMod val="50000"/>
                  </a:srgbClr>
                </a:solidFill>
                <a:latin typeface="Calibri" panose="020F0502020204030204" pitchFamily="34" charset="0"/>
                <a:ea typeface="Arial Unicode MS" panose="020B0604020202020204" pitchFamily="34" charset="-122"/>
                <a:cs typeface="Arial Unicode MS" panose="020B0604020202020204" pitchFamily="34" charset="-122"/>
              </a:rPr>
              <a:t>THANK YOU FOR YOUR DOWNLOAD AND WATCH</a:t>
            </a:r>
          </a:p>
        </p:txBody>
      </p:sp>
    </p:spTree>
    <p:extLst>
      <p:ext uri="{BB962C8B-B14F-4D97-AF65-F5344CB8AC3E}">
        <p14:creationId xmlns:p14="http://schemas.microsoft.com/office/powerpoint/2010/main" val="3326306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6500">
        <p:blinds dir="vert"/>
      </p:transition>
    </mc:Choice>
    <mc:Fallback xmlns="">
      <p:transition spd="slow" advTm="65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5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8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1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4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7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700"/>
                            </p:stCondLst>
                            <p:childTnLst>
                              <p:par>
                                <p:cTn id="6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9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75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10" grpId="0" animBg="1"/>
      <p:bldP spid="10" grpId="1" animBg="1"/>
      <p:bldP spid="18" grpId="0"/>
      <p:bldP spid="22" grpId="0" animBg="1"/>
      <p:bldP spid="22" grpId="1" animBg="1"/>
      <p:bldP spid="23" grpId="0" animBg="1"/>
      <p:bldP spid="23" grpId="1" animBg="1"/>
      <p:bldP spid="2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2"/>
  <p:tag name="MH_CATEGORY" val="#TuWHP#"/>
  <p:tag name="MH_LAYOUT" val="SubTitleText"/>
  <p:tag name="MH" val="20170503141725"/>
  <p:tag name="MH_LIBRARY" val="GRAPHIC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BingLLB#"/>
  <p:tag name="MH_LAYOUT" val="SubTitleText"/>
  <p:tag name="MH" val="20160305192655"/>
  <p:tag name="MH_LIBRARY" val="GRAPHIC"/>
</p:tagLst>
</file>

<file path=ppt/theme/theme1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175593"/>
      </a:accent1>
      <a:accent2>
        <a:srgbClr val="3BB692"/>
      </a:accent2>
      <a:accent3>
        <a:srgbClr val="A1C450"/>
      </a:accent3>
      <a:accent4>
        <a:srgbClr val="EBBA31"/>
      </a:accent4>
      <a:accent5>
        <a:srgbClr val="ED7747"/>
      </a:accent5>
      <a:accent6>
        <a:srgbClr val="EC2B51"/>
      </a:accent6>
      <a:hlink>
        <a:srgbClr val="175593"/>
      </a:hlink>
      <a:folHlink>
        <a:srgbClr val="BFBFBF"/>
      </a:folHlink>
    </a:clrScheme>
    <a:fontScheme name="自定义 6">
      <a:majorFont>
        <a:latin typeface="Arial"/>
        <a:ea typeface="微软雅黑"/>
        <a:cs typeface=""/>
      </a:majorFont>
      <a:minorFont>
        <a:latin typeface="Arial Unicode MS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1744</TotalTime>
  <Words>511</Words>
  <Application>Microsoft Office PowerPoint</Application>
  <PresentationFormat>Màn hình rộng</PresentationFormat>
  <Paragraphs>82</Paragraphs>
  <Slides>9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9</vt:i4>
      </vt:variant>
    </vt:vector>
  </HeadingPairs>
  <TitlesOfParts>
    <vt:vector size="14" baseType="lpstr">
      <vt:lpstr>Arial Unicode MS</vt:lpstr>
      <vt:lpstr>Cambria</vt:lpstr>
      <vt:lpstr>Arial</vt:lpstr>
      <vt:lpstr>Calibri</vt:lpstr>
      <vt:lpstr>Office 主题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>http://www.ypppt.com/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http:/www.ypppt.com</cp:keywords>
  <dc:description>http://www.ypppt.com/</dc:description>
  <cp:lastModifiedBy>HIEN</cp:lastModifiedBy>
  <cp:revision>468</cp:revision>
  <dcterms:created xsi:type="dcterms:W3CDTF">2016-02-25T11:28:42Z</dcterms:created>
  <dcterms:modified xsi:type="dcterms:W3CDTF">2022-02-04T11:54:48Z</dcterms:modified>
</cp:coreProperties>
</file>