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11"/>
  </p:notesMasterIdLst>
  <p:sldIdLst>
    <p:sldId id="269" r:id="rId3"/>
    <p:sldId id="300" r:id="rId4"/>
    <p:sldId id="304" r:id="rId5"/>
    <p:sldId id="308" r:id="rId6"/>
    <p:sldId id="309" r:id="rId7"/>
    <p:sldId id="310" r:id="rId8"/>
    <p:sldId id="312" r:id="rId9"/>
    <p:sldId id="277" r:id="rId10"/>
  </p:sldIdLst>
  <p:sldSz cx="12192000" cy="6858000"/>
  <p:notesSz cx="6858000" cy="9144000"/>
  <p:embeddedFontLst>
    <p:embeddedFont>
      <p:font typeface="等线" panose="02010600030101010101" pitchFamily="2" charset="-122"/>
      <p:regular r:id="rId12"/>
      <p:bold r:id="rId13"/>
    </p:embeddedFont>
    <p:embeddedFont>
      <p:font typeface="微软雅黑" panose="020B0503020204020204" pitchFamily="34" charset="-122"/>
      <p:regular r:id="rId14"/>
      <p:bold r:id="rId15"/>
    </p:embeddedFont>
    <p:embeddedFont>
      <p:font typeface="Cambria" panose="02040503050406030204" pitchFamily="18" charset="0"/>
      <p:regular r:id="rId16"/>
      <p:bold r:id="rId17"/>
      <p:italic r:id="rId18"/>
      <p:boldItalic r:id="rId19"/>
    </p:embeddedFont>
    <p:embeddedFont>
      <p:font typeface="Cambria Math" panose="02040503050406030204" pitchFamily="18" charset="0"/>
      <p:regular r:id="rId20"/>
    </p:embeddedFont>
    <p:embeddedFont>
      <p:font typeface="Helvetica" panose="020B0604020202020204" pitchFamily="34" charset="0"/>
      <p:regular r:id="rId21"/>
      <p:bold r:id="rId22"/>
      <p:italic r:id="rId23"/>
      <p:boldItalic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4E"/>
    <a:srgbClr val="97E4FF"/>
    <a:srgbClr val="B19FF3"/>
    <a:srgbClr val="E15300"/>
    <a:srgbClr val="900090"/>
    <a:srgbClr val="005C95"/>
    <a:srgbClr val="FADC2B"/>
    <a:srgbClr val="934671"/>
    <a:srgbClr val="F6AE1A"/>
    <a:srgbClr val="000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96"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DDF2C-9764-438B-9DEB-CA79D65ED6A3}" type="datetimeFigureOut">
              <a:rPr lang="zh-CN" altLang="en-US" smtClean="0"/>
              <a:t>2022/2/5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F6E9FB-B844-48DD-B8F5-EE5BDEDDFA44}" type="slidenum">
              <a:rPr lang="zh-CN" altLang="en-US" smtClean="0"/>
              <a:t>‹#›</a:t>
            </a:fld>
            <a:endParaRPr lang="zh-CN" altLang="en-US"/>
          </a:p>
        </p:txBody>
      </p:sp>
    </p:spTree>
    <p:extLst>
      <p:ext uri="{BB962C8B-B14F-4D97-AF65-F5344CB8AC3E}">
        <p14:creationId xmlns:p14="http://schemas.microsoft.com/office/powerpoint/2010/main" val="1400484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1</a:t>
            </a:fld>
            <a:endParaRPr lang="zh-CN" altLang="en-US"/>
          </a:p>
        </p:txBody>
      </p:sp>
    </p:spTree>
    <p:extLst>
      <p:ext uri="{BB962C8B-B14F-4D97-AF65-F5344CB8AC3E}">
        <p14:creationId xmlns:p14="http://schemas.microsoft.com/office/powerpoint/2010/main" val="375590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2</a:t>
            </a:fld>
            <a:endParaRPr lang="zh-CN" altLang="en-US"/>
          </a:p>
        </p:txBody>
      </p:sp>
    </p:spTree>
    <p:extLst>
      <p:ext uri="{BB962C8B-B14F-4D97-AF65-F5344CB8AC3E}">
        <p14:creationId xmlns:p14="http://schemas.microsoft.com/office/powerpoint/2010/main" val="199762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3</a:t>
            </a:fld>
            <a:endParaRPr lang="zh-CN" altLang="en-US"/>
          </a:p>
        </p:txBody>
      </p:sp>
    </p:spTree>
    <p:extLst>
      <p:ext uri="{BB962C8B-B14F-4D97-AF65-F5344CB8AC3E}">
        <p14:creationId xmlns:p14="http://schemas.microsoft.com/office/powerpoint/2010/main" val="344365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F6E9FB-B844-48DD-B8F5-EE5BDEDDFA44}" type="slidenum">
              <a:rPr lang="zh-CN" altLang="en-US" smtClean="0"/>
              <a:t>8</a:t>
            </a:fld>
            <a:endParaRPr lang="zh-CN" altLang="en-US"/>
          </a:p>
        </p:txBody>
      </p:sp>
    </p:spTree>
    <p:extLst>
      <p:ext uri="{BB962C8B-B14F-4D97-AF65-F5344CB8AC3E}">
        <p14:creationId xmlns:p14="http://schemas.microsoft.com/office/powerpoint/2010/main" val="2315400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48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三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4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57952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460626" y="1638300"/>
            <a:ext cx="2371725" cy="3160261"/>
          </a:xfrm>
          <a:custGeom>
            <a:avLst/>
            <a:gdLst>
              <a:gd name="connsiteX0" fmla="*/ 1185863 w 2371725"/>
              <a:gd name="connsiteY0" fmla="*/ 0 h 3695475"/>
              <a:gd name="connsiteX1" fmla="*/ 2371725 w 2371725"/>
              <a:gd name="connsiteY1" fmla="*/ 366292 h 3695475"/>
              <a:gd name="connsiteX2" fmla="*/ 2371725 w 2371725"/>
              <a:gd name="connsiteY2" fmla="*/ 3329183 h 3695475"/>
              <a:gd name="connsiteX3" fmla="*/ 1185863 w 2371725"/>
              <a:gd name="connsiteY3" fmla="*/ 3695475 h 3695475"/>
              <a:gd name="connsiteX4" fmla="*/ 0 w 2371725"/>
              <a:gd name="connsiteY4" fmla="*/ 3329183 h 3695475"/>
              <a:gd name="connsiteX5" fmla="*/ 0 w 2371725"/>
              <a:gd name="connsiteY5" fmla="*/ 366292 h 36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725" h="3695475">
                <a:moveTo>
                  <a:pt x="1185863" y="0"/>
                </a:moveTo>
                <a:lnTo>
                  <a:pt x="2371725" y="366292"/>
                </a:lnTo>
                <a:lnTo>
                  <a:pt x="2371725" y="3329183"/>
                </a:lnTo>
                <a:lnTo>
                  <a:pt x="1185863" y="3695475"/>
                </a:lnTo>
                <a:lnTo>
                  <a:pt x="0" y="3329183"/>
                </a:lnTo>
                <a:lnTo>
                  <a:pt x="0" y="366292"/>
                </a:lnTo>
                <a:close/>
              </a:path>
            </a:pathLst>
          </a:custGeom>
          <a:ln w="19050">
            <a:solidFill>
              <a:schemeClr val="bg1">
                <a:lumMod val="95000"/>
              </a:schemeClr>
            </a:solidFill>
          </a:ln>
        </p:spPr>
        <p:txBody>
          <a:bodyPr wrap="square">
            <a:noAutofit/>
          </a:bodyPr>
          <a:lstStyle/>
          <a:p>
            <a:endParaRPr lang="zh-CN" altLang="en-US"/>
          </a:p>
        </p:txBody>
      </p:sp>
      <p:sp>
        <p:nvSpPr>
          <p:cNvPr id="10" name="图片占位符 9"/>
          <p:cNvSpPr>
            <a:spLocks noGrp="1"/>
          </p:cNvSpPr>
          <p:nvPr>
            <p:ph type="pic" sz="quarter" idx="11"/>
          </p:nvPr>
        </p:nvSpPr>
        <p:spPr>
          <a:xfrm>
            <a:off x="4883150" y="1638300"/>
            <a:ext cx="2370138" cy="3160261"/>
          </a:xfrm>
          <a:custGeom>
            <a:avLst/>
            <a:gdLst>
              <a:gd name="connsiteX0" fmla="*/ 1185069 w 2370138"/>
              <a:gd name="connsiteY0" fmla="*/ 0 h 3695475"/>
              <a:gd name="connsiteX1" fmla="*/ 2370138 w 2370138"/>
              <a:gd name="connsiteY1" fmla="*/ 366292 h 3695475"/>
              <a:gd name="connsiteX2" fmla="*/ 2370138 w 2370138"/>
              <a:gd name="connsiteY2" fmla="*/ 3329183 h 3695475"/>
              <a:gd name="connsiteX3" fmla="*/ 1185069 w 2370138"/>
              <a:gd name="connsiteY3" fmla="*/ 3695475 h 3695475"/>
              <a:gd name="connsiteX4" fmla="*/ 0 w 2370138"/>
              <a:gd name="connsiteY4" fmla="*/ 3329183 h 3695475"/>
              <a:gd name="connsiteX5" fmla="*/ 0 w 2370138"/>
              <a:gd name="connsiteY5" fmla="*/ 366292 h 36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0138" h="3695475">
                <a:moveTo>
                  <a:pt x="1185069" y="0"/>
                </a:moveTo>
                <a:lnTo>
                  <a:pt x="2370138" y="366292"/>
                </a:lnTo>
                <a:lnTo>
                  <a:pt x="2370138" y="3329183"/>
                </a:lnTo>
                <a:lnTo>
                  <a:pt x="1185069" y="3695475"/>
                </a:lnTo>
                <a:lnTo>
                  <a:pt x="0" y="3329183"/>
                </a:lnTo>
                <a:lnTo>
                  <a:pt x="0" y="366292"/>
                </a:lnTo>
                <a:close/>
              </a:path>
            </a:pathLst>
          </a:custGeom>
          <a:ln w="19050">
            <a:solidFill>
              <a:schemeClr val="bg1">
                <a:lumMod val="95000"/>
              </a:schemeClr>
            </a:solidFill>
          </a:ln>
        </p:spPr>
        <p:txBody>
          <a:bodyPr wrap="square">
            <a:noAutofit/>
          </a:bodyPr>
          <a:lstStyle/>
          <a:p>
            <a:endParaRPr lang="zh-CN" altLang="en-US"/>
          </a:p>
        </p:txBody>
      </p:sp>
      <p:sp>
        <p:nvSpPr>
          <p:cNvPr id="11" name="图片占位符 10"/>
          <p:cNvSpPr>
            <a:spLocks noGrp="1"/>
          </p:cNvSpPr>
          <p:nvPr>
            <p:ph type="pic" sz="quarter" idx="12"/>
          </p:nvPr>
        </p:nvSpPr>
        <p:spPr>
          <a:xfrm>
            <a:off x="7304089" y="1638300"/>
            <a:ext cx="2371725" cy="3160261"/>
          </a:xfrm>
          <a:custGeom>
            <a:avLst/>
            <a:gdLst>
              <a:gd name="connsiteX0" fmla="*/ 1185863 w 2371725"/>
              <a:gd name="connsiteY0" fmla="*/ 0 h 3695475"/>
              <a:gd name="connsiteX1" fmla="*/ 2371725 w 2371725"/>
              <a:gd name="connsiteY1" fmla="*/ 366292 h 3695475"/>
              <a:gd name="connsiteX2" fmla="*/ 2371725 w 2371725"/>
              <a:gd name="connsiteY2" fmla="*/ 3329183 h 3695475"/>
              <a:gd name="connsiteX3" fmla="*/ 1185863 w 2371725"/>
              <a:gd name="connsiteY3" fmla="*/ 3695475 h 3695475"/>
              <a:gd name="connsiteX4" fmla="*/ 0 w 2371725"/>
              <a:gd name="connsiteY4" fmla="*/ 3329183 h 3695475"/>
              <a:gd name="connsiteX5" fmla="*/ 0 w 2371725"/>
              <a:gd name="connsiteY5" fmla="*/ 366292 h 36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1725" h="3695475">
                <a:moveTo>
                  <a:pt x="1185863" y="0"/>
                </a:moveTo>
                <a:lnTo>
                  <a:pt x="2371725" y="366292"/>
                </a:lnTo>
                <a:lnTo>
                  <a:pt x="2371725" y="3329183"/>
                </a:lnTo>
                <a:lnTo>
                  <a:pt x="1185863" y="3695475"/>
                </a:lnTo>
                <a:lnTo>
                  <a:pt x="0" y="3329183"/>
                </a:lnTo>
                <a:lnTo>
                  <a:pt x="0" y="366292"/>
                </a:lnTo>
                <a:close/>
              </a:path>
            </a:pathLst>
          </a:custGeom>
          <a:ln w="19050">
            <a:solidFill>
              <a:schemeClr val="bg1">
                <a:lumMod val="95000"/>
              </a:schemeClr>
            </a:solidFill>
          </a:ln>
        </p:spPr>
        <p:txBody>
          <a:bodyPr wrap="square">
            <a:noAutofit/>
          </a:bodyPr>
          <a:lstStyle/>
          <a:p>
            <a:endParaRPr lang="zh-CN" altLang="en-US"/>
          </a:p>
        </p:txBody>
      </p:sp>
    </p:spTree>
    <p:extLst>
      <p:ext uri="{BB962C8B-B14F-4D97-AF65-F5344CB8AC3E}">
        <p14:creationId xmlns:p14="http://schemas.microsoft.com/office/powerpoint/2010/main" val="2531378698"/>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474867" y="2440769"/>
            <a:ext cx="5260975" cy="1311128"/>
          </a:xfrm>
        </p:spPr>
        <p:txBody>
          <a:bodyPr anchor="ctr">
            <a:spAutoFit/>
          </a:bodyPr>
          <a:lstStyle>
            <a:lvl1pPr marL="0" indent="0" algn="ctr">
              <a:buNone/>
              <a:defRPr sz="8800" b="1">
                <a:solidFill>
                  <a:srgbClr val="984875"/>
                </a:solidFill>
                <a:latin typeface="微软雅黑" panose="020B0503020204020204" pitchFamily="34" charset="-122"/>
                <a:ea typeface="微软雅黑" panose="020B0503020204020204" pitchFamily="34" charset="-122"/>
              </a:defRPr>
            </a:lvl1pPr>
          </a:lstStyle>
          <a:p>
            <a:pPr lvl="0"/>
            <a:endParaRPr lang="zh-CN" altLang="en-US" dirty="0"/>
          </a:p>
        </p:txBody>
      </p:sp>
    </p:spTree>
    <p:extLst>
      <p:ext uri="{BB962C8B-B14F-4D97-AF65-F5344CB8AC3E}">
        <p14:creationId xmlns:p14="http://schemas.microsoft.com/office/powerpoint/2010/main" val="88563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一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093837"/>
      </p:ext>
    </p:extLst>
  </p:cSld>
  <p:clrMapOvr>
    <a:masterClrMapping/>
  </p:clrMapOvr>
  <p:extLst>
    <p:ext uri="{DCECCB84-F9BA-43D5-87BE-67443E8EF086}">
      <p15:sldGuideLst xmlns:p15="http://schemas.microsoft.com/office/powerpoint/2012/main">
        <p15:guide id="1" pos="3840">
          <p15:clr>
            <a:srgbClr val="FBAE40"/>
          </p15:clr>
        </p15:guide>
        <p15:guide id="2" pos="6793">
          <p15:clr>
            <a:srgbClr val="FBAE40"/>
          </p15:clr>
        </p15:guide>
        <p15:guide id="3" pos="86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859294"/>
      </p:ext>
    </p:extLst>
  </p:cSld>
  <p:clrMapOvr>
    <a:masterClrMapping/>
  </p:clrMapOvr>
  <p:extLst>
    <p:ext uri="{DCECCB84-F9BA-43D5-87BE-67443E8EF086}">
      <p15:sldGuideLst xmlns:p15="http://schemas.microsoft.com/office/powerpoint/2012/main">
        <p15:guide id="1" pos="6811" userDrawn="1">
          <p15:clr>
            <a:srgbClr val="FBAE40"/>
          </p15:clr>
        </p15:guide>
        <p15:guide id="2" pos="869" userDrawn="1">
          <p15:clr>
            <a:srgbClr val="FBAE40"/>
          </p15:clr>
        </p15:guide>
        <p15:guide id="3"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57927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图片占位符 7"/>
          <p:cNvSpPr>
            <a:spLocks noGrp="1"/>
          </p:cNvSpPr>
          <p:nvPr>
            <p:ph type="pic" sz="quarter" idx="10" hasCustomPrompt="1"/>
          </p:nvPr>
        </p:nvSpPr>
        <p:spPr>
          <a:xfrm>
            <a:off x="1379539" y="1988457"/>
            <a:ext cx="4600347" cy="2881993"/>
          </a:xfrm>
          <a:prstGeom prst="roundRect">
            <a:avLst>
              <a:gd name="adj" fmla="val 5430"/>
            </a:avLst>
          </a:prstGeom>
          <a:solidFill>
            <a:schemeClr val="bg1"/>
          </a:solidFill>
          <a:ln w="38100" cap="rnd">
            <a:solidFill>
              <a:srgbClr val="934671"/>
            </a:solidFill>
          </a:ln>
        </p:spPr>
        <p:txBody>
          <a:bodyPr vert="horz" lIns="91440" tIns="45720" rIns="91440" bIns="45720" rtlCol="0" anchor="ctr">
            <a:normAutofit/>
          </a:bodyPr>
          <a:lstStyle>
            <a:lvl1pPr>
              <a:defRPr lang="zh-CN" altLang="en-US" sz="2000" dirty="0">
                <a:latin typeface="微软雅黑" panose="020B0503020204020204" pitchFamily="34" charset="-122"/>
                <a:ea typeface="微软雅黑" panose="020B0503020204020204" pitchFamily="34" charset="-122"/>
              </a:defRPr>
            </a:lvl1pPr>
          </a:lstStyle>
          <a:p>
            <a:pPr lvl="0" algn="ctr"/>
            <a:r>
              <a:rPr lang="zh-CN" altLang="en-US" dirty="0"/>
              <a:t>单击添加图片</a:t>
            </a:r>
          </a:p>
        </p:txBody>
      </p:sp>
    </p:spTree>
    <p:extLst>
      <p:ext uri="{BB962C8B-B14F-4D97-AF65-F5344CB8AC3E}">
        <p14:creationId xmlns:p14="http://schemas.microsoft.com/office/powerpoint/2010/main" val="154740021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图片占位符 7"/>
          <p:cNvSpPr>
            <a:spLocks noGrp="1"/>
          </p:cNvSpPr>
          <p:nvPr>
            <p:ph type="pic" sz="quarter" idx="15" hasCustomPrompt="1"/>
          </p:nvPr>
        </p:nvSpPr>
        <p:spPr>
          <a:xfrm>
            <a:off x="1379539" y="1712687"/>
            <a:ext cx="4600347" cy="2614383"/>
          </a:xfrm>
          <a:prstGeom prst="roundRect">
            <a:avLst>
              <a:gd name="adj" fmla="val 5737"/>
            </a:avLst>
          </a:prstGeom>
          <a:solidFill>
            <a:schemeClr val="bg1"/>
          </a:solidFill>
          <a:ln w="38100" cap="rnd">
            <a:solidFill>
              <a:srgbClr val="934671"/>
            </a:solidFill>
          </a:ln>
        </p:spPr>
        <p:txBody>
          <a:bodyPr vert="horz" lIns="91440" tIns="45720" rIns="91440" bIns="45720" rtlCol="0" anchor="ctr">
            <a:normAutofit/>
          </a:bodyPr>
          <a:lstStyle>
            <a:lvl1pPr>
              <a:defRPr lang="zh-CN" altLang="en-US" sz="2000" dirty="0">
                <a:latin typeface="微软雅黑" panose="020B0503020204020204" pitchFamily="34" charset="-122"/>
                <a:ea typeface="微软雅黑" panose="020B0503020204020204" pitchFamily="34" charset="-122"/>
              </a:defRPr>
            </a:lvl1pPr>
          </a:lstStyle>
          <a:p>
            <a:pPr lvl="0" algn="ctr"/>
            <a:r>
              <a:rPr lang="zh-CN" altLang="en-US" dirty="0"/>
              <a:t>单击添加图片</a:t>
            </a:r>
          </a:p>
        </p:txBody>
      </p:sp>
      <p:sp>
        <p:nvSpPr>
          <p:cNvPr id="3" name="图片占位符 7"/>
          <p:cNvSpPr>
            <a:spLocks noGrp="1"/>
          </p:cNvSpPr>
          <p:nvPr>
            <p:ph type="pic" sz="quarter" idx="16" hasCustomPrompt="1"/>
          </p:nvPr>
        </p:nvSpPr>
        <p:spPr>
          <a:xfrm>
            <a:off x="6194767" y="1712686"/>
            <a:ext cx="4600346" cy="2614383"/>
          </a:xfrm>
          <a:prstGeom prst="roundRect">
            <a:avLst>
              <a:gd name="adj" fmla="val 6466"/>
            </a:avLst>
          </a:prstGeom>
          <a:solidFill>
            <a:schemeClr val="bg1"/>
          </a:solidFill>
          <a:ln w="38100" cap="rnd">
            <a:solidFill>
              <a:srgbClr val="934671"/>
            </a:solidFill>
          </a:ln>
        </p:spPr>
        <p:txBody>
          <a:bodyPr vert="horz" lIns="91440" tIns="45720" rIns="91440" bIns="45720" rtlCol="0" anchor="ctr">
            <a:normAutofit/>
          </a:bodyPr>
          <a:lstStyle>
            <a:lvl1pPr>
              <a:defRPr lang="zh-CN" altLang="en-US" sz="2000" dirty="0">
                <a:latin typeface="微软雅黑" panose="020B0503020204020204" pitchFamily="34" charset="-122"/>
                <a:ea typeface="微软雅黑" panose="020B0503020204020204" pitchFamily="34" charset="-122"/>
              </a:defRPr>
            </a:lvl1pPr>
          </a:lstStyle>
          <a:p>
            <a:pPr lvl="0" algn="ctr"/>
            <a:r>
              <a:rPr lang="zh-CN" altLang="en-US" dirty="0"/>
              <a:t>单击添加图片</a:t>
            </a:r>
          </a:p>
        </p:txBody>
      </p:sp>
    </p:spTree>
    <p:extLst>
      <p:ext uri="{BB962C8B-B14F-4D97-AF65-F5344CB8AC3E}">
        <p14:creationId xmlns:p14="http://schemas.microsoft.com/office/powerpoint/2010/main" val="2738576711"/>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图片占位符 7"/>
          <p:cNvSpPr>
            <a:spLocks noGrp="1"/>
          </p:cNvSpPr>
          <p:nvPr>
            <p:ph type="pic" sz="quarter" idx="18" hasCustomPrompt="1"/>
          </p:nvPr>
        </p:nvSpPr>
        <p:spPr>
          <a:xfrm>
            <a:off x="1379539" y="1712687"/>
            <a:ext cx="2798761" cy="2917370"/>
          </a:xfrm>
          <a:prstGeom prst="roundRect">
            <a:avLst>
              <a:gd name="adj" fmla="val 6797"/>
            </a:avLst>
          </a:prstGeom>
          <a:solidFill>
            <a:schemeClr val="bg1"/>
          </a:solidFill>
          <a:ln w="38100" cap="rnd">
            <a:solidFill>
              <a:srgbClr val="934671"/>
            </a:solidFill>
          </a:ln>
        </p:spPr>
        <p:txBody>
          <a:bodyPr anchor="ctr">
            <a:normAutofit/>
          </a:bodyPr>
          <a:lstStyle>
            <a:lvl1pPr algn="ctr">
              <a:defRPr sz="2000">
                <a:latin typeface="微软雅黑" panose="020B0503020204020204" pitchFamily="34" charset="-122"/>
                <a:ea typeface="微软雅黑" panose="020B0503020204020204" pitchFamily="34" charset="-122"/>
              </a:defRPr>
            </a:lvl1pPr>
          </a:lstStyle>
          <a:p>
            <a:r>
              <a:rPr lang="zh-CN" altLang="en-US" dirty="0"/>
              <a:t>单击添加图片</a:t>
            </a:r>
          </a:p>
        </p:txBody>
      </p:sp>
      <p:sp>
        <p:nvSpPr>
          <p:cNvPr id="3" name="图片占位符 7"/>
          <p:cNvSpPr>
            <a:spLocks noGrp="1"/>
          </p:cNvSpPr>
          <p:nvPr>
            <p:ph type="pic" sz="quarter" idx="19" hasCustomPrompt="1"/>
          </p:nvPr>
        </p:nvSpPr>
        <p:spPr>
          <a:xfrm>
            <a:off x="4683857" y="1712687"/>
            <a:ext cx="2798761" cy="2917370"/>
          </a:xfrm>
          <a:prstGeom prst="roundRect">
            <a:avLst>
              <a:gd name="adj" fmla="val 6457"/>
            </a:avLst>
          </a:prstGeom>
          <a:solidFill>
            <a:schemeClr val="bg1"/>
          </a:solidFill>
          <a:ln w="38100" cap="rnd">
            <a:solidFill>
              <a:srgbClr val="934671"/>
            </a:solidFill>
          </a:ln>
        </p:spPr>
        <p:txBody>
          <a:bodyPr anchor="ctr">
            <a:normAutofit/>
          </a:bodyPr>
          <a:lstStyle>
            <a:lvl1pPr algn="ctr">
              <a:defRPr sz="2000">
                <a:latin typeface="微软雅黑" panose="020B0503020204020204" pitchFamily="34" charset="-122"/>
                <a:ea typeface="微软雅黑" panose="020B0503020204020204" pitchFamily="34" charset="-122"/>
              </a:defRPr>
            </a:lvl1pPr>
          </a:lstStyle>
          <a:p>
            <a:r>
              <a:rPr lang="zh-CN" altLang="en-US" dirty="0"/>
              <a:t>单击添加图片</a:t>
            </a:r>
          </a:p>
        </p:txBody>
      </p:sp>
      <p:sp>
        <p:nvSpPr>
          <p:cNvPr id="4" name="图片占位符 7"/>
          <p:cNvSpPr>
            <a:spLocks noGrp="1"/>
          </p:cNvSpPr>
          <p:nvPr>
            <p:ph type="pic" sz="quarter" idx="20" hasCustomPrompt="1"/>
          </p:nvPr>
        </p:nvSpPr>
        <p:spPr>
          <a:xfrm>
            <a:off x="7988175" y="1712687"/>
            <a:ext cx="2798761" cy="2917370"/>
          </a:xfrm>
          <a:prstGeom prst="roundRect">
            <a:avLst>
              <a:gd name="adj" fmla="val 6797"/>
            </a:avLst>
          </a:prstGeom>
          <a:solidFill>
            <a:schemeClr val="bg1"/>
          </a:solidFill>
          <a:ln w="38100" cap="rnd">
            <a:solidFill>
              <a:srgbClr val="934671"/>
            </a:solidFill>
          </a:ln>
        </p:spPr>
        <p:txBody>
          <a:bodyPr anchor="ctr">
            <a:normAutofit/>
          </a:bodyPr>
          <a:lstStyle>
            <a:lvl1pPr algn="ctr">
              <a:defRPr sz="2000">
                <a:latin typeface="微软雅黑" panose="020B0503020204020204" pitchFamily="34" charset="-122"/>
                <a:ea typeface="微软雅黑" panose="020B0503020204020204" pitchFamily="34" charset="-122"/>
              </a:defRPr>
            </a:lvl1pPr>
          </a:lstStyle>
          <a:p>
            <a:r>
              <a:rPr lang="zh-CN" altLang="en-US" dirty="0"/>
              <a:t>单击添加图片</a:t>
            </a:r>
          </a:p>
        </p:txBody>
      </p:sp>
    </p:spTree>
    <p:extLst>
      <p:ext uri="{BB962C8B-B14F-4D97-AF65-F5344CB8AC3E}">
        <p14:creationId xmlns:p14="http://schemas.microsoft.com/office/powerpoint/2010/main" val="183735611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一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935331"/>
      </p:ext>
    </p:extLst>
  </p:cSld>
  <p:clrMapOvr>
    <a:masterClrMapping/>
  </p:clrMapOvr>
  <p:extLst>
    <p:ext uri="{DCECCB84-F9BA-43D5-87BE-67443E8EF086}">
      <p15:sldGuideLst xmlns:p15="http://schemas.microsoft.com/office/powerpoint/2012/main">
        <p15:guide id="1" pos="3840" userDrawn="1">
          <p15:clr>
            <a:srgbClr val="FBAE40"/>
          </p15:clr>
        </p15:guide>
        <p15:guide id="2" pos="6793" userDrawn="1">
          <p15:clr>
            <a:srgbClr val="FBAE40"/>
          </p15:clr>
        </p15:guide>
        <p15:guide id="3" pos="86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张图片和内容">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798281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558A7-513C-47BE-9B6D-29FE45CBE407}" type="datetimeFigureOut">
              <a:rPr lang="zh-CN" altLang="en-US" smtClean="0"/>
              <a:t>2022/2/5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E8B8F-0AD3-4B91-89A9-EA0C1FE92438}" type="slidenum">
              <a:rPr lang="zh-CN" altLang="en-US" smtClean="0"/>
              <a:t>‹#›</a:t>
            </a:fld>
            <a:endParaRPr lang="zh-CN" altLang="en-US"/>
          </a:p>
        </p:txBody>
      </p:sp>
    </p:spTree>
    <p:extLst>
      <p:ext uri="{BB962C8B-B14F-4D97-AF65-F5344CB8AC3E}">
        <p14:creationId xmlns:p14="http://schemas.microsoft.com/office/powerpoint/2010/main" val="3239495148"/>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51" r:id="rId4"/>
    <p:sldLayoutId id="2147483671" r:id="rId5"/>
    <p:sldLayoutId id="2147483670" r:id="rId6"/>
    <p:sldLayoutId id="2147483669" r:id="rId7"/>
    <p:sldLayoutId id="2147483662" r:id="rId8"/>
    <p:sldLayoutId id="2147483663" r:id="rId9"/>
    <p:sldLayoutId id="2147483664" r:id="rId10"/>
    <p:sldLayoutId id="2147483661" r:id="rId11"/>
    <p:sldLayoutId id="2147483667"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3"/><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1.mp3"/></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676401" y="2387600"/>
            <a:ext cx="8839200" cy="1175658"/>
            <a:chOff x="2244609" y="2057400"/>
            <a:chExt cx="7702783" cy="870858"/>
          </a:xfrm>
        </p:grpSpPr>
        <p:sp>
          <p:nvSpPr>
            <p:cNvPr id="3" name="任意多边形: 形状 2"/>
            <p:cNvSpPr/>
            <p:nvPr/>
          </p:nvSpPr>
          <p:spPr>
            <a:xfrm>
              <a:off x="2244609" y="2057400"/>
              <a:ext cx="7702783" cy="870858"/>
            </a:xfrm>
            <a:custGeom>
              <a:avLst/>
              <a:gdLst>
                <a:gd name="connsiteX0" fmla="*/ 0 w 7702783"/>
                <a:gd name="connsiteY0" fmla="*/ 0 h 870858"/>
                <a:gd name="connsiteX1" fmla="*/ 7702783 w 7702783"/>
                <a:gd name="connsiteY1" fmla="*/ 0 h 870858"/>
                <a:gd name="connsiteX2" fmla="*/ 7298534 w 7702783"/>
                <a:gd name="connsiteY2" fmla="*/ 435430 h 870858"/>
                <a:gd name="connsiteX3" fmla="*/ 7702782 w 7702783"/>
                <a:gd name="connsiteY3" fmla="*/ 870858 h 870858"/>
                <a:gd name="connsiteX4" fmla="*/ 3 w 7702783"/>
                <a:gd name="connsiteY4" fmla="*/ 870858 h 870858"/>
                <a:gd name="connsiteX5" fmla="*/ 404250 w 7702783"/>
                <a:gd name="connsiteY5" fmla="*/ 435431 h 87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2783" h="870858">
                  <a:moveTo>
                    <a:pt x="0" y="0"/>
                  </a:moveTo>
                  <a:lnTo>
                    <a:pt x="7702783" y="0"/>
                  </a:lnTo>
                  <a:lnTo>
                    <a:pt x="7298534" y="435430"/>
                  </a:lnTo>
                  <a:lnTo>
                    <a:pt x="7702782" y="870858"/>
                  </a:lnTo>
                  <a:lnTo>
                    <a:pt x="3" y="870858"/>
                  </a:lnTo>
                  <a:lnTo>
                    <a:pt x="404250" y="435431"/>
                  </a:lnTo>
                  <a:close/>
                </a:path>
              </a:pathLst>
            </a:custGeom>
            <a:solidFill>
              <a:srgbClr val="005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形状 3"/>
            <p:cNvSpPr/>
            <p:nvPr/>
          </p:nvSpPr>
          <p:spPr>
            <a:xfrm>
              <a:off x="2409826" y="2133692"/>
              <a:ext cx="7372349" cy="718275"/>
            </a:xfrm>
            <a:custGeom>
              <a:avLst/>
              <a:gdLst>
                <a:gd name="connsiteX0" fmla="*/ 0 w 7702783"/>
                <a:gd name="connsiteY0" fmla="*/ 0 h 870858"/>
                <a:gd name="connsiteX1" fmla="*/ 7702783 w 7702783"/>
                <a:gd name="connsiteY1" fmla="*/ 0 h 870858"/>
                <a:gd name="connsiteX2" fmla="*/ 7298534 w 7702783"/>
                <a:gd name="connsiteY2" fmla="*/ 435430 h 870858"/>
                <a:gd name="connsiteX3" fmla="*/ 7702782 w 7702783"/>
                <a:gd name="connsiteY3" fmla="*/ 870858 h 870858"/>
                <a:gd name="connsiteX4" fmla="*/ 3 w 7702783"/>
                <a:gd name="connsiteY4" fmla="*/ 870858 h 870858"/>
                <a:gd name="connsiteX5" fmla="*/ 404250 w 7702783"/>
                <a:gd name="connsiteY5" fmla="*/ 435431 h 87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2783" h="870858">
                  <a:moveTo>
                    <a:pt x="0" y="0"/>
                  </a:moveTo>
                  <a:lnTo>
                    <a:pt x="7702783" y="0"/>
                  </a:lnTo>
                  <a:lnTo>
                    <a:pt x="7298534" y="435430"/>
                  </a:lnTo>
                  <a:lnTo>
                    <a:pt x="7702782" y="870858"/>
                  </a:lnTo>
                  <a:lnTo>
                    <a:pt x="3" y="870858"/>
                  </a:lnTo>
                  <a:lnTo>
                    <a:pt x="404250" y="435431"/>
                  </a:lnTo>
                  <a:close/>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3761195" y="2590708"/>
            <a:ext cx="4881529" cy="769441"/>
          </a:xfrm>
          <a:prstGeom prst="rect">
            <a:avLst/>
          </a:prstGeom>
          <a:noFill/>
        </p:spPr>
        <p:txBody>
          <a:bodyPr wrap="none" rtlCol="0">
            <a:spAutoFit/>
          </a:bodyPr>
          <a:lstStyle/>
          <a:p>
            <a:r>
              <a:rPr lang="en-US" altLang="zh-CN" sz="4400" dirty="0">
                <a:solidFill>
                  <a:srgbClr val="FADC2B"/>
                </a:solidFill>
                <a:latin typeface="Cambria" panose="02040503050406030204" pitchFamily="18" charset="0"/>
                <a:ea typeface="Cambria" panose="02040503050406030204" pitchFamily="18" charset="0"/>
                <a:cs typeface="+mn-ea"/>
                <a:sym typeface="+mn-lt"/>
              </a:rPr>
              <a:t>LUYỆN TẬP CHUNG</a:t>
            </a:r>
            <a:endParaRPr lang="zh-CN" altLang="en-US" sz="4400" dirty="0">
              <a:solidFill>
                <a:srgbClr val="FADC2B"/>
              </a:solidFill>
              <a:latin typeface="Cambria" panose="02040503050406030204" pitchFamily="18" charset="0"/>
              <a:cs typeface="+mn-ea"/>
              <a:sym typeface="+mn-lt"/>
            </a:endParaRPr>
          </a:p>
        </p:txBody>
      </p:sp>
      <p:sp>
        <p:nvSpPr>
          <p:cNvPr id="7" name="矩形 2"/>
          <p:cNvSpPr>
            <a:spLocks noChangeArrowheads="1"/>
          </p:cNvSpPr>
          <p:nvPr>
            <p:custDataLst>
              <p:tags r:id="rId1"/>
            </p:custDataLst>
          </p:nvPr>
        </p:nvSpPr>
        <p:spPr bwMode="auto">
          <a:xfrm>
            <a:off x="3225800" y="1439128"/>
            <a:ext cx="574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4400" b="1" dirty="0">
                <a:solidFill>
                  <a:srgbClr val="E4004E"/>
                </a:solidFill>
                <a:latin typeface="+mn-lt"/>
                <a:ea typeface="+mn-ea"/>
                <a:cs typeface="+mn-ea"/>
                <a:sym typeface="+mn-lt"/>
              </a:rPr>
              <a:t>TOÁN 3</a:t>
            </a:r>
          </a:p>
        </p:txBody>
      </p:sp>
      <p:sp>
        <p:nvSpPr>
          <p:cNvPr id="8" name="矩形 2"/>
          <p:cNvSpPr>
            <a:spLocks noChangeArrowheads="1"/>
          </p:cNvSpPr>
          <p:nvPr>
            <p:custDataLst>
              <p:tags r:id="rId2"/>
            </p:custDataLst>
          </p:nvPr>
        </p:nvSpPr>
        <p:spPr bwMode="auto">
          <a:xfrm>
            <a:off x="3225799" y="3563258"/>
            <a:ext cx="574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en-US" altLang="zh-CN" sz="1800" dirty="0">
                <a:solidFill>
                  <a:schemeClr val="tx1">
                    <a:lumMod val="65000"/>
                    <a:lumOff val="35000"/>
                  </a:schemeClr>
                </a:solidFill>
                <a:latin typeface="Cambria" panose="02040503050406030204" pitchFamily="18" charset="0"/>
                <a:ea typeface="Cambria" panose="02040503050406030204" pitchFamily="18" charset="0"/>
                <a:cs typeface="+mn-ea"/>
                <a:sym typeface="+mn-lt"/>
              </a:rPr>
              <a:t>TRANG 106</a:t>
            </a:r>
          </a:p>
        </p:txBody>
      </p:sp>
      <p:pic>
        <p:nvPicPr>
          <p:cNvPr id="10" name="Lenka - Unique">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27801" y="-609600"/>
            <a:ext cx="609600" cy="609600"/>
          </a:xfrm>
          <a:prstGeom prst="rect">
            <a:avLst/>
          </a:prstGeom>
        </p:spPr>
      </p:pic>
    </p:spTree>
    <p:extLst>
      <p:ext uri="{BB962C8B-B14F-4D97-AF65-F5344CB8AC3E}">
        <p14:creationId xmlns:p14="http://schemas.microsoft.com/office/powerpoint/2010/main" val="182851867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500"/>
                            </p:stCondLst>
                            <p:childTnLst>
                              <p:par>
                                <p:cTn id="19" presetID="5" presetClass="entr" presetSubtype="10" fill="hold" grpId="0" nodeType="afterEffect">
                                  <p:stCondLst>
                                    <p:cond delay="0"/>
                                  </p:stCondLst>
                                  <p:iterate type="lt">
                                    <p:tmPct val="10000"/>
                                  </p:iterate>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par>
                          <p:cTn id="22" fill="hold">
                            <p:stCondLst>
                              <p:cond delay="26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6" repeatCount="indefinite" fill="hold" display="0">
                  <p:stCondLst>
                    <p:cond delay="indefinite"/>
                  </p:stCondLst>
                  <p:endCondLst>
                    <p:cond evt="onStopAudio" delay="0">
                      <p:tgtEl>
                        <p:sldTgt/>
                      </p:tgtEl>
                    </p:cond>
                  </p:endCondLst>
                </p:cTn>
                <p:tgtEl>
                  <p:spTgt spid="10"/>
                </p:tgtEl>
              </p:cMediaNode>
            </p:audio>
          </p:childTnLst>
        </p:cTn>
      </p:par>
    </p:tnLst>
    <p:bldLst>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矩形 2"/>
          <p:cNvSpPr>
            <a:spLocks noChangeArrowheads="1"/>
          </p:cNvSpPr>
          <p:nvPr>
            <p:custDataLst>
              <p:tags r:id="rId2"/>
            </p:custDataLst>
          </p:nvPr>
        </p:nvSpPr>
        <p:spPr bwMode="auto">
          <a:xfrm>
            <a:off x="1765301" y="845229"/>
            <a:ext cx="3344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400" b="1" dirty="0">
                <a:solidFill>
                  <a:srgbClr val="005C95"/>
                </a:solidFill>
                <a:latin typeface="Cambria" panose="02040503050406030204" pitchFamily="18" charset="0"/>
                <a:ea typeface="Cambria" panose="02040503050406030204" pitchFamily="18" charset="0"/>
                <a:cs typeface="+mn-ea"/>
                <a:sym typeface="+mn-lt"/>
              </a:rPr>
              <a:t>MỤC TIÊU</a:t>
            </a:r>
          </a:p>
        </p:txBody>
      </p:sp>
      <p:sp>
        <p:nvSpPr>
          <p:cNvPr id="4" name="Hộp Văn bản 3">
            <a:extLst>
              <a:ext uri="{FF2B5EF4-FFF2-40B4-BE49-F238E27FC236}">
                <a16:creationId xmlns:a16="http://schemas.microsoft.com/office/drawing/2014/main" id="{22A6B028-0402-411B-A735-0F0BA719D012}"/>
              </a:ext>
            </a:extLst>
          </p:cNvPr>
          <p:cNvSpPr txBox="1"/>
          <p:nvPr/>
        </p:nvSpPr>
        <p:spPr>
          <a:xfrm>
            <a:off x="536713" y="1820303"/>
            <a:ext cx="11118574" cy="2677656"/>
          </a:xfrm>
          <a:prstGeom prst="rect">
            <a:avLst/>
          </a:prstGeom>
          <a:noFill/>
        </p:spPr>
        <p:txBody>
          <a:bodyPr wrap="square">
            <a:spAutoFit/>
          </a:bodyPr>
          <a:lstStyle/>
          <a:p>
            <a:pPr indent="450215" algn="just"/>
            <a:r>
              <a:rPr lang="nl-NL" sz="2800" dirty="0">
                <a:effectLst/>
                <a:latin typeface="Cambria" panose="02040503050406030204" pitchFamily="18" charset="0"/>
                <a:ea typeface="Cambria" panose="02040503050406030204" pitchFamily="18" charset="0"/>
              </a:rPr>
              <a:t>- Củng cố về phép cộng trừ  các số trong phạm vi 10000. Củng cố giải bài toán bằng hai phép tính và tìm thành phần chưa biết của phép cộng và phép trừ.</a:t>
            </a:r>
            <a:endParaRPr lang="en-US" sz="2800" dirty="0">
              <a:effectLst/>
              <a:latin typeface="Cambria" panose="02040503050406030204" pitchFamily="18" charset="0"/>
              <a:ea typeface="Cambria" panose="02040503050406030204" pitchFamily="18" charset="0"/>
            </a:endParaRPr>
          </a:p>
          <a:p>
            <a:pPr algn="just"/>
            <a:r>
              <a:rPr lang="nl-NL" sz="2800" dirty="0">
                <a:effectLst/>
                <a:latin typeface="Cambria" panose="02040503050406030204" pitchFamily="18" charset="0"/>
                <a:ea typeface="Cambria" panose="02040503050406030204" pitchFamily="18" charset="0"/>
              </a:rPr>
              <a:t>- Rèn cho học sinh kĩ năng</a:t>
            </a:r>
            <a:r>
              <a:rPr lang="nl-NL" sz="2800" dirty="0">
                <a:solidFill>
                  <a:srgbClr val="000000"/>
                </a:solidFill>
                <a:effectLst/>
                <a:latin typeface="Cambria" panose="02040503050406030204" pitchFamily="18" charset="0"/>
                <a:ea typeface="Cambria" panose="02040503050406030204" pitchFamily="18" charset="0"/>
              </a:rPr>
              <a:t> phép cộng trừ  các số trong phạm vi 10000.</a:t>
            </a:r>
            <a:endParaRPr lang="en-US" sz="2800" dirty="0">
              <a:effectLst/>
              <a:latin typeface="Cambria" panose="02040503050406030204" pitchFamily="18" charset="0"/>
              <a:ea typeface="Cambria" panose="02040503050406030204" pitchFamily="18" charset="0"/>
            </a:endParaRPr>
          </a:p>
          <a:p>
            <a:pPr algn="just"/>
            <a:r>
              <a:rPr lang="nl-NL" sz="2800">
                <a:effectLst/>
                <a:latin typeface="Cambria" panose="02040503050406030204" pitchFamily="18" charset="0"/>
                <a:ea typeface="Cambria" panose="02040503050406030204" pitchFamily="18" charset="0"/>
              </a:rPr>
              <a:t>- Phát triển năng </a:t>
            </a:r>
            <a:r>
              <a:rPr lang="nl-NL" sz="2800" dirty="0">
                <a:effectLst/>
                <a:latin typeface="Cambria" panose="02040503050406030204" pitchFamily="18" charset="0"/>
                <a:ea typeface="Cambria" panose="02040503050406030204" pitchFamily="18" charset="0"/>
              </a:rPr>
              <a:t>lực tự học, NL giải quyết vấn đề và sáng tạo, NL tư duy - lập luận logic.</a:t>
            </a:r>
            <a:endParaRPr lang="en-US" sz="2800" dirty="0">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990357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67950F2E-8474-4458-9074-83664195354D}"/>
              </a:ext>
            </a:extLst>
          </p:cNvPr>
          <p:cNvSpPr txBox="1"/>
          <p:nvPr/>
        </p:nvSpPr>
        <p:spPr>
          <a:xfrm>
            <a:off x="1643269" y="106018"/>
            <a:ext cx="3750365"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1: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nhẩm</a:t>
            </a:r>
            <a:r>
              <a:rPr lang="en-US" sz="2800" dirty="0">
                <a:latin typeface="Cambria" panose="02040503050406030204" pitchFamily="18" charset="0"/>
                <a:ea typeface="Cambria" panose="02040503050406030204" pitchFamily="18" charset="0"/>
              </a:rPr>
              <a:t>:</a:t>
            </a:r>
          </a:p>
        </p:txBody>
      </p:sp>
      <p:sp>
        <p:nvSpPr>
          <p:cNvPr id="23" name="Hộp Văn bản 22">
            <a:extLst>
              <a:ext uri="{FF2B5EF4-FFF2-40B4-BE49-F238E27FC236}">
                <a16:creationId xmlns:a16="http://schemas.microsoft.com/office/drawing/2014/main" id="{EE54E4D0-CEEA-48C9-B44A-623D58B54C99}"/>
              </a:ext>
            </a:extLst>
          </p:cNvPr>
          <p:cNvSpPr txBox="1"/>
          <p:nvPr/>
        </p:nvSpPr>
        <p:spPr>
          <a:xfrm>
            <a:off x="0" y="1179444"/>
            <a:ext cx="3750365" cy="1384995"/>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a)	5200 + 400 =</a:t>
            </a:r>
          </a:p>
          <a:p>
            <a:r>
              <a:rPr lang="en-US" sz="2800" dirty="0">
                <a:latin typeface="Cambria" panose="02040503050406030204" pitchFamily="18" charset="0"/>
                <a:ea typeface="Cambria" panose="02040503050406030204" pitchFamily="18" charset="0"/>
              </a:rPr>
              <a:t>	5600 – 400 =</a:t>
            </a:r>
          </a:p>
          <a:p>
            <a:endParaRPr lang="en-US" sz="2800" dirty="0">
              <a:latin typeface="Cambria" panose="02040503050406030204" pitchFamily="18" charset="0"/>
              <a:ea typeface="Cambria" panose="02040503050406030204" pitchFamily="18" charset="0"/>
            </a:endParaRPr>
          </a:p>
        </p:txBody>
      </p:sp>
      <p:sp>
        <p:nvSpPr>
          <p:cNvPr id="24" name="Hộp Văn bản 23">
            <a:extLst>
              <a:ext uri="{FF2B5EF4-FFF2-40B4-BE49-F238E27FC236}">
                <a16:creationId xmlns:a16="http://schemas.microsoft.com/office/drawing/2014/main" id="{2B013888-C69A-4F9B-B175-9BF71F3BFEA1}"/>
              </a:ext>
            </a:extLst>
          </p:cNvPr>
          <p:cNvSpPr txBox="1"/>
          <p:nvPr/>
        </p:nvSpPr>
        <p:spPr>
          <a:xfrm>
            <a:off x="3750365" y="1179443"/>
            <a:ext cx="3750365" cy="1384995"/>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6300 + 500 =</a:t>
            </a:r>
          </a:p>
          <a:p>
            <a:r>
              <a:rPr lang="en-US" sz="2800" dirty="0">
                <a:latin typeface="Cambria" panose="02040503050406030204" pitchFamily="18" charset="0"/>
                <a:ea typeface="Cambria" panose="02040503050406030204" pitchFamily="18" charset="0"/>
              </a:rPr>
              <a:t>	6800 – 500 =</a:t>
            </a:r>
          </a:p>
          <a:p>
            <a:endParaRPr lang="en-US" sz="2800" dirty="0">
              <a:latin typeface="Cambria" panose="02040503050406030204" pitchFamily="18" charset="0"/>
              <a:ea typeface="Cambria" panose="02040503050406030204" pitchFamily="18" charset="0"/>
            </a:endParaRPr>
          </a:p>
        </p:txBody>
      </p:sp>
      <p:sp>
        <p:nvSpPr>
          <p:cNvPr id="25" name="Hộp Văn bản 24">
            <a:extLst>
              <a:ext uri="{FF2B5EF4-FFF2-40B4-BE49-F238E27FC236}">
                <a16:creationId xmlns:a16="http://schemas.microsoft.com/office/drawing/2014/main" id="{9CE9E63C-C4C3-4747-A4ED-C4294DA86A70}"/>
              </a:ext>
            </a:extLst>
          </p:cNvPr>
          <p:cNvSpPr txBox="1"/>
          <p:nvPr/>
        </p:nvSpPr>
        <p:spPr>
          <a:xfrm>
            <a:off x="7434471" y="1179442"/>
            <a:ext cx="3750365" cy="1384995"/>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8600 + 200 =</a:t>
            </a:r>
          </a:p>
          <a:p>
            <a:r>
              <a:rPr lang="en-US" sz="2800" dirty="0">
                <a:latin typeface="Cambria" panose="02040503050406030204" pitchFamily="18" charset="0"/>
                <a:ea typeface="Cambria" panose="02040503050406030204" pitchFamily="18" charset="0"/>
              </a:rPr>
              <a:t>	8800 – 200 =</a:t>
            </a:r>
          </a:p>
          <a:p>
            <a:endParaRPr lang="en-US" sz="2800" dirty="0">
              <a:latin typeface="Cambria" panose="02040503050406030204" pitchFamily="18" charset="0"/>
              <a:ea typeface="Cambria" panose="02040503050406030204" pitchFamily="18" charset="0"/>
            </a:endParaRPr>
          </a:p>
        </p:txBody>
      </p:sp>
      <p:sp>
        <p:nvSpPr>
          <p:cNvPr id="26" name="Hộp Văn bản 25">
            <a:extLst>
              <a:ext uri="{FF2B5EF4-FFF2-40B4-BE49-F238E27FC236}">
                <a16:creationId xmlns:a16="http://schemas.microsoft.com/office/drawing/2014/main" id="{B134904E-3CA0-484D-873D-0778047805E6}"/>
              </a:ext>
            </a:extLst>
          </p:cNvPr>
          <p:cNvSpPr txBox="1"/>
          <p:nvPr/>
        </p:nvSpPr>
        <p:spPr>
          <a:xfrm>
            <a:off x="0" y="3081655"/>
            <a:ext cx="3750365" cy="1815882"/>
          </a:xfrm>
          <a:prstGeom prst="rect">
            <a:avLst/>
          </a:prstGeom>
          <a:noFill/>
        </p:spPr>
        <p:txBody>
          <a:bodyPr wrap="square" rtlCol="0">
            <a:spAutoFit/>
          </a:bodyPr>
          <a:lstStyle/>
          <a:p>
            <a:pPr marL="971550" lvl="1" indent="-514350">
              <a:buAutoNum type="alphaLcParenR" startAt="2"/>
            </a:pPr>
            <a:r>
              <a:rPr lang="en-US" sz="2800" dirty="0">
                <a:latin typeface="Cambria" panose="02040503050406030204" pitchFamily="18" charset="0"/>
                <a:ea typeface="Cambria" panose="02040503050406030204" pitchFamily="18" charset="0"/>
              </a:rPr>
              <a:t>4000 + 3000 =</a:t>
            </a:r>
          </a:p>
          <a:p>
            <a:r>
              <a:rPr lang="en-US" sz="2800" dirty="0">
                <a:latin typeface="Cambria" panose="02040503050406030204" pitchFamily="18" charset="0"/>
                <a:ea typeface="Cambria" panose="02040503050406030204" pitchFamily="18" charset="0"/>
              </a:rPr>
              <a:t>	 7000 – 4000 =</a:t>
            </a:r>
          </a:p>
          <a:p>
            <a:r>
              <a:rPr lang="en-US" sz="2800" dirty="0">
                <a:latin typeface="Cambria" panose="02040503050406030204" pitchFamily="18" charset="0"/>
                <a:ea typeface="Cambria" panose="02040503050406030204" pitchFamily="18" charset="0"/>
              </a:rPr>
              <a:t>	 7000 – 3000 =</a:t>
            </a:r>
          </a:p>
          <a:p>
            <a:endParaRPr lang="en-US" sz="2800" dirty="0">
              <a:latin typeface="Cambria" panose="02040503050406030204" pitchFamily="18" charset="0"/>
              <a:ea typeface="Cambria" panose="02040503050406030204" pitchFamily="18" charset="0"/>
            </a:endParaRPr>
          </a:p>
        </p:txBody>
      </p:sp>
      <p:sp>
        <p:nvSpPr>
          <p:cNvPr id="27" name="Hộp Văn bản 26">
            <a:extLst>
              <a:ext uri="{FF2B5EF4-FFF2-40B4-BE49-F238E27FC236}">
                <a16:creationId xmlns:a16="http://schemas.microsoft.com/office/drawing/2014/main" id="{060BD8D0-73AF-4653-AE1A-8D94C9A544DA}"/>
              </a:ext>
            </a:extLst>
          </p:cNvPr>
          <p:cNvSpPr txBox="1"/>
          <p:nvPr/>
        </p:nvSpPr>
        <p:spPr>
          <a:xfrm>
            <a:off x="3750365" y="3081654"/>
            <a:ext cx="3750365" cy="1815882"/>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6000 + 4000    =</a:t>
            </a:r>
          </a:p>
          <a:p>
            <a:pPr lvl="1"/>
            <a:r>
              <a:rPr lang="en-US" sz="2800" dirty="0">
                <a:latin typeface="Cambria" panose="02040503050406030204" pitchFamily="18" charset="0"/>
                <a:ea typeface="Cambria" panose="02040503050406030204" pitchFamily="18" charset="0"/>
              </a:rPr>
              <a:t>	10 000 – 6000 =</a:t>
            </a:r>
          </a:p>
          <a:p>
            <a:pPr lvl="1"/>
            <a:r>
              <a:rPr lang="en-US" sz="2800" dirty="0">
                <a:latin typeface="Cambria" panose="02040503050406030204" pitchFamily="18" charset="0"/>
                <a:ea typeface="Cambria" panose="02040503050406030204" pitchFamily="18" charset="0"/>
              </a:rPr>
              <a:t>	10 000 – 4000 =</a:t>
            </a:r>
          </a:p>
          <a:p>
            <a:endParaRPr lang="en-US" sz="2800" dirty="0">
              <a:latin typeface="Cambria" panose="02040503050406030204" pitchFamily="18" charset="0"/>
              <a:ea typeface="Cambria" panose="02040503050406030204" pitchFamily="18" charset="0"/>
            </a:endParaRPr>
          </a:p>
        </p:txBody>
      </p:sp>
      <p:sp>
        <p:nvSpPr>
          <p:cNvPr id="28" name="Hộp Văn bản 27">
            <a:extLst>
              <a:ext uri="{FF2B5EF4-FFF2-40B4-BE49-F238E27FC236}">
                <a16:creationId xmlns:a16="http://schemas.microsoft.com/office/drawing/2014/main" id="{EC19F30A-8426-48FE-A7F7-7E6B88E89377}"/>
              </a:ext>
            </a:extLst>
          </p:cNvPr>
          <p:cNvSpPr txBox="1"/>
          <p:nvPr/>
        </p:nvSpPr>
        <p:spPr>
          <a:xfrm>
            <a:off x="7434471" y="3081653"/>
            <a:ext cx="3750365" cy="1815882"/>
          </a:xfrm>
          <a:prstGeom prst="rect">
            <a:avLst/>
          </a:prstGeom>
          <a:noFill/>
        </p:spPr>
        <p:txBody>
          <a:bodyPr wrap="square" rtlCol="0">
            <a:spAutoFit/>
          </a:bodyPr>
          <a:lstStyle/>
          <a:p>
            <a:pPr lvl="1"/>
            <a:r>
              <a:rPr lang="en-US" sz="2800" dirty="0">
                <a:latin typeface="Cambria" panose="02040503050406030204" pitchFamily="18" charset="0"/>
                <a:ea typeface="Cambria" panose="02040503050406030204" pitchFamily="18" charset="0"/>
              </a:rPr>
              <a:t>	9000 + 1000    =</a:t>
            </a:r>
          </a:p>
          <a:p>
            <a:pPr lvl="1"/>
            <a:r>
              <a:rPr lang="en-US" sz="2800" dirty="0">
                <a:latin typeface="Cambria" panose="02040503050406030204" pitchFamily="18" charset="0"/>
                <a:ea typeface="Cambria" panose="02040503050406030204" pitchFamily="18" charset="0"/>
              </a:rPr>
              <a:t>	10 000 – 9000 =</a:t>
            </a:r>
          </a:p>
          <a:p>
            <a:pPr lvl="1"/>
            <a:r>
              <a:rPr lang="en-US" sz="2800" dirty="0">
                <a:latin typeface="Cambria" panose="02040503050406030204" pitchFamily="18" charset="0"/>
                <a:ea typeface="Cambria" panose="02040503050406030204" pitchFamily="18" charset="0"/>
              </a:rPr>
              <a:t>	10 000 – 1000 =</a:t>
            </a:r>
          </a:p>
          <a:p>
            <a:endParaRPr lang="en-US" sz="2800" dirty="0">
              <a:latin typeface="Cambria" panose="02040503050406030204" pitchFamily="18" charset="0"/>
              <a:ea typeface="Cambria" panose="02040503050406030204" pitchFamily="18" charset="0"/>
            </a:endParaRPr>
          </a:p>
        </p:txBody>
      </p:sp>
      <p:sp>
        <p:nvSpPr>
          <p:cNvPr id="3" name="Hộp Văn bản 2">
            <a:extLst>
              <a:ext uri="{FF2B5EF4-FFF2-40B4-BE49-F238E27FC236}">
                <a16:creationId xmlns:a16="http://schemas.microsoft.com/office/drawing/2014/main" id="{3B7A1EBF-1C9E-4B85-B139-6B2F4E4CDDF6}"/>
              </a:ext>
            </a:extLst>
          </p:cNvPr>
          <p:cNvSpPr txBox="1"/>
          <p:nvPr/>
        </p:nvSpPr>
        <p:spPr>
          <a:xfrm>
            <a:off x="3048000" y="120594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5600</a:t>
            </a:r>
          </a:p>
        </p:txBody>
      </p:sp>
      <p:sp>
        <p:nvSpPr>
          <p:cNvPr id="30" name="Hộp Văn bản 29">
            <a:extLst>
              <a:ext uri="{FF2B5EF4-FFF2-40B4-BE49-F238E27FC236}">
                <a16:creationId xmlns:a16="http://schemas.microsoft.com/office/drawing/2014/main" id="{F5A6D358-2DA6-4876-9538-4F1186CD018A}"/>
              </a:ext>
            </a:extLst>
          </p:cNvPr>
          <p:cNvSpPr txBox="1"/>
          <p:nvPr/>
        </p:nvSpPr>
        <p:spPr>
          <a:xfrm>
            <a:off x="3067878" y="1623583"/>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5200</a:t>
            </a:r>
          </a:p>
        </p:txBody>
      </p:sp>
      <p:sp>
        <p:nvSpPr>
          <p:cNvPr id="31" name="Hộp Văn bản 30">
            <a:extLst>
              <a:ext uri="{FF2B5EF4-FFF2-40B4-BE49-F238E27FC236}">
                <a16:creationId xmlns:a16="http://schemas.microsoft.com/office/drawing/2014/main" id="{1B28D906-0119-4B1E-BBD2-ECE851C25D37}"/>
              </a:ext>
            </a:extLst>
          </p:cNvPr>
          <p:cNvSpPr txBox="1"/>
          <p:nvPr/>
        </p:nvSpPr>
        <p:spPr>
          <a:xfrm>
            <a:off x="6798365" y="113985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6900</a:t>
            </a:r>
          </a:p>
        </p:txBody>
      </p:sp>
      <p:sp>
        <p:nvSpPr>
          <p:cNvPr id="32" name="Hộp Văn bản 31">
            <a:extLst>
              <a:ext uri="{FF2B5EF4-FFF2-40B4-BE49-F238E27FC236}">
                <a16:creationId xmlns:a16="http://schemas.microsoft.com/office/drawing/2014/main" id="{1B3D20A8-A5E9-43A6-860C-85F1CB1F42E3}"/>
              </a:ext>
            </a:extLst>
          </p:cNvPr>
          <p:cNvSpPr txBox="1"/>
          <p:nvPr/>
        </p:nvSpPr>
        <p:spPr>
          <a:xfrm>
            <a:off x="6818243" y="155748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6300</a:t>
            </a:r>
          </a:p>
        </p:txBody>
      </p:sp>
      <p:sp>
        <p:nvSpPr>
          <p:cNvPr id="33" name="Hộp Văn bản 32">
            <a:extLst>
              <a:ext uri="{FF2B5EF4-FFF2-40B4-BE49-F238E27FC236}">
                <a16:creationId xmlns:a16="http://schemas.microsoft.com/office/drawing/2014/main" id="{616F73B2-75DB-44B9-955C-66FE6FD43317}"/>
              </a:ext>
            </a:extLst>
          </p:cNvPr>
          <p:cNvSpPr txBox="1"/>
          <p:nvPr/>
        </p:nvSpPr>
        <p:spPr>
          <a:xfrm>
            <a:off x="10528852" y="113985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8800</a:t>
            </a:r>
          </a:p>
        </p:txBody>
      </p:sp>
      <p:sp>
        <p:nvSpPr>
          <p:cNvPr id="34" name="Hộp Văn bản 33">
            <a:extLst>
              <a:ext uri="{FF2B5EF4-FFF2-40B4-BE49-F238E27FC236}">
                <a16:creationId xmlns:a16="http://schemas.microsoft.com/office/drawing/2014/main" id="{873436DC-63ED-4F18-BF6E-868BA4215C79}"/>
              </a:ext>
            </a:extLst>
          </p:cNvPr>
          <p:cNvSpPr txBox="1"/>
          <p:nvPr/>
        </p:nvSpPr>
        <p:spPr>
          <a:xfrm>
            <a:off x="10548730" y="155748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8600</a:t>
            </a:r>
          </a:p>
        </p:txBody>
      </p:sp>
      <p:sp>
        <p:nvSpPr>
          <p:cNvPr id="35" name="Hộp Văn bản 34">
            <a:extLst>
              <a:ext uri="{FF2B5EF4-FFF2-40B4-BE49-F238E27FC236}">
                <a16:creationId xmlns:a16="http://schemas.microsoft.com/office/drawing/2014/main" id="{74BAF3E9-E11E-4B0D-A304-0C1513D8038B}"/>
              </a:ext>
            </a:extLst>
          </p:cNvPr>
          <p:cNvSpPr txBox="1"/>
          <p:nvPr/>
        </p:nvSpPr>
        <p:spPr>
          <a:xfrm>
            <a:off x="3220277" y="3068400"/>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7000</a:t>
            </a:r>
          </a:p>
        </p:txBody>
      </p:sp>
      <p:sp>
        <p:nvSpPr>
          <p:cNvPr id="36" name="Hộp Văn bản 35">
            <a:extLst>
              <a:ext uri="{FF2B5EF4-FFF2-40B4-BE49-F238E27FC236}">
                <a16:creationId xmlns:a16="http://schemas.microsoft.com/office/drawing/2014/main" id="{0DA4EB39-C765-4CAA-876E-6FC677F5F6EC}"/>
              </a:ext>
            </a:extLst>
          </p:cNvPr>
          <p:cNvSpPr txBox="1"/>
          <p:nvPr/>
        </p:nvSpPr>
        <p:spPr>
          <a:xfrm>
            <a:off x="3193774" y="346637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3000</a:t>
            </a:r>
          </a:p>
        </p:txBody>
      </p:sp>
      <p:sp>
        <p:nvSpPr>
          <p:cNvPr id="37" name="Hộp Văn bản 36">
            <a:extLst>
              <a:ext uri="{FF2B5EF4-FFF2-40B4-BE49-F238E27FC236}">
                <a16:creationId xmlns:a16="http://schemas.microsoft.com/office/drawing/2014/main" id="{1833BF20-8D8B-4EEB-BB16-53DAB850B993}"/>
              </a:ext>
            </a:extLst>
          </p:cNvPr>
          <p:cNvSpPr txBox="1"/>
          <p:nvPr/>
        </p:nvSpPr>
        <p:spPr>
          <a:xfrm>
            <a:off x="3207025" y="3920345"/>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4000</a:t>
            </a:r>
          </a:p>
        </p:txBody>
      </p:sp>
      <p:sp>
        <p:nvSpPr>
          <p:cNvPr id="38" name="Hộp Văn bản 37">
            <a:extLst>
              <a:ext uri="{FF2B5EF4-FFF2-40B4-BE49-F238E27FC236}">
                <a16:creationId xmlns:a16="http://schemas.microsoft.com/office/drawing/2014/main" id="{24BE253D-E2F0-4898-974D-C1BEE7234D67}"/>
              </a:ext>
            </a:extLst>
          </p:cNvPr>
          <p:cNvSpPr txBox="1"/>
          <p:nvPr/>
        </p:nvSpPr>
        <p:spPr>
          <a:xfrm>
            <a:off x="7182677" y="310207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10 000</a:t>
            </a:r>
          </a:p>
        </p:txBody>
      </p:sp>
      <p:sp>
        <p:nvSpPr>
          <p:cNvPr id="39" name="Hộp Văn bản 38">
            <a:extLst>
              <a:ext uri="{FF2B5EF4-FFF2-40B4-BE49-F238E27FC236}">
                <a16:creationId xmlns:a16="http://schemas.microsoft.com/office/drawing/2014/main" id="{F7F91C47-20AC-4FEC-BCE3-A06345E883BD}"/>
              </a:ext>
            </a:extLst>
          </p:cNvPr>
          <p:cNvSpPr txBox="1"/>
          <p:nvPr/>
        </p:nvSpPr>
        <p:spPr>
          <a:xfrm>
            <a:off x="7156174" y="3500053"/>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4000</a:t>
            </a:r>
          </a:p>
        </p:txBody>
      </p:sp>
      <p:sp>
        <p:nvSpPr>
          <p:cNvPr id="40" name="Hộp Văn bản 39">
            <a:extLst>
              <a:ext uri="{FF2B5EF4-FFF2-40B4-BE49-F238E27FC236}">
                <a16:creationId xmlns:a16="http://schemas.microsoft.com/office/drawing/2014/main" id="{E36F517B-F75D-400A-A03D-78214E4694E8}"/>
              </a:ext>
            </a:extLst>
          </p:cNvPr>
          <p:cNvSpPr txBox="1"/>
          <p:nvPr/>
        </p:nvSpPr>
        <p:spPr>
          <a:xfrm>
            <a:off x="7169425" y="395402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6000</a:t>
            </a:r>
          </a:p>
        </p:txBody>
      </p:sp>
      <p:sp>
        <p:nvSpPr>
          <p:cNvPr id="41" name="Hộp Văn bản 40">
            <a:extLst>
              <a:ext uri="{FF2B5EF4-FFF2-40B4-BE49-F238E27FC236}">
                <a16:creationId xmlns:a16="http://schemas.microsoft.com/office/drawing/2014/main" id="{F22464C7-395A-41AC-B9B0-432623A19A9B}"/>
              </a:ext>
            </a:extLst>
          </p:cNvPr>
          <p:cNvSpPr txBox="1"/>
          <p:nvPr/>
        </p:nvSpPr>
        <p:spPr>
          <a:xfrm>
            <a:off x="10946293" y="3076264"/>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10 000</a:t>
            </a:r>
          </a:p>
        </p:txBody>
      </p:sp>
      <p:sp>
        <p:nvSpPr>
          <p:cNvPr id="42" name="Hộp Văn bản 41">
            <a:extLst>
              <a:ext uri="{FF2B5EF4-FFF2-40B4-BE49-F238E27FC236}">
                <a16:creationId xmlns:a16="http://schemas.microsoft.com/office/drawing/2014/main" id="{AE0E9E6C-055A-40F5-9C73-ADE5DA589FBB}"/>
              </a:ext>
            </a:extLst>
          </p:cNvPr>
          <p:cNvSpPr txBox="1"/>
          <p:nvPr/>
        </p:nvSpPr>
        <p:spPr>
          <a:xfrm>
            <a:off x="10919790" y="347423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1000</a:t>
            </a:r>
          </a:p>
        </p:txBody>
      </p:sp>
      <p:sp>
        <p:nvSpPr>
          <p:cNvPr id="43" name="Hộp Văn bản 42">
            <a:extLst>
              <a:ext uri="{FF2B5EF4-FFF2-40B4-BE49-F238E27FC236}">
                <a16:creationId xmlns:a16="http://schemas.microsoft.com/office/drawing/2014/main" id="{30254277-4B47-435D-AC5B-3B33E2290123}"/>
              </a:ext>
            </a:extLst>
          </p:cNvPr>
          <p:cNvSpPr txBox="1"/>
          <p:nvPr/>
        </p:nvSpPr>
        <p:spPr>
          <a:xfrm>
            <a:off x="10933041" y="392820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9000</a:t>
            </a:r>
          </a:p>
        </p:txBody>
      </p:sp>
    </p:spTree>
    <p:extLst>
      <p:ext uri="{BB962C8B-B14F-4D97-AF65-F5344CB8AC3E}">
        <p14:creationId xmlns:p14="http://schemas.microsoft.com/office/powerpoint/2010/main" val="3506065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barn(inVertical)">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in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inVertical)">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barn(inVertical)">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barn(inVertical)">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barn(inVertical)">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barn(inVertical)">
                                      <p:cBhvr>
                                        <p:cTn id="7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12BD1E-B345-4D91-8438-9F0CBF3F6D52}"/>
              </a:ext>
            </a:extLst>
          </p:cNvPr>
          <p:cNvSpPr txBox="1"/>
          <p:nvPr/>
        </p:nvSpPr>
        <p:spPr>
          <a:xfrm>
            <a:off x="1643269" y="106018"/>
            <a:ext cx="3750365"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2: </a:t>
            </a:r>
            <a:r>
              <a:rPr lang="en-US" sz="2800" dirty="0" err="1">
                <a:latin typeface="Cambria" panose="02040503050406030204" pitchFamily="18" charset="0"/>
                <a:ea typeface="Cambria" panose="02040503050406030204" pitchFamily="18" charset="0"/>
              </a:rPr>
              <a:t>Đặt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rồi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tính</a:t>
            </a:r>
            <a:r>
              <a:rPr lang="en-US" sz="2800" dirty="0">
                <a:latin typeface="Cambria" panose="02040503050406030204" pitchFamily="18" charset="0"/>
                <a:ea typeface="Cambria" panose="02040503050406030204" pitchFamily="18" charset="0"/>
              </a:rPr>
              <a:t>:</a:t>
            </a:r>
          </a:p>
        </p:txBody>
      </p:sp>
      <p:sp>
        <p:nvSpPr>
          <p:cNvPr id="5" name="Hộp Văn bản 4">
            <a:extLst>
              <a:ext uri="{FF2B5EF4-FFF2-40B4-BE49-F238E27FC236}">
                <a16:creationId xmlns:a16="http://schemas.microsoft.com/office/drawing/2014/main" id="{4DE75E1D-E3A7-4B90-8D0B-7964BFD34C85}"/>
              </a:ext>
            </a:extLst>
          </p:cNvPr>
          <p:cNvSpPr txBox="1"/>
          <p:nvPr/>
        </p:nvSpPr>
        <p:spPr>
          <a:xfrm>
            <a:off x="993914" y="1179443"/>
            <a:ext cx="3750365" cy="1384995"/>
          </a:xfrm>
          <a:prstGeom prst="rect">
            <a:avLst/>
          </a:prstGeom>
          <a:noFill/>
        </p:spPr>
        <p:txBody>
          <a:bodyPr wrap="square" rtlCol="0">
            <a:spAutoFit/>
          </a:bodyPr>
          <a:lstStyle/>
          <a:p>
            <a:pPr marL="971550" lvl="1" indent="-514350">
              <a:buAutoNum type="alphaLcParenR"/>
            </a:pPr>
            <a:r>
              <a:rPr lang="en-US" sz="2800" dirty="0">
                <a:latin typeface="Cambria" panose="02040503050406030204" pitchFamily="18" charset="0"/>
                <a:ea typeface="Cambria" panose="02040503050406030204" pitchFamily="18" charset="0"/>
              </a:rPr>
              <a:t>6924 + 1536</a:t>
            </a:r>
          </a:p>
          <a:p>
            <a:pPr lvl="1"/>
            <a:r>
              <a:rPr lang="en-US" sz="2800" dirty="0">
                <a:latin typeface="Cambria" panose="02040503050406030204" pitchFamily="18" charset="0"/>
                <a:ea typeface="Cambria" panose="02040503050406030204" pitchFamily="18" charset="0"/>
              </a:rPr>
              <a:t>	 5718 + 636</a:t>
            </a:r>
          </a:p>
          <a:p>
            <a:endParaRPr lang="en-US" sz="2800" dirty="0">
              <a:latin typeface="Cambria" panose="02040503050406030204" pitchFamily="18" charset="0"/>
              <a:ea typeface="Cambria" panose="02040503050406030204" pitchFamily="18" charset="0"/>
            </a:endParaRPr>
          </a:p>
        </p:txBody>
      </p:sp>
      <p:sp>
        <p:nvSpPr>
          <p:cNvPr id="6" name="Hộp Văn bản 5">
            <a:extLst>
              <a:ext uri="{FF2B5EF4-FFF2-40B4-BE49-F238E27FC236}">
                <a16:creationId xmlns:a16="http://schemas.microsoft.com/office/drawing/2014/main" id="{B2098244-FBF7-43BB-A616-E01CA4A72F39}"/>
              </a:ext>
            </a:extLst>
          </p:cNvPr>
          <p:cNvSpPr txBox="1"/>
          <p:nvPr/>
        </p:nvSpPr>
        <p:spPr>
          <a:xfrm>
            <a:off x="7447721" y="1179443"/>
            <a:ext cx="3750365" cy="1384995"/>
          </a:xfrm>
          <a:prstGeom prst="rect">
            <a:avLst/>
          </a:prstGeom>
          <a:noFill/>
        </p:spPr>
        <p:txBody>
          <a:bodyPr wrap="square" rtlCol="0">
            <a:spAutoFit/>
          </a:bodyPr>
          <a:lstStyle/>
          <a:p>
            <a:pPr marL="971550" lvl="1" indent="-514350">
              <a:buAutoNum type="alphaLcParenR" startAt="2"/>
            </a:pPr>
            <a:r>
              <a:rPr lang="en-US" sz="2800" dirty="0">
                <a:latin typeface="Cambria" panose="02040503050406030204" pitchFamily="18" charset="0"/>
                <a:ea typeface="Cambria" panose="02040503050406030204" pitchFamily="18" charset="0"/>
              </a:rPr>
              <a:t>8493 – 3667</a:t>
            </a:r>
          </a:p>
          <a:p>
            <a:pPr lvl="1"/>
            <a:r>
              <a:rPr lang="en-US" sz="2800" dirty="0">
                <a:latin typeface="Cambria" panose="02040503050406030204" pitchFamily="18" charset="0"/>
                <a:ea typeface="Cambria" panose="02040503050406030204" pitchFamily="18" charset="0"/>
              </a:rPr>
              <a:t>	 4380 - 729</a:t>
            </a:r>
          </a:p>
          <a:p>
            <a:endParaRPr lang="en-US" sz="2800" dirty="0">
              <a:latin typeface="Cambria" panose="02040503050406030204" pitchFamily="18" charset="0"/>
              <a:ea typeface="Cambria" panose="02040503050406030204" pitchFamily="18" charset="0"/>
            </a:endParaRPr>
          </a:p>
        </p:txBody>
      </p:sp>
      <p:grpSp>
        <p:nvGrpSpPr>
          <p:cNvPr id="12" name="Nhóm 11">
            <a:extLst>
              <a:ext uri="{FF2B5EF4-FFF2-40B4-BE49-F238E27FC236}">
                <a16:creationId xmlns:a16="http://schemas.microsoft.com/office/drawing/2014/main" id="{0F178407-77AC-4B8B-AAF5-EEB07ABC2B83}"/>
              </a:ext>
            </a:extLst>
          </p:cNvPr>
          <p:cNvGrpSpPr/>
          <p:nvPr/>
        </p:nvGrpSpPr>
        <p:grpSpPr>
          <a:xfrm>
            <a:off x="1457741" y="2709998"/>
            <a:ext cx="3750365" cy="1176395"/>
            <a:chOff x="1457741" y="2709998"/>
            <a:chExt cx="4147930" cy="1176395"/>
          </a:xfrm>
        </p:grpSpPr>
        <p:sp>
          <p:nvSpPr>
            <p:cNvPr id="7" name="Hộp Văn bản 6">
              <a:extLst>
                <a:ext uri="{FF2B5EF4-FFF2-40B4-BE49-F238E27FC236}">
                  <a16:creationId xmlns:a16="http://schemas.microsoft.com/office/drawing/2014/main" id="{BA06C43A-BFE4-46AA-A2F9-87E352286B30}"/>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6924</a:t>
              </a:r>
            </a:p>
          </p:txBody>
        </p:sp>
        <p:sp>
          <p:nvSpPr>
            <p:cNvPr id="8" name="Hộp Văn bản 7">
              <a:extLst>
                <a:ext uri="{FF2B5EF4-FFF2-40B4-BE49-F238E27FC236}">
                  <a16:creationId xmlns:a16="http://schemas.microsoft.com/office/drawing/2014/main" id="{F7298B0F-9B9B-4FA6-A031-5FABA12C6569}"/>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9" name="Hộp Văn bản 8">
              <a:extLst>
                <a:ext uri="{FF2B5EF4-FFF2-40B4-BE49-F238E27FC236}">
                  <a16:creationId xmlns:a16="http://schemas.microsoft.com/office/drawing/2014/main" id="{54ECF8AB-4252-403E-BCA4-E97649CE2838}"/>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1536</a:t>
              </a:r>
            </a:p>
          </p:txBody>
        </p:sp>
        <p:cxnSp>
          <p:nvCxnSpPr>
            <p:cNvPr id="11" name="Đường nối Thẳng 10">
              <a:extLst>
                <a:ext uri="{FF2B5EF4-FFF2-40B4-BE49-F238E27FC236}">
                  <a16:creationId xmlns:a16="http://schemas.microsoft.com/office/drawing/2014/main" id="{EA8970C1-A38A-4893-8DA6-1742A70F8AC7}"/>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3" name="Nhóm 12">
            <a:extLst>
              <a:ext uri="{FF2B5EF4-FFF2-40B4-BE49-F238E27FC236}">
                <a16:creationId xmlns:a16="http://schemas.microsoft.com/office/drawing/2014/main" id="{D842F29B-378D-4B22-B780-1001EB654982}"/>
              </a:ext>
            </a:extLst>
          </p:cNvPr>
          <p:cNvGrpSpPr/>
          <p:nvPr/>
        </p:nvGrpSpPr>
        <p:grpSpPr>
          <a:xfrm>
            <a:off x="3843132" y="2709998"/>
            <a:ext cx="3750365" cy="1176395"/>
            <a:chOff x="1457741" y="2709998"/>
            <a:chExt cx="4147930" cy="1176395"/>
          </a:xfrm>
        </p:grpSpPr>
        <p:sp>
          <p:nvSpPr>
            <p:cNvPr id="14" name="Hộp Văn bản 13">
              <a:extLst>
                <a:ext uri="{FF2B5EF4-FFF2-40B4-BE49-F238E27FC236}">
                  <a16:creationId xmlns:a16="http://schemas.microsoft.com/office/drawing/2014/main" id="{6A6EAB8C-088D-41EF-93E4-745292EEACF3}"/>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5718</a:t>
              </a:r>
            </a:p>
          </p:txBody>
        </p:sp>
        <p:sp>
          <p:nvSpPr>
            <p:cNvPr id="15" name="Hộp Văn bản 14">
              <a:extLst>
                <a:ext uri="{FF2B5EF4-FFF2-40B4-BE49-F238E27FC236}">
                  <a16:creationId xmlns:a16="http://schemas.microsoft.com/office/drawing/2014/main" id="{6711C330-D37C-4A6F-96CF-5367723FCA89}"/>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16" name="Hộp Văn bản 15">
              <a:extLst>
                <a:ext uri="{FF2B5EF4-FFF2-40B4-BE49-F238E27FC236}">
                  <a16:creationId xmlns:a16="http://schemas.microsoft.com/office/drawing/2014/main" id="{3CDC90E8-D1B9-45CD-94D6-5FED1E9C13B5}"/>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636</a:t>
              </a:r>
            </a:p>
          </p:txBody>
        </p:sp>
        <p:cxnSp>
          <p:nvCxnSpPr>
            <p:cNvPr id="17" name="Đường nối Thẳng 16">
              <a:extLst>
                <a:ext uri="{FF2B5EF4-FFF2-40B4-BE49-F238E27FC236}">
                  <a16:creationId xmlns:a16="http://schemas.microsoft.com/office/drawing/2014/main" id="{493CA820-A465-47F2-B4FD-B4AE51BE6140}"/>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8" name="Nhóm 17">
            <a:extLst>
              <a:ext uri="{FF2B5EF4-FFF2-40B4-BE49-F238E27FC236}">
                <a16:creationId xmlns:a16="http://schemas.microsoft.com/office/drawing/2014/main" id="{46702CC4-F5A3-490E-92A7-3C99A8160985}"/>
              </a:ext>
            </a:extLst>
          </p:cNvPr>
          <p:cNvGrpSpPr/>
          <p:nvPr/>
        </p:nvGrpSpPr>
        <p:grpSpPr>
          <a:xfrm>
            <a:off x="6321289" y="2723251"/>
            <a:ext cx="3750365" cy="1176395"/>
            <a:chOff x="1457741" y="2709998"/>
            <a:chExt cx="4147930" cy="1176395"/>
          </a:xfrm>
        </p:grpSpPr>
        <p:sp>
          <p:nvSpPr>
            <p:cNvPr id="19" name="Hộp Văn bản 18">
              <a:extLst>
                <a:ext uri="{FF2B5EF4-FFF2-40B4-BE49-F238E27FC236}">
                  <a16:creationId xmlns:a16="http://schemas.microsoft.com/office/drawing/2014/main" id="{02D0D063-2B8B-40F6-A5A4-8FD476204723}"/>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8493</a:t>
              </a:r>
            </a:p>
          </p:txBody>
        </p:sp>
        <p:sp>
          <p:nvSpPr>
            <p:cNvPr id="20" name="Hộp Văn bản 19">
              <a:extLst>
                <a:ext uri="{FF2B5EF4-FFF2-40B4-BE49-F238E27FC236}">
                  <a16:creationId xmlns:a16="http://schemas.microsoft.com/office/drawing/2014/main" id="{6C171474-CE2B-42AE-8055-DB2D7E313485}"/>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21" name="Hộp Văn bản 20">
              <a:extLst>
                <a:ext uri="{FF2B5EF4-FFF2-40B4-BE49-F238E27FC236}">
                  <a16:creationId xmlns:a16="http://schemas.microsoft.com/office/drawing/2014/main" id="{0BB61D11-FDA6-49FD-82F0-B54685679535}"/>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3667</a:t>
              </a:r>
            </a:p>
          </p:txBody>
        </p:sp>
        <p:cxnSp>
          <p:nvCxnSpPr>
            <p:cNvPr id="22" name="Đường nối Thẳng 21">
              <a:extLst>
                <a:ext uri="{FF2B5EF4-FFF2-40B4-BE49-F238E27FC236}">
                  <a16:creationId xmlns:a16="http://schemas.microsoft.com/office/drawing/2014/main" id="{75EFCA37-9DBB-431A-86CC-66534792743F}"/>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3" name="Nhóm 22">
            <a:extLst>
              <a:ext uri="{FF2B5EF4-FFF2-40B4-BE49-F238E27FC236}">
                <a16:creationId xmlns:a16="http://schemas.microsoft.com/office/drawing/2014/main" id="{FC4E8C0A-FC2C-4E5D-B9DA-8933A5B83677}"/>
              </a:ext>
            </a:extLst>
          </p:cNvPr>
          <p:cNvGrpSpPr/>
          <p:nvPr/>
        </p:nvGrpSpPr>
        <p:grpSpPr>
          <a:xfrm>
            <a:off x="8706680" y="2723251"/>
            <a:ext cx="3750365" cy="1176395"/>
            <a:chOff x="1457741" y="2709998"/>
            <a:chExt cx="4147930" cy="1176395"/>
          </a:xfrm>
        </p:grpSpPr>
        <p:sp>
          <p:nvSpPr>
            <p:cNvPr id="24" name="Hộp Văn bản 23">
              <a:extLst>
                <a:ext uri="{FF2B5EF4-FFF2-40B4-BE49-F238E27FC236}">
                  <a16:creationId xmlns:a16="http://schemas.microsoft.com/office/drawing/2014/main" id="{A5B88A68-0F17-4CBF-AD15-843E502D2D81}"/>
                </a:ext>
              </a:extLst>
            </p:cNvPr>
            <p:cNvSpPr txBox="1"/>
            <p:nvPr/>
          </p:nvSpPr>
          <p:spPr>
            <a:xfrm>
              <a:off x="1855306" y="2709998"/>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4380</a:t>
              </a:r>
            </a:p>
          </p:txBody>
        </p:sp>
        <p:sp>
          <p:nvSpPr>
            <p:cNvPr id="25" name="Hộp Văn bản 24">
              <a:extLst>
                <a:ext uri="{FF2B5EF4-FFF2-40B4-BE49-F238E27FC236}">
                  <a16:creationId xmlns:a16="http://schemas.microsoft.com/office/drawing/2014/main" id="{3E8FACF1-4F51-4A64-8B5F-819081E1BD01}"/>
                </a:ext>
              </a:extLst>
            </p:cNvPr>
            <p:cNvSpPr txBox="1"/>
            <p:nvPr/>
          </p:nvSpPr>
          <p:spPr>
            <a:xfrm>
              <a:off x="1457741" y="310156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t>
              </a:r>
            </a:p>
          </p:txBody>
        </p:sp>
        <p:sp>
          <p:nvSpPr>
            <p:cNvPr id="26" name="Hộp Văn bản 25">
              <a:extLst>
                <a:ext uri="{FF2B5EF4-FFF2-40B4-BE49-F238E27FC236}">
                  <a16:creationId xmlns:a16="http://schemas.microsoft.com/office/drawing/2014/main" id="{D30B38E2-EC5C-4616-A3C7-EAF2E6BD3B0A}"/>
                </a:ext>
              </a:extLst>
            </p:cNvPr>
            <p:cNvSpPr txBox="1"/>
            <p:nvPr/>
          </p:nvSpPr>
          <p:spPr>
            <a:xfrm>
              <a:off x="1855305" y="3363173"/>
              <a:ext cx="375036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729</a:t>
              </a:r>
            </a:p>
          </p:txBody>
        </p:sp>
        <p:cxnSp>
          <p:nvCxnSpPr>
            <p:cNvPr id="27" name="Đường nối Thẳng 26">
              <a:extLst>
                <a:ext uri="{FF2B5EF4-FFF2-40B4-BE49-F238E27FC236}">
                  <a16:creationId xmlns:a16="http://schemas.microsoft.com/office/drawing/2014/main" id="{BF61F7E2-811B-4AE6-A020-C97A1E443E67}"/>
                </a:ext>
              </a:extLst>
            </p:cNvPr>
            <p:cNvCxnSpPr/>
            <p:nvPr/>
          </p:nvCxnSpPr>
          <p:spPr>
            <a:xfrm>
              <a:off x="1643269" y="3836603"/>
              <a:ext cx="1364974"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8" name="Hộp Văn bản 27">
            <a:extLst>
              <a:ext uri="{FF2B5EF4-FFF2-40B4-BE49-F238E27FC236}">
                <a16:creationId xmlns:a16="http://schemas.microsoft.com/office/drawing/2014/main" id="{A61F766D-5A04-483A-BE0A-8176D626CF6A}"/>
              </a:ext>
            </a:extLst>
          </p:cNvPr>
          <p:cNvSpPr txBox="1"/>
          <p:nvPr/>
        </p:nvSpPr>
        <p:spPr>
          <a:xfrm>
            <a:off x="1777444" y="390029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8460</a:t>
            </a:r>
          </a:p>
        </p:txBody>
      </p:sp>
      <p:sp>
        <p:nvSpPr>
          <p:cNvPr id="29" name="Hộp Văn bản 28">
            <a:extLst>
              <a:ext uri="{FF2B5EF4-FFF2-40B4-BE49-F238E27FC236}">
                <a16:creationId xmlns:a16="http://schemas.microsoft.com/office/drawing/2014/main" id="{81079414-D1FB-47E3-9F4B-58871B47243D}"/>
              </a:ext>
            </a:extLst>
          </p:cNvPr>
          <p:cNvSpPr txBox="1"/>
          <p:nvPr/>
        </p:nvSpPr>
        <p:spPr>
          <a:xfrm>
            <a:off x="4130088" y="3900298"/>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6354</a:t>
            </a:r>
          </a:p>
        </p:txBody>
      </p:sp>
      <p:sp>
        <p:nvSpPr>
          <p:cNvPr id="30" name="Hộp Văn bản 29">
            <a:extLst>
              <a:ext uri="{FF2B5EF4-FFF2-40B4-BE49-F238E27FC236}">
                <a16:creationId xmlns:a16="http://schemas.microsoft.com/office/drawing/2014/main" id="{CD72ED83-A106-45D3-BFAF-1A4E7D3CAE66}"/>
              </a:ext>
            </a:extLst>
          </p:cNvPr>
          <p:cNvSpPr txBox="1"/>
          <p:nvPr/>
        </p:nvSpPr>
        <p:spPr>
          <a:xfrm>
            <a:off x="6627740" y="391289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4826</a:t>
            </a:r>
          </a:p>
        </p:txBody>
      </p:sp>
      <p:sp>
        <p:nvSpPr>
          <p:cNvPr id="31" name="Hộp Văn bản 30">
            <a:extLst>
              <a:ext uri="{FF2B5EF4-FFF2-40B4-BE49-F238E27FC236}">
                <a16:creationId xmlns:a16="http://schemas.microsoft.com/office/drawing/2014/main" id="{47B8F210-CB51-4B31-98DF-0D7DCCF3CADA}"/>
              </a:ext>
            </a:extLst>
          </p:cNvPr>
          <p:cNvSpPr txBox="1"/>
          <p:nvPr/>
        </p:nvSpPr>
        <p:spPr>
          <a:xfrm>
            <a:off x="9006888" y="3912899"/>
            <a:ext cx="2173357" cy="523220"/>
          </a:xfrm>
          <a:prstGeom prst="rect">
            <a:avLst/>
          </a:prstGeom>
          <a:noFill/>
        </p:spPr>
        <p:txBody>
          <a:bodyPr wrap="square" rtlCol="0">
            <a:spAutoFit/>
          </a:bodyPr>
          <a:lstStyle/>
          <a:p>
            <a:r>
              <a:rPr lang="en-US" sz="2800" b="1" dirty="0">
                <a:solidFill>
                  <a:srgbClr val="E4004E"/>
                </a:solidFill>
                <a:latin typeface="Cambria" panose="02040503050406030204" pitchFamily="18" charset="0"/>
                <a:ea typeface="Cambria" panose="02040503050406030204" pitchFamily="18" charset="0"/>
              </a:rPr>
              <a:t>3651</a:t>
            </a:r>
          </a:p>
        </p:txBody>
      </p:sp>
    </p:spTree>
    <p:extLst>
      <p:ext uri="{BB962C8B-B14F-4D97-AF65-F5344CB8AC3E}">
        <p14:creationId xmlns:p14="http://schemas.microsoft.com/office/powerpoint/2010/main" val="304720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Hình chữ nhật 47">
            <a:extLst>
              <a:ext uri="{FF2B5EF4-FFF2-40B4-BE49-F238E27FC236}">
                <a16:creationId xmlns:a16="http://schemas.microsoft.com/office/drawing/2014/main" id="{A952D39A-0511-45AD-A482-AAF2867C0A04}"/>
              </a:ext>
            </a:extLst>
          </p:cNvPr>
          <p:cNvSpPr/>
          <p:nvPr/>
        </p:nvSpPr>
        <p:spPr>
          <a:xfrm>
            <a:off x="589721" y="201420"/>
            <a:ext cx="11012555" cy="1141109"/>
          </a:xfrm>
          <a:prstGeom prst="rect">
            <a:avLst/>
          </a:prstGeom>
          <a:solidFill>
            <a:schemeClr val="accent4">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4" name="Hộp Văn bản 23">
                <a:extLst>
                  <a:ext uri="{FF2B5EF4-FFF2-40B4-BE49-F238E27FC236}">
                    <a16:creationId xmlns:a16="http://schemas.microsoft.com/office/drawing/2014/main" id="{23835328-4CA1-4C75-99EF-7EA5F38FC8E5}"/>
                  </a:ext>
                </a:extLst>
              </p:cNvPr>
              <p:cNvSpPr txBox="1"/>
              <p:nvPr/>
            </p:nvSpPr>
            <p:spPr>
              <a:xfrm>
                <a:off x="589721" y="214672"/>
                <a:ext cx="11012557" cy="1133772"/>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Bài 3: </a:t>
                </a:r>
                <a:r>
                  <a:rPr lang="en-US" sz="2800" dirty="0" err="1">
                    <a:latin typeface="Cambria" panose="02040503050406030204" pitchFamily="18" charset="0"/>
                    <a:ea typeface="Cambria" panose="02040503050406030204" pitchFamily="18" charset="0"/>
                  </a:rPr>
                  <a:t>Một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948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thêm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bằng</a:t>
                </a:r>
                <a:r>
                  <a:rPr lang="en-US" sz="2800" dirty="0">
                    <a:latin typeface="Cambria" panose="02040503050406030204" pitchFamily="18" charset="0"/>
                    <a:ea typeface="Cambria" panose="02040503050406030204" pitchFamily="18" charset="0"/>
                  </a:rPr>
                  <a:t> </a:t>
                </a:r>
                <a14:m>
                  <m:oMath xmlns:m="http://schemas.openxmlformats.org/officeDocument/2006/math">
                    <m:f>
                      <m:fPr>
                        <m:ctrlPr>
                          <a:rPr lang="en-US" sz="2800" i="1" smtClean="0">
                            <a:latin typeface="Cambria Math" panose="02040503050406030204" pitchFamily="18" charset="0"/>
                            <a:ea typeface="Cambria" panose="02040503050406030204" pitchFamily="18" charset="0"/>
                          </a:rPr>
                        </m:ctrlPr>
                      </m:fPr>
                      <m:num>
                        <m:r>
                          <a:rPr lang="en-US" sz="2800" b="0" i="1" smtClean="0">
                            <a:latin typeface="Cambria Math" panose="02040503050406030204" pitchFamily="18" charset="0"/>
                            <a:ea typeface="Cambria" panose="02040503050406030204" pitchFamily="18" charset="0"/>
                          </a:rPr>
                          <m:t>1</m:t>
                        </m:r>
                      </m:num>
                      <m:den>
                        <m:r>
                          <a:rPr lang="en-US" sz="2800" b="0" i="1" smtClean="0">
                            <a:latin typeface="Cambria Math" panose="02040503050406030204" pitchFamily="18" charset="0"/>
                            <a:ea typeface="Cambria" panose="02040503050406030204" pitchFamily="18" charset="0"/>
                          </a:rPr>
                          <m:t>3</m:t>
                        </m:r>
                      </m:den>
                    </m:f>
                    <m:r>
                      <a:rPr lang="en-US" sz="2800" b="0" i="1" smtClean="0">
                        <a:latin typeface="Cambria Math" panose="02040503050406030204" pitchFamily="18" charset="0"/>
                        <a:ea typeface="Cambria" panose="02040503050406030204" pitchFamily="18" charset="0"/>
                      </a:rPr>
                      <m:t> </m:t>
                    </m:r>
                  </m:oMath>
                </a14:m>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Hỏi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đội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đó</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trồng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bao </a:t>
                </a:r>
                <a:r>
                  <a:rPr lang="en-US" sz="2800" dirty="0" err="1">
                    <a:latin typeface="Cambria" panose="02040503050406030204" pitchFamily="18" charset="0"/>
                    <a:ea typeface="Cambria" panose="02040503050406030204" pitchFamily="18" charset="0"/>
                  </a:rPr>
                  <a:t>nhiêu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a:t>
                </a:r>
              </a:p>
            </p:txBody>
          </p:sp>
        </mc:Choice>
        <mc:Fallback>
          <p:sp>
            <p:nvSpPr>
              <p:cNvPr id="24" name="Hộp Văn bản 23">
                <a:extLst>
                  <a:ext uri="{FF2B5EF4-FFF2-40B4-BE49-F238E27FC236}">
                    <a16:creationId xmlns:a16="http://schemas.microsoft.com/office/drawing/2014/main" id="{23835328-4CA1-4C75-99EF-7EA5F38FC8E5}"/>
                  </a:ext>
                </a:extLst>
              </p:cNvPr>
              <p:cNvSpPr txBox="1">
                <a:spLocks noRot="1" noChangeAspect="1" noMove="1" noResize="1" noEditPoints="1" noAdjustHandles="1" noChangeArrowheads="1" noChangeShapeType="1" noTextEdit="1"/>
              </p:cNvSpPr>
              <p:nvPr/>
            </p:nvSpPr>
            <p:spPr>
              <a:xfrm>
                <a:off x="589721" y="214672"/>
                <a:ext cx="11012557" cy="1133772"/>
              </a:xfrm>
              <a:prstGeom prst="rect">
                <a:avLst/>
              </a:prstGeom>
              <a:blipFill>
                <a:blip r:embed="rId2"/>
                <a:stretch>
                  <a:fillRect l="-1163" t="-5376" r="-609" b="-5376"/>
                </a:stretch>
              </a:blipFill>
            </p:spPr>
            <p:txBody>
              <a:bodyPr/>
              <a:lstStyle/>
              <a:p>
                <a:r>
                  <a:rPr lang="en-US">
                    <a:noFill/>
                  </a:rPr>
                  <a:t> </a:t>
                </a:r>
              </a:p>
            </p:txBody>
          </p:sp>
        </mc:Fallback>
      </mc:AlternateContent>
      <p:sp>
        <p:nvSpPr>
          <p:cNvPr id="2" name="Hộp Văn bản 1">
            <a:extLst>
              <a:ext uri="{FF2B5EF4-FFF2-40B4-BE49-F238E27FC236}">
                <a16:creationId xmlns:a16="http://schemas.microsoft.com/office/drawing/2014/main" id="{BF67ED9B-E703-4808-B0CD-B81ABCD40F73}"/>
              </a:ext>
            </a:extLst>
          </p:cNvPr>
          <p:cNvSpPr txBox="1"/>
          <p:nvPr/>
        </p:nvSpPr>
        <p:spPr>
          <a:xfrm>
            <a:off x="1099930" y="1448547"/>
            <a:ext cx="1881809"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TÓM TẮT:</a:t>
            </a:r>
          </a:p>
        </p:txBody>
      </p:sp>
      <p:grpSp>
        <p:nvGrpSpPr>
          <p:cNvPr id="29" name="Nhóm 28">
            <a:extLst>
              <a:ext uri="{FF2B5EF4-FFF2-40B4-BE49-F238E27FC236}">
                <a16:creationId xmlns:a16="http://schemas.microsoft.com/office/drawing/2014/main" id="{8538AB07-832C-474D-917F-F51376722446}"/>
              </a:ext>
            </a:extLst>
          </p:cNvPr>
          <p:cNvGrpSpPr/>
          <p:nvPr/>
        </p:nvGrpSpPr>
        <p:grpSpPr>
          <a:xfrm>
            <a:off x="2199861" y="2149487"/>
            <a:ext cx="2093845" cy="344556"/>
            <a:chOff x="2398643" y="2862470"/>
            <a:chExt cx="2093845" cy="344556"/>
          </a:xfrm>
        </p:grpSpPr>
        <p:cxnSp>
          <p:nvCxnSpPr>
            <p:cNvPr id="25" name="Đường nối Thẳng 24">
              <a:extLst>
                <a:ext uri="{FF2B5EF4-FFF2-40B4-BE49-F238E27FC236}">
                  <a16:creationId xmlns:a16="http://schemas.microsoft.com/office/drawing/2014/main" id="{79E8CE6D-921E-4E47-9700-9724C4C20450}"/>
                </a:ext>
              </a:extLst>
            </p:cNvPr>
            <p:cNvCxnSpPr/>
            <p:nvPr/>
          </p:nvCxnSpPr>
          <p:spPr>
            <a:xfrm>
              <a:off x="2411896"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Đường nối Thẳng 25">
              <a:extLst>
                <a:ext uri="{FF2B5EF4-FFF2-40B4-BE49-F238E27FC236}">
                  <a16:creationId xmlns:a16="http://schemas.microsoft.com/office/drawing/2014/main" id="{B819EBCE-4362-44A3-B2F6-8481CC47CB1C}"/>
                </a:ext>
              </a:extLst>
            </p:cNvPr>
            <p:cNvCxnSpPr/>
            <p:nvPr/>
          </p:nvCxnSpPr>
          <p:spPr>
            <a:xfrm>
              <a:off x="4492488"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Đường nối Thẳng 27">
              <a:extLst>
                <a:ext uri="{FF2B5EF4-FFF2-40B4-BE49-F238E27FC236}">
                  <a16:creationId xmlns:a16="http://schemas.microsoft.com/office/drawing/2014/main" id="{69F75DD0-47AF-48C4-8689-934AD22544AF}"/>
                </a:ext>
              </a:extLst>
            </p:cNvPr>
            <p:cNvCxnSpPr/>
            <p:nvPr/>
          </p:nvCxnSpPr>
          <p:spPr>
            <a:xfrm>
              <a:off x="2398643" y="3034748"/>
              <a:ext cx="209384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0" name="Nhóm 29">
            <a:extLst>
              <a:ext uri="{FF2B5EF4-FFF2-40B4-BE49-F238E27FC236}">
                <a16:creationId xmlns:a16="http://schemas.microsoft.com/office/drawing/2014/main" id="{A048E08A-EEB1-4D90-A8D0-8FEBF178FC31}"/>
              </a:ext>
            </a:extLst>
          </p:cNvPr>
          <p:cNvGrpSpPr/>
          <p:nvPr/>
        </p:nvGrpSpPr>
        <p:grpSpPr>
          <a:xfrm>
            <a:off x="4280452" y="2149487"/>
            <a:ext cx="2093845" cy="344556"/>
            <a:chOff x="2398643" y="2862470"/>
            <a:chExt cx="2093845" cy="344556"/>
          </a:xfrm>
        </p:grpSpPr>
        <p:cxnSp>
          <p:nvCxnSpPr>
            <p:cNvPr id="31" name="Đường nối Thẳng 30">
              <a:extLst>
                <a:ext uri="{FF2B5EF4-FFF2-40B4-BE49-F238E27FC236}">
                  <a16:creationId xmlns:a16="http://schemas.microsoft.com/office/drawing/2014/main" id="{3D3BBAC3-4EF9-4119-9737-98498CD1DEAD}"/>
                </a:ext>
              </a:extLst>
            </p:cNvPr>
            <p:cNvCxnSpPr/>
            <p:nvPr/>
          </p:nvCxnSpPr>
          <p:spPr>
            <a:xfrm>
              <a:off x="2411896"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Đường nối Thẳng 31">
              <a:extLst>
                <a:ext uri="{FF2B5EF4-FFF2-40B4-BE49-F238E27FC236}">
                  <a16:creationId xmlns:a16="http://schemas.microsoft.com/office/drawing/2014/main" id="{37B16C53-2A6E-4456-8149-7B98D253C639}"/>
                </a:ext>
              </a:extLst>
            </p:cNvPr>
            <p:cNvCxnSpPr/>
            <p:nvPr/>
          </p:nvCxnSpPr>
          <p:spPr>
            <a:xfrm>
              <a:off x="4492488"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962DE0A6-0CB7-40B8-81BA-8C6A5D0B8137}"/>
                </a:ext>
              </a:extLst>
            </p:cNvPr>
            <p:cNvCxnSpPr/>
            <p:nvPr/>
          </p:nvCxnSpPr>
          <p:spPr>
            <a:xfrm>
              <a:off x="2398643" y="3034748"/>
              <a:ext cx="2093845"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4" name="Nhóm 33">
            <a:extLst>
              <a:ext uri="{FF2B5EF4-FFF2-40B4-BE49-F238E27FC236}">
                <a16:creationId xmlns:a16="http://schemas.microsoft.com/office/drawing/2014/main" id="{B9276497-7609-4759-ACEE-270A91ED9695}"/>
              </a:ext>
            </a:extLst>
          </p:cNvPr>
          <p:cNvGrpSpPr/>
          <p:nvPr/>
        </p:nvGrpSpPr>
        <p:grpSpPr>
          <a:xfrm>
            <a:off x="6361045" y="2149487"/>
            <a:ext cx="2093845" cy="344556"/>
            <a:chOff x="2398643" y="2862470"/>
            <a:chExt cx="2093845" cy="344556"/>
          </a:xfrm>
        </p:grpSpPr>
        <p:cxnSp>
          <p:nvCxnSpPr>
            <p:cNvPr id="35" name="Đường nối Thẳng 34">
              <a:extLst>
                <a:ext uri="{FF2B5EF4-FFF2-40B4-BE49-F238E27FC236}">
                  <a16:creationId xmlns:a16="http://schemas.microsoft.com/office/drawing/2014/main" id="{13E7D9DB-A181-40DE-B58E-5748F90ACACA}"/>
                </a:ext>
              </a:extLst>
            </p:cNvPr>
            <p:cNvCxnSpPr/>
            <p:nvPr/>
          </p:nvCxnSpPr>
          <p:spPr>
            <a:xfrm>
              <a:off x="2411896"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Đường nối Thẳng 35">
              <a:extLst>
                <a:ext uri="{FF2B5EF4-FFF2-40B4-BE49-F238E27FC236}">
                  <a16:creationId xmlns:a16="http://schemas.microsoft.com/office/drawing/2014/main" id="{508FBC3C-8581-4752-8D29-CB7604F520CC}"/>
                </a:ext>
              </a:extLst>
            </p:cNvPr>
            <p:cNvCxnSpPr/>
            <p:nvPr/>
          </p:nvCxnSpPr>
          <p:spPr>
            <a:xfrm>
              <a:off x="4492488" y="2862470"/>
              <a:ext cx="0" cy="3445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56523F1A-77A9-40DE-B03E-E6A852DB9791}"/>
                </a:ext>
              </a:extLst>
            </p:cNvPr>
            <p:cNvCxnSpPr/>
            <p:nvPr/>
          </p:nvCxnSpPr>
          <p:spPr>
            <a:xfrm>
              <a:off x="2398643" y="3034748"/>
              <a:ext cx="209384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8" name="Ngoặc móc Trái 37">
            <a:extLst>
              <a:ext uri="{FF2B5EF4-FFF2-40B4-BE49-F238E27FC236}">
                <a16:creationId xmlns:a16="http://schemas.microsoft.com/office/drawing/2014/main" id="{CBBF1E07-F7A0-469E-A2A8-AC9E6C1EB7BB}"/>
              </a:ext>
            </a:extLst>
          </p:cNvPr>
          <p:cNvSpPr/>
          <p:nvPr/>
        </p:nvSpPr>
        <p:spPr>
          <a:xfrm rot="16200000">
            <a:off x="3995535" y="552600"/>
            <a:ext cx="609598" cy="4147930"/>
          </a:xfrm>
          <a:prstGeom prst="leftBrace">
            <a:avLst>
              <a:gd name="adj1" fmla="val 3876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Ngoặc móc Trái 38">
            <a:extLst>
              <a:ext uri="{FF2B5EF4-FFF2-40B4-BE49-F238E27FC236}">
                <a16:creationId xmlns:a16="http://schemas.microsoft.com/office/drawing/2014/main" id="{EA50BBED-B09B-469D-9505-E2EB8B55CC2E}"/>
              </a:ext>
            </a:extLst>
          </p:cNvPr>
          <p:cNvSpPr/>
          <p:nvPr/>
        </p:nvSpPr>
        <p:spPr>
          <a:xfrm rot="16200000">
            <a:off x="7159491" y="1635966"/>
            <a:ext cx="523460" cy="2067338"/>
          </a:xfrm>
          <a:prstGeom prst="leftBrace">
            <a:avLst>
              <a:gd name="adj1" fmla="val 44877"/>
              <a:gd name="adj2" fmla="val 49359"/>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Ngoặc móc Trái 39">
            <a:extLst>
              <a:ext uri="{FF2B5EF4-FFF2-40B4-BE49-F238E27FC236}">
                <a16:creationId xmlns:a16="http://schemas.microsoft.com/office/drawing/2014/main" id="{C750C665-64BF-4DCD-B502-442B90BD9143}"/>
              </a:ext>
            </a:extLst>
          </p:cNvPr>
          <p:cNvSpPr/>
          <p:nvPr/>
        </p:nvSpPr>
        <p:spPr>
          <a:xfrm rot="5400000">
            <a:off x="5042456" y="-1100136"/>
            <a:ext cx="609598" cy="6215266"/>
          </a:xfrm>
          <a:prstGeom prst="leftBrace">
            <a:avLst>
              <a:gd name="adj1" fmla="val 38768"/>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Hộp Văn bản 40">
            <a:extLst>
              <a:ext uri="{FF2B5EF4-FFF2-40B4-BE49-F238E27FC236}">
                <a16:creationId xmlns:a16="http://schemas.microsoft.com/office/drawing/2014/main" id="{CC33AE65-F0DB-4DE3-8111-9E030C5FDF2D}"/>
              </a:ext>
            </a:extLst>
          </p:cNvPr>
          <p:cNvSpPr txBox="1"/>
          <p:nvPr/>
        </p:nvSpPr>
        <p:spPr>
          <a:xfrm>
            <a:off x="3790122" y="2940832"/>
            <a:ext cx="1683026"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948 CÂY</a:t>
            </a:r>
          </a:p>
        </p:txBody>
      </p:sp>
      <p:sp>
        <p:nvSpPr>
          <p:cNvPr id="42" name="Hộp Văn bản 41">
            <a:extLst>
              <a:ext uri="{FF2B5EF4-FFF2-40B4-BE49-F238E27FC236}">
                <a16:creationId xmlns:a16="http://schemas.microsoft.com/office/drawing/2014/main" id="{84A478DC-A5E4-45C9-96A8-0CE411F7B0DB}"/>
              </a:ext>
            </a:extLst>
          </p:cNvPr>
          <p:cNvSpPr txBox="1"/>
          <p:nvPr/>
        </p:nvSpPr>
        <p:spPr>
          <a:xfrm>
            <a:off x="6626088" y="2931365"/>
            <a:ext cx="2597424"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Trồng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thêm</a:t>
            </a:r>
            <a:endParaRPr lang="en-US" sz="2400" dirty="0">
              <a:latin typeface="Cambria" panose="02040503050406030204" pitchFamily="18" charset="0"/>
              <a:ea typeface="Cambria" panose="02040503050406030204" pitchFamily="18" charset="0"/>
            </a:endParaRPr>
          </a:p>
        </p:txBody>
      </p:sp>
      <p:sp>
        <p:nvSpPr>
          <p:cNvPr id="43" name="Hộp Văn bản 42">
            <a:extLst>
              <a:ext uri="{FF2B5EF4-FFF2-40B4-BE49-F238E27FC236}">
                <a16:creationId xmlns:a16="http://schemas.microsoft.com/office/drawing/2014/main" id="{9B065490-8C98-4182-AED3-030FD4E29A85}"/>
              </a:ext>
            </a:extLst>
          </p:cNvPr>
          <p:cNvSpPr txBox="1"/>
          <p:nvPr/>
        </p:nvSpPr>
        <p:spPr>
          <a:xfrm>
            <a:off x="4943061" y="1309055"/>
            <a:ext cx="2597423"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cây</a:t>
            </a:r>
            <a:endParaRPr lang="en-US" sz="2400" dirty="0">
              <a:latin typeface="Cambria" panose="02040503050406030204" pitchFamily="18" charset="0"/>
              <a:ea typeface="Cambria" panose="02040503050406030204" pitchFamily="18" charset="0"/>
            </a:endParaRPr>
          </a:p>
        </p:txBody>
      </p:sp>
      <p:sp>
        <p:nvSpPr>
          <p:cNvPr id="49" name="Hình chữ nhật: Góc Tròn 48">
            <a:extLst>
              <a:ext uri="{FF2B5EF4-FFF2-40B4-BE49-F238E27FC236}">
                <a16:creationId xmlns:a16="http://schemas.microsoft.com/office/drawing/2014/main" id="{78CB2D08-A276-4AC6-AF06-B8124B6DB5B9}"/>
              </a:ext>
            </a:extLst>
          </p:cNvPr>
          <p:cNvSpPr/>
          <p:nvPr/>
        </p:nvSpPr>
        <p:spPr>
          <a:xfrm>
            <a:off x="3334806" y="3830352"/>
            <a:ext cx="5053818" cy="3027648"/>
          </a:xfrm>
          <a:prstGeom prst="roundRect">
            <a:avLst/>
          </a:prstGeom>
          <a:solidFill>
            <a:schemeClr val="accent4">
              <a:lumMod val="20000"/>
              <a:lumOff val="8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ộp Văn bản 49">
            <a:extLst>
              <a:ext uri="{FF2B5EF4-FFF2-40B4-BE49-F238E27FC236}">
                <a16:creationId xmlns:a16="http://schemas.microsoft.com/office/drawing/2014/main" id="{63AF4122-C6B4-4E6B-8466-F190FB6BC222}"/>
              </a:ext>
            </a:extLst>
          </p:cNvPr>
          <p:cNvSpPr txBox="1"/>
          <p:nvPr/>
        </p:nvSpPr>
        <p:spPr>
          <a:xfrm>
            <a:off x="3137603" y="4092715"/>
            <a:ext cx="5516067" cy="2308324"/>
          </a:xfrm>
          <a:prstGeom prst="rect">
            <a:avLst/>
          </a:prstGeom>
          <a:noFill/>
        </p:spPr>
        <p:txBody>
          <a:bodyPr wrap="square" rtlCol="0">
            <a:spAutoFit/>
          </a:bodyPr>
          <a:lstStyle/>
          <a:p>
            <a:pPr algn="ctr"/>
            <a:r>
              <a:rPr lang="en-US" sz="2400" b="1" dirty="0">
                <a:latin typeface="Cambria" panose="02040503050406030204" pitchFamily="18" charset="0"/>
                <a:ea typeface="Cambria" panose="02040503050406030204" pitchFamily="18" charset="0"/>
              </a:rPr>
              <a:t>BÀI GIẢI</a:t>
            </a:r>
          </a:p>
          <a:p>
            <a:pPr algn="ctr"/>
            <a:r>
              <a:rPr lang="en-US" sz="2400" b="1" dirty="0" err="1">
                <a:solidFill>
                  <a:srgbClr val="E15300"/>
                </a:solidFill>
                <a:latin typeface="Cambria" panose="02040503050406030204" pitchFamily="18" charset="0"/>
                <a:ea typeface="Cambria" panose="02040503050406030204" pitchFamily="18" charset="0"/>
              </a:rPr>
              <a:t>Đội</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đó</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trồng</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thêm</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số</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là</a:t>
            </a:r>
            <a:r>
              <a:rPr lang="en-US" sz="2400" b="1" dirty="0">
                <a:solidFill>
                  <a:srgbClr val="E15300"/>
                </a:solidFill>
                <a:latin typeface="Cambria" panose="02040503050406030204" pitchFamily="18" charset="0"/>
                <a:ea typeface="Cambria" panose="02040503050406030204" pitchFamily="18" charset="0"/>
              </a:rPr>
              <a:t>:</a:t>
            </a:r>
          </a:p>
          <a:p>
            <a:pPr algn="ctr"/>
            <a:r>
              <a:rPr lang="en-US" sz="2400" b="1" dirty="0">
                <a:solidFill>
                  <a:srgbClr val="E15300"/>
                </a:solidFill>
                <a:latin typeface="Cambria" panose="02040503050406030204" pitchFamily="18" charset="0"/>
                <a:ea typeface="Cambria" panose="02040503050406030204" pitchFamily="18" charset="0"/>
              </a:rPr>
              <a:t>948 : 3 = 316 (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p>
          <a:p>
            <a:pPr algn="ctr"/>
            <a:r>
              <a:rPr lang="en-US" sz="2400" b="1" dirty="0" err="1">
                <a:solidFill>
                  <a:srgbClr val="E15300"/>
                </a:solidFill>
                <a:latin typeface="Cambria" panose="02040503050406030204" pitchFamily="18" charset="0"/>
                <a:ea typeface="Cambria" panose="02040503050406030204" pitchFamily="18" charset="0"/>
              </a:rPr>
              <a:t>Đội</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đó</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đã</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trồng</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được</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tất</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cả</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số</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là</a:t>
            </a:r>
            <a:r>
              <a:rPr lang="en-US" sz="2400" b="1" dirty="0">
                <a:solidFill>
                  <a:srgbClr val="E15300"/>
                </a:solidFill>
                <a:latin typeface="Cambria" panose="02040503050406030204" pitchFamily="18" charset="0"/>
                <a:ea typeface="Cambria" panose="02040503050406030204" pitchFamily="18" charset="0"/>
              </a:rPr>
              <a:t>:</a:t>
            </a:r>
          </a:p>
          <a:p>
            <a:pPr algn="ctr"/>
            <a:r>
              <a:rPr lang="en-US" sz="2400" b="1" dirty="0">
                <a:solidFill>
                  <a:srgbClr val="E15300"/>
                </a:solidFill>
                <a:latin typeface="Cambria" panose="02040503050406030204" pitchFamily="18" charset="0"/>
                <a:ea typeface="Cambria" panose="02040503050406030204" pitchFamily="18" charset="0"/>
              </a:rPr>
              <a:t>948 + 316 = 1264 ( </a:t>
            </a:r>
            <a:r>
              <a:rPr lang="en-US" sz="2400" b="1" dirty="0" err="1">
                <a:solidFill>
                  <a:srgbClr val="E15300"/>
                </a:solidFill>
                <a:latin typeface="Cambria" panose="02040503050406030204" pitchFamily="18" charset="0"/>
                <a:ea typeface="Cambria" panose="02040503050406030204" pitchFamily="18" charset="0"/>
              </a:rPr>
              <a:t>cây</a:t>
            </a:r>
            <a:r>
              <a:rPr lang="en-US" sz="2400" b="1" dirty="0">
                <a:solidFill>
                  <a:srgbClr val="E15300"/>
                </a:solidFill>
                <a:latin typeface="Cambria" panose="02040503050406030204" pitchFamily="18" charset="0"/>
                <a:ea typeface="Cambria" panose="02040503050406030204" pitchFamily="18" charset="0"/>
              </a:rPr>
              <a:t> )</a:t>
            </a:r>
          </a:p>
          <a:p>
            <a:pPr algn="ctr"/>
            <a:r>
              <a:rPr lang="en-US" sz="2400" b="1" dirty="0" err="1">
                <a:solidFill>
                  <a:srgbClr val="E15300"/>
                </a:solidFill>
                <a:latin typeface="Cambria" panose="02040503050406030204" pitchFamily="18" charset="0"/>
                <a:ea typeface="Cambria" panose="02040503050406030204" pitchFamily="18" charset="0"/>
              </a:rPr>
              <a:t>Đáp</a:t>
            </a:r>
            <a:r>
              <a:rPr lang="en-US" sz="2400" b="1" dirty="0">
                <a:solidFill>
                  <a:srgbClr val="E15300"/>
                </a:solidFill>
                <a:latin typeface="Cambria" panose="02040503050406030204" pitchFamily="18" charset="0"/>
                <a:ea typeface="Cambria" panose="02040503050406030204" pitchFamily="18" charset="0"/>
              </a:rPr>
              <a:t> </a:t>
            </a:r>
            <a:r>
              <a:rPr lang="en-US" sz="2400" b="1" dirty="0" err="1">
                <a:solidFill>
                  <a:srgbClr val="E15300"/>
                </a:solidFill>
                <a:latin typeface="Cambria" panose="02040503050406030204" pitchFamily="18" charset="0"/>
                <a:ea typeface="Cambria" panose="02040503050406030204" pitchFamily="18" charset="0"/>
              </a:rPr>
              <a:t>số</a:t>
            </a:r>
            <a:r>
              <a:rPr lang="en-US" sz="2400" b="1" dirty="0">
                <a:solidFill>
                  <a:srgbClr val="E15300"/>
                </a:solidFill>
                <a:latin typeface="Cambria" panose="02040503050406030204" pitchFamily="18" charset="0"/>
                <a:ea typeface="Cambria" panose="02040503050406030204" pitchFamily="18" charset="0"/>
              </a:rPr>
              <a:t>: 1264 </a:t>
            </a:r>
            <a:r>
              <a:rPr lang="en-US" sz="2400" b="1" dirty="0" err="1">
                <a:solidFill>
                  <a:srgbClr val="E15300"/>
                </a:solidFill>
                <a:latin typeface="Cambria" panose="02040503050406030204" pitchFamily="18" charset="0"/>
                <a:ea typeface="Cambria" panose="02040503050406030204" pitchFamily="18" charset="0"/>
              </a:rPr>
              <a:t>cây</a:t>
            </a:r>
            <a:endParaRPr lang="en-US" sz="2400" b="1" dirty="0">
              <a:solidFill>
                <a:srgbClr val="E153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4592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Vertical)">
                                      <p:cBhvr>
                                        <p:cTn id="13" dur="500"/>
                                        <p:tgtEl>
                                          <p:spTgt spid="3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barn(inVertical)">
                                      <p:cBhvr>
                                        <p:cTn id="24" dur="500"/>
                                        <p:tgtEl>
                                          <p:spTgt spid="39"/>
                                        </p:tgtEl>
                                      </p:cBhvr>
                                    </p:animEffect>
                                  </p:childTnLst>
                                </p:cTn>
                              </p:par>
                              <p:par>
                                <p:cTn id="25" presetID="16" presetClass="entr" presetSubtype="2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barn(inVertical)">
                                      <p:cBhvr>
                                        <p:cTn id="40" dur="500"/>
                                        <p:tgtEl>
                                          <p:spTgt spid="5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arn(inVertical)">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p:bldP spid="42" grpId="0"/>
      <p:bldP spid="43" grpId="0"/>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Hộp Văn bản 45">
            <a:extLst>
              <a:ext uri="{FF2B5EF4-FFF2-40B4-BE49-F238E27FC236}">
                <a16:creationId xmlns:a16="http://schemas.microsoft.com/office/drawing/2014/main" id="{0E449D7C-BC6D-4E0C-A06D-ED073410D10A}"/>
              </a:ext>
            </a:extLst>
          </p:cNvPr>
          <p:cNvSpPr txBox="1"/>
          <p:nvPr/>
        </p:nvSpPr>
        <p:spPr>
          <a:xfrm>
            <a:off x="1643269" y="106018"/>
            <a:ext cx="3750365" cy="954107"/>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4: </a:t>
            </a:r>
            <a:r>
              <a:rPr lang="en-US" sz="2800" dirty="0" err="1">
                <a:latin typeface="Cambria" panose="02040503050406030204" pitchFamily="18" charset="0"/>
                <a:ea typeface="Cambria" panose="02040503050406030204" pitchFamily="18" charset="0"/>
              </a:rPr>
              <a:t>Tìm</a:t>
            </a:r>
            <a:r>
              <a:rPr lang="en-US" sz="2800" dirty="0">
                <a:latin typeface="Cambria" panose="02040503050406030204" pitchFamily="18" charset="0"/>
                <a:ea typeface="Cambria" panose="02040503050406030204" pitchFamily="18" charset="0"/>
              </a:rPr>
              <a:t> x:</a:t>
            </a:r>
          </a:p>
          <a:p>
            <a:endParaRPr lang="en-US" sz="2800" dirty="0">
              <a:latin typeface="Cambria" panose="02040503050406030204" pitchFamily="18" charset="0"/>
              <a:ea typeface="Cambria" panose="02040503050406030204" pitchFamily="18" charset="0"/>
            </a:endParaRPr>
          </a:p>
        </p:txBody>
      </p:sp>
      <p:sp>
        <p:nvSpPr>
          <p:cNvPr id="47" name="Hộp Văn bản 46">
            <a:extLst>
              <a:ext uri="{FF2B5EF4-FFF2-40B4-BE49-F238E27FC236}">
                <a16:creationId xmlns:a16="http://schemas.microsoft.com/office/drawing/2014/main" id="{D551C8B0-5C32-4778-84C8-C6A8A5F91FAD}"/>
              </a:ext>
            </a:extLst>
          </p:cNvPr>
          <p:cNvSpPr txBox="1"/>
          <p:nvPr/>
        </p:nvSpPr>
        <p:spPr>
          <a:xfrm>
            <a:off x="1192695" y="1060125"/>
            <a:ext cx="3458818"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X + 1909 = 2050</a:t>
            </a:r>
          </a:p>
        </p:txBody>
      </p:sp>
      <p:sp>
        <p:nvSpPr>
          <p:cNvPr id="48" name="Hộp Văn bản 47">
            <a:extLst>
              <a:ext uri="{FF2B5EF4-FFF2-40B4-BE49-F238E27FC236}">
                <a16:creationId xmlns:a16="http://schemas.microsoft.com/office/drawing/2014/main" id="{95F05E41-1D44-4EE1-9297-0038455E7958}"/>
              </a:ext>
            </a:extLst>
          </p:cNvPr>
          <p:cNvSpPr txBox="1"/>
          <p:nvPr/>
        </p:nvSpPr>
        <p:spPr>
          <a:xfrm>
            <a:off x="4651513" y="1060125"/>
            <a:ext cx="3458818"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X - 586 = 3705</a:t>
            </a:r>
          </a:p>
        </p:txBody>
      </p:sp>
      <p:sp>
        <p:nvSpPr>
          <p:cNvPr id="49" name="Hộp Văn bản 48">
            <a:extLst>
              <a:ext uri="{FF2B5EF4-FFF2-40B4-BE49-F238E27FC236}">
                <a16:creationId xmlns:a16="http://schemas.microsoft.com/office/drawing/2014/main" id="{A3CB5630-18C4-4B04-B135-E92995189923}"/>
              </a:ext>
            </a:extLst>
          </p:cNvPr>
          <p:cNvSpPr txBox="1"/>
          <p:nvPr/>
        </p:nvSpPr>
        <p:spPr>
          <a:xfrm>
            <a:off x="8295860" y="1060124"/>
            <a:ext cx="3458818"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8462 – x = 762</a:t>
            </a:r>
          </a:p>
        </p:txBody>
      </p:sp>
      <p:sp>
        <p:nvSpPr>
          <p:cNvPr id="50" name="Hộp Văn bản 49">
            <a:extLst>
              <a:ext uri="{FF2B5EF4-FFF2-40B4-BE49-F238E27FC236}">
                <a16:creationId xmlns:a16="http://schemas.microsoft.com/office/drawing/2014/main" id="{5E68A84A-E853-4B91-AFFC-A0256B3C230A}"/>
              </a:ext>
            </a:extLst>
          </p:cNvPr>
          <p:cNvSpPr txBox="1"/>
          <p:nvPr/>
        </p:nvSpPr>
        <p:spPr>
          <a:xfrm>
            <a:off x="2166732" y="1495186"/>
            <a:ext cx="3458818" cy="830997"/>
          </a:xfrm>
          <a:prstGeom prst="rect">
            <a:avLst/>
          </a:prstGeom>
          <a:noFill/>
        </p:spPr>
        <p:txBody>
          <a:bodyPr wrap="square" rtlCol="0">
            <a:spAutoFit/>
          </a:bodyPr>
          <a:lstStyle/>
          <a:p>
            <a:r>
              <a:rPr lang="en-US" sz="2400" dirty="0">
                <a:solidFill>
                  <a:srgbClr val="E4004E"/>
                </a:solidFill>
                <a:latin typeface="Cambria" panose="02040503050406030204" pitchFamily="18" charset="0"/>
                <a:ea typeface="Cambria" panose="02040503050406030204" pitchFamily="18" charset="0"/>
              </a:rPr>
              <a:t>X = 2050 – 1909</a:t>
            </a:r>
          </a:p>
          <a:p>
            <a:r>
              <a:rPr lang="en-US" sz="2400" dirty="0">
                <a:solidFill>
                  <a:srgbClr val="E4004E"/>
                </a:solidFill>
                <a:latin typeface="Cambria" panose="02040503050406030204" pitchFamily="18" charset="0"/>
                <a:ea typeface="Cambria" panose="02040503050406030204" pitchFamily="18" charset="0"/>
              </a:rPr>
              <a:t>X = 	141</a:t>
            </a:r>
          </a:p>
        </p:txBody>
      </p:sp>
      <p:sp>
        <p:nvSpPr>
          <p:cNvPr id="51" name="Hộp Văn bản 50">
            <a:extLst>
              <a:ext uri="{FF2B5EF4-FFF2-40B4-BE49-F238E27FC236}">
                <a16:creationId xmlns:a16="http://schemas.microsoft.com/office/drawing/2014/main" id="{C975F42E-604E-419A-A837-D82D8866709D}"/>
              </a:ext>
            </a:extLst>
          </p:cNvPr>
          <p:cNvSpPr txBox="1"/>
          <p:nvPr/>
        </p:nvSpPr>
        <p:spPr>
          <a:xfrm>
            <a:off x="5406885" y="1492975"/>
            <a:ext cx="3458818" cy="830997"/>
          </a:xfrm>
          <a:prstGeom prst="rect">
            <a:avLst/>
          </a:prstGeom>
          <a:noFill/>
        </p:spPr>
        <p:txBody>
          <a:bodyPr wrap="square" rtlCol="0">
            <a:spAutoFit/>
          </a:bodyPr>
          <a:lstStyle/>
          <a:p>
            <a:r>
              <a:rPr lang="en-US" sz="2400" dirty="0">
                <a:solidFill>
                  <a:srgbClr val="E4004E"/>
                </a:solidFill>
                <a:latin typeface="Cambria" panose="02040503050406030204" pitchFamily="18" charset="0"/>
                <a:ea typeface="Cambria" panose="02040503050406030204" pitchFamily="18" charset="0"/>
              </a:rPr>
              <a:t>X = 3705 + 586</a:t>
            </a:r>
          </a:p>
          <a:p>
            <a:r>
              <a:rPr lang="en-US" sz="2400" dirty="0">
                <a:solidFill>
                  <a:srgbClr val="E4004E"/>
                </a:solidFill>
                <a:latin typeface="Cambria" panose="02040503050406030204" pitchFamily="18" charset="0"/>
                <a:ea typeface="Cambria" panose="02040503050406030204" pitchFamily="18" charset="0"/>
              </a:rPr>
              <a:t>X = 	4291</a:t>
            </a:r>
          </a:p>
        </p:txBody>
      </p:sp>
      <p:sp>
        <p:nvSpPr>
          <p:cNvPr id="52" name="Hộp Văn bản 51">
            <a:extLst>
              <a:ext uri="{FF2B5EF4-FFF2-40B4-BE49-F238E27FC236}">
                <a16:creationId xmlns:a16="http://schemas.microsoft.com/office/drawing/2014/main" id="{7BCB2F81-AEFE-4BCF-BC38-D957F5B89087}"/>
              </a:ext>
            </a:extLst>
          </p:cNvPr>
          <p:cNvSpPr txBox="1"/>
          <p:nvPr/>
        </p:nvSpPr>
        <p:spPr>
          <a:xfrm>
            <a:off x="9269896" y="1490764"/>
            <a:ext cx="3458818" cy="830997"/>
          </a:xfrm>
          <a:prstGeom prst="rect">
            <a:avLst/>
          </a:prstGeom>
          <a:noFill/>
        </p:spPr>
        <p:txBody>
          <a:bodyPr wrap="square" rtlCol="0">
            <a:spAutoFit/>
          </a:bodyPr>
          <a:lstStyle/>
          <a:p>
            <a:r>
              <a:rPr lang="en-US" sz="2400" dirty="0">
                <a:solidFill>
                  <a:srgbClr val="E4004E"/>
                </a:solidFill>
                <a:latin typeface="Cambria" panose="02040503050406030204" pitchFamily="18" charset="0"/>
                <a:ea typeface="Cambria" panose="02040503050406030204" pitchFamily="18" charset="0"/>
              </a:rPr>
              <a:t>X = 8462 - 762</a:t>
            </a:r>
          </a:p>
          <a:p>
            <a:r>
              <a:rPr lang="en-US" sz="2400" dirty="0">
                <a:solidFill>
                  <a:srgbClr val="E4004E"/>
                </a:solidFill>
                <a:latin typeface="Cambria" panose="02040503050406030204" pitchFamily="18" charset="0"/>
                <a:ea typeface="Cambria" panose="02040503050406030204" pitchFamily="18" charset="0"/>
              </a:rPr>
              <a:t>X = 	7700</a:t>
            </a:r>
          </a:p>
        </p:txBody>
      </p:sp>
    </p:spTree>
    <p:extLst>
      <p:ext uri="{BB962C8B-B14F-4D97-AF65-F5344CB8AC3E}">
        <p14:creationId xmlns:p14="http://schemas.microsoft.com/office/powerpoint/2010/main" val="170525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arn(inVertic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inVertical)">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4">
            <a:extLst>
              <a:ext uri="{FF2B5EF4-FFF2-40B4-BE49-F238E27FC236}">
                <a16:creationId xmlns:a16="http://schemas.microsoft.com/office/drawing/2014/main" id="{D1893EF5-0A96-4C84-B8FA-B034E11FA5A2}"/>
              </a:ext>
            </a:extLst>
          </p:cNvPr>
          <p:cNvSpPr>
            <a:spLocks noChangeArrowheads="1"/>
          </p:cNvSpPr>
          <p:nvPr/>
        </p:nvSpPr>
        <p:spPr bwMode="auto">
          <a:xfrm>
            <a:off x="2860430" y="2438400"/>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AutoShape 27">
            <a:extLst>
              <a:ext uri="{FF2B5EF4-FFF2-40B4-BE49-F238E27FC236}">
                <a16:creationId xmlns:a16="http://schemas.microsoft.com/office/drawing/2014/main" id="{7EAD52DD-5B6E-4293-8492-F98F76D4597F}"/>
              </a:ext>
            </a:extLst>
          </p:cNvPr>
          <p:cNvSpPr>
            <a:spLocks noChangeArrowheads="1"/>
          </p:cNvSpPr>
          <p:nvPr/>
        </p:nvSpPr>
        <p:spPr bwMode="auto">
          <a:xfrm>
            <a:off x="8466634" y="1972208"/>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utoShape 28">
            <a:extLst>
              <a:ext uri="{FF2B5EF4-FFF2-40B4-BE49-F238E27FC236}">
                <a16:creationId xmlns:a16="http://schemas.microsoft.com/office/drawing/2014/main" id="{CCAAA2D4-3DFB-43BE-9159-2A20F17E26A6}"/>
              </a:ext>
            </a:extLst>
          </p:cNvPr>
          <p:cNvSpPr>
            <a:spLocks noChangeArrowheads="1"/>
          </p:cNvSpPr>
          <p:nvPr/>
        </p:nvSpPr>
        <p:spPr bwMode="auto">
          <a:xfrm flipH="1">
            <a:off x="7468404" y="1972208"/>
            <a:ext cx="989012"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29">
            <a:extLst>
              <a:ext uri="{FF2B5EF4-FFF2-40B4-BE49-F238E27FC236}">
                <a16:creationId xmlns:a16="http://schemas.microsoft.com/office/drawing/2014/main" id="{B0F4DA82-A5EC-42BC-B316-6364F67D4F61}"/>
              </a:ext>
            </a:extLst>
          </p:cNvPr>
          <p:cNvSpPr>
            <a:spLocks noChangeArrowheads="1"/>
          </p:cNvSpPr>
          <p:nvPr/>
        </p:nvSpPr>
        <p:spPr bwMode="auto">
          <a:xfrm rot="16200000" flipH="1">
            <a:off x="7466816" y="2950086"/>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31">
            <a:extLst>
              <a:ext uri="{FF2B5EF4-FFF2-40B4-BE49-F238E27FC236}">
                <a16:creationId xmlns:a16="http://schemas.microsoft.com/office/drawing/2014/main" id="{E96C92E3-1DB3-45B4-BA43-A1B17F3F3E14}"/>
              </a:ext>
            </a:extLst>
          </p:cNvPr>
          <p:cNvSpPr>
            <a:spLocks noChangeArrowheads="1"/>
          </p:cNvSpPr>
          <p:nvPr/>
        </p:nvSpPr>
        <p:spPr bwMode="auto">
          <a:xfrm rot="5400000" flipH="1">
            <a:off x="7481904" y="2933700"/>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32">
            <a:extLst>
              <a:ext uri="{FF2B5EF4-FFF2-40B4-BE49-F238E27FC236}">
                <a16:creationId xmlns:a16="http://schemas.microsoft.com/office/drawing/2014/main" id="{D53D7453-16F6-42BD-9B34-2942EBAA804E}"/>
              </a:ext>
            </a:extLst>
          </p:cNvPr>
          <p:cNvSpPr>
            <a:spLocks noChangeArrowheads="1"/>
          </p:cNvSpPr>
          <p:nvPr/>
        </p:nvSpPr>
        <p:spPr bwMode="auto">
          <a:xfrm rot="10800000" flipH="1">
            <a:off x="8462204" y="2960996"/>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33">
            <a:extLst>
              <a:ext uri="{FF2B5EF4-FFF2-40B4-BE49-F238E27FC236}">
                <a16:creationId xmlns:a16="http://schemas.microsoft.com/office/drawing/2014/main" id="{CDC2BF47-4215-4B34-A504-9BE61429953C}"/>
              </a:ext>
            </a:extLst>
          </p:cNvPr>
          <p:cNvSpPr>
            <a:spLocks noChangeArrowheads="1"/>
          </p:cNvSpPr>
          <p:nvPr/>
        </p:nvSpPr>
        <p:spPr bwMode="auto">
          <a:xfrm rot="10800000" flipV="1">
            <a:off x="6486697" y="2933700"/>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34">
            <a:extLst>
              <a:ext uri="{FF2B5EF4-FFF2-40B4-BE49-F238E27FC236}">
                <a16:creationId xmlns:a16="http://schemas.microsoft.com/office/drawing/2014/main" id="{38D625C0-0C8C-4220-87A5-1145B0B86F21}"/>
              </a:ext>
            </a:extLst>
          </p:cNvPr>
          <p:cNvSpPr>
            <a:spLocks noChangeArrowheads="1"/>
          </p:cNvSpPr>
          <p:nvPr/>
        </p:nvSpPr>
        <p:spPr bwMode="auto">
          <a:xfrm rot="16200000" flipV="1">
            <a:off x="9452803" y="2950477"/>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30">
            <a:extLst>
              <a:ext uri="{FF2B5EF4-FFF2-40B4-BE49-F238E27FC236}">
                <a16:creationId xmlns:a16="http://schemas.microsoft.com/office/drawing/2014/main" id="{7DBD280D-A918-4029-9E43-96E2D4D19910}"/>
              </a:ext>
            </a:extLst>
          </p:cNvPr>
          <p:cNvSpPr>
            <a:spLocks noChangeArrowheads="1"/>
          </p:cNvSpPr>
          <p:nvPr/>
        </p:nvSpPr>
        <p:spPr bwMode="auto">
          <a:xfrm rot="16200000">
            <a:off x="8463463" y="2938641"/>
            <a:ext cx="990600" cy="990600"/>
          </a:xfrm>
          <a:prstGeom prst="rtTriangle">
            <a:avLst/>
          </a:prstGeom>
          <a:solidFill>
            <a:srgbClr val="FFFF00"/>
          </a:solidFill>
          <a:ln w="9525">
            <a:solidFill>
              <a:srgbClr val="FF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Hộp Văn bản 10">
            <a:extLst>
              <a:ext uri="{FF2B5EF4-FFF2-40B4-BE49-F238E27FC236}">
                <a16:creationId xmlns:a16="http://schemas.microsoft.com/office/drawing/2014/main" id="{730828AB-ACFC-445C-BB37-32630E48E964}"/>
              </a:ext>
            </a:extLst>
          </p:cNvPr>
          <p:cNvSpPr txBox="1"/>
          <p:nvPr/>
        </p:nvSpPr>
        <p:spPr>
          <a:xfrm>
            <a:off x="793608" y="652344"/>
            <a:ext cx="8145194" cy="830997"/>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Cho 8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tam </a:t>
            </a:r>
            <a:r>
              <a:rPr lang="en-US" sz="2400" b="1" dirty="0" err="1">
                <a:latin typeface="Cambria" panose="02040503050406030204" pitchFamily="18" charset="0"/>
                <a:ea typeface="Cambria" panose="02040503050406030204" pitchFamily="18" charset="0"/>
              </a:rPr>
              <a:t>giác</a:t>
            </a:r>
            <a:r>
              <a:rPr lang="en-US" sz="2400" b="1" dirty="0">
                <a:latin typeface="Cambria" panose="02040503050406030204" pitchFamily="18" charset="0"/>
                <a:ea typeface="Cambria" panose="02040503050406030204" pitchFamily="18" charset="0"/>
              </a:rPr>
              <a:t>, </a:t>
            </a:r>
          </a:p>
          <a:p>
            <a:r>
              <a:rPr lang="en-US" sz="2400" b="1" dirty="0" err="1">
                <a:latin typeface="Cambria" panose="02040503050406030204" pitchFamily="18" charset="0"/>
                <a:ea typeface="Cambria" panose="02040503050406030204" pitchFamily="18" charset="0"/>
              </a:rPr>
              <a:t>mỗi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như</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sau</a:t>
            </a:r>
            <a:r>
              <a:rPr lang="en-US" sz="2400" b="1" dirty="0">
                <a:latin typeface="Cambria" panose="02040503050406030204" pitchFamily="18" charset="0"/>
                <a:ea typeface="Cambria" panose="02040503050406030204" pitchFamily="18" charset="0"/>
              </a:rPr>
              <a:t>:</a:t>
            </a:r>
          </a:p>
        </p:txBody>
      </p:sp>
      <p:cxnSp>
        <p:nvCxnSpPr>
          <p:cNvPr id="13" name="Đường nối Thẳng 12">
            <a:extLst>
              <a:ext uri="{FF2B5EF4-FFF2-40B4-BE49-F238E27FC236}">
                <a16:creationId xmlns:a16="http://schemas.microsoft.com/office/drawing/2014/main" id="{1D8B7778-D03B-4C37-A75C-998034500E09}"/>
              </a:ext>
            </a:extLst>
          </p:cNvPr>
          <p:cNvCxnSpPr>
            <a:stCxn id="11" idx="0"/>
          </p:cNvCxnSpPr>
          <p:nvPr/>
        </p:nvCxnSpPr>
        <p:spPr>
          <a:xfrm>
            <a:off x="4866205" y="652344"/>
            <a:ext cx="14655" cy="49967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Hộp Văn bản 13">
            <a:extLst>
              <a:ext uri="{FF2B5EF4-FFF2-40B4-BE49-F238E27FC236}">
                <a16:creationId xmlns:a16="http://schemas.microsoft.com/office/drawing/2014/main" id="{BD7CFF7E-B3F5-41F2-B880-3412A7EC9DD6}"/>
              </a:ext>
            </a:extLst>
          </p:cNvPr>
          <p:cNvSpPr txBox="1"/>
          <p:nvPr/>
        </p:nvSpPr>
        <p:spPr>
          <a:xfrm>
            <a:off x="5910018" y="911651"/>
            <a:ext cx="8145194"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Hãy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xếp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thành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hình</a:t>
            </a:r>
            <a:r>
              <a:rPr lang="en-US" sz="2400" b="1" dirty="0">
                <a:latin typeface="Cambria" panose="02040503050406030204" pitchFamily="18" charset="0"/>
                <a:ea typeface="Cambria" panose="02040503050406030204" pitchFamily="18" charset="0"/>
              </a:rPr>
              <a:t> tam </a:t>
            </a:r>
            <a:r>
              <a:rPr lang="en-US" sz="2400" b="1" dirty="0" err="1">
                <a:latin typeface="Cambria" panose="02040503050406030204" pitchFamily="18" charset="0"/>
                <a:ea typeface="Cambria" panose="02040503050406030204" pitchFamily="18" charset="0"/>
              </a:rPr>
              <a:t>giác</a:t>
            </a:r>
            <a:r>
              <a:rPr lang="en-US" sz="2400" b="1" dirty="0">
                <a:latin typeface="Cambria" panose="02040503050406030204" pitchFamily="18" charset="0"/>
                <a:ea typeface="Cambria" panose="02040503050406030204" pitchFamily="18" charset="0"/>
              </a:rPr>
              <a:t> to </a:t>
            </a:r>
            <a:r>
              <a:rPr lang="en-US" sz="2400" b="1" dirty="0" err="1">
                <a:latin typeface="Cambria" panose="02040503050406030204" pitchFamily="18" charset="0"/>
                <a:ea typeface="Cambria" panose="02040503050406030204" pitchFamily="18" charset="0"/>
              </a:rPr>
              <a:t>dưới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đây</a:t>
            </a:r>
            <a:r>
              <a:rPr lang="en-US" sz="2400" b="1"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78169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latin typeface="+mn-lt"/>
                <a:ea typeface="+mn-ea"/>
                <a:cs typeface="+mn-ea"/>
                <a:sym typeface="+mn-lt"/>
              </a:rPr>
              <a:t>THANKS</a:t>
            </a:r>
          </a:p>
        </p:txBody>
      </p:sp>
    </p:spTree>
    <p:extLst>
      <p:ext uri="{BB962C8B-B14F-4D97-AF65-F5344CB8AC3E}">
        <p14:creationId xmlns:p14="http://schemas.microsoft.com/office/powerpoint/2010/main" val="197562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2.pptx"/>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MH" val="20170618180318"/>
  <p:tag name="MH_LIBRARY" val="GRAPHIC"/>
  <p:tag name="MH_ORDER" val="矩形 2"/>
</p:tagLst>
</file>

<file path=ppt/tags/tag3.xml><?xml version="1.0" encoding="utf-8"?>
<p:tagLst xmlns:a="http://schemas.openxmlformats.org/drawingml/2006/main" xmlns:r="http://schemas.openxmlformats.org/officeDocument/2006/relationships" xmlns:p="http://schemas.openxmlformats.org/presentationml/2006/main">
  <p:tag name="MH" val="20170618180318"/>
  <p:tag name="MH_LIBRARY" val="GRAPHIC"/>
  <p:tag name="MH_ORDER" val="矩形 2"/>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 val="20170618180318"/>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618180318"/>
  <p:tag name="MH_LIBRARY" val="GRAPHIC"/>
  <p:tag name="MH_ORDER" val="矩形 2"/>
</p:tagLst>
</file>

<file path=ppt/theme/theme1.xml><?xml version="1.0" encoding="utf-8"?>
<a:theme xmlns:a="http://schemas.openxmlformats.org/drawingml/2006/main" name="Office 主题">
  <a:themeElements>
    <a:clrScheme name="Middle School">
      <a:dk1>
        <a:srgbClr val="000000"/>
      </a:dk1>
      <a:lt1>
        <a:sysClr val="window" lastClr="FFFFFF"/>
      </a:lt1>
      <a:dk2>
        <a:srgbClr val="44546A"/>
      </a:dk2>
      <a:lt2>
        <a:srgbClr val="FADC2B"/>
      </a:lt2>
      <a:accent1>
        <a:srgbClr val="3917B7"/>
      </a:accent1>
      <a:accent2>
        <a:srgbClr val="FF0096"/>
      </a:accent2>
      <a:accent3>
        <a:srgbClr val="E4004E"/>
      </a:accent3>
      <a:accent4>
        <a:srgbClr val="FF5300"/>
      </a:accent4>
      <a:accent5>
        <a:srgbClr val="F6AE1A"/>
      </a:accent5>
      <a:accent6>
        <a:srgbClr val="3BB278"/>
      </a:accent6>
      <a:hlink>
        <a:srgbClr val="0563C1"/>
      </a:hlink>
      <a:folHlink>
        <a:srgbClr val="954F72"/>
      </a:folHlink>
    </a:clrScheme>
    <a:fontScheme name="0ip3h0da">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75A461E6-9892-4864-ADA6-4FE6DA65F7CC}" vid="{FB244D67-953E-4772-B710-77487C8CE6D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000B34-4C67-491A-90F5-448311F076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中小学演示文稿设计模板(宽屏)</Template>
  <TotalTime>0</TotalTime>
  <Words>394</Words>
  <Application>Microsoft Office PowerPoint</Application>
  <PresentationFormat>Màn hình rộng</PresentationFormat>
  <Paragraphs>88</Paragraphs>
  <Slides>8</Slides>
  <Notes>4</Notes>
  <HiddenSlides>0</HiddenSlides>
  <MMClips>1</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8</vt:i4>
      </vt:variant>
    </vt:vector>
  </HeadingPairs>
  <TitlesOfParts>
    <vt:vector size="15" baseType="lpstr">
      <vt:lpstr>Helvetica</vt:lpstr>
      <vt:lpstr>等线</vt:lpstr>
      <vt:lpstr>Cambria Math</vt:lpstr>
      <vt:lpstr>微软雅黑</vt:lpstr>
      <vt:lpstr>Cambria</vt:lpstr>
      <vt:lpstr>Arial</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演示文稿2.pptx</dc:title>
  <dc:creator/>
  <cp:keywords/>
  <cp:lastModifiedBy/>
  <cp:revision>1</cp:revision>
  <dcterms:created xsi:type="dcterms:W3CDTF">2017-06-18T01:00:42Z</dcterms:created>
  <dcterms:modified xsi:type="dcterms:W3CDTF">2022-02-05T10:41:58Z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TC043308539991</vt:lpwstr>
  </property>
</Properties>
</file>