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0" r:id="rId3"/>
    <p:sldId id="259" r:id="rId4"/>
    <p:sldId id="266" r:id="rId5"/>
    <p:sldId id="265" r:id="rId6"/>
    <p:sldId id="263" r:id="rId7"/>
    <p:sldId id="275" r:id="rId8"/>
    <p:sldId id="276" r:id="rId9"/>
    <p:sldId id="277" r:id="rId10"/>
    <p:sldId id="261" r:id="rId11"/>
    <p:sldId id="267" r:id="rId12"/>
    <p:sldId id="268" r:id="rId13"/>
    <p:sldId id="270" r:id="rId14"/>
    <p:sldId id="269" r:id="rId15"/>
    <p:sldId id="271" r:id="rId16"/>
    <p:sldId id="262" r:id="rId17"/>
    <p:sldId id="272" r:id="rId18"/>
    <p:sldId id="273" r:id="rId19"/>
    <p:sldId id="264" r:id="rId20"/>
    <p:sldId id="274" r:id="rId21"/>
    <p:sldId id="278" r:id="rId22"/>
    <p:sldId id="279" r:id="rId23"/>
    <p:sldId id="28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23D"/>
    <a:srgbClr val="E61E26"/>
    <a:srgbClr val="AF241D"/>
    <a:srgbClr val="825CC2"/>
    <a:srgbClr val="7DA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2021/12/31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F078F174-0BBE-4190-9D94-D2A2A0B5176C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/>
          <a:stretch>
            <a:fillRect/>
          </a:stretch>
        </p:blipFill>
        <p:spPr>
          <a:xfrm rot="16200000">
            <a:off x="2654710" y="-2679292"/>
            <a:ext cx="6882582" cy="12192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4214265" y="-1350222"/>
            <a:ext cx="5852489" cy="10061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3" r="65868"/>
          <a:stretch>
            <a:fillRect/>
          </a:stretch>
        </p:blipFill>
        <p:spPr>
          <a:xfrm flipH="1">
            <a:off x="9951938" y="3521014"/>
            <a:ext cx="2240063" cy="3336986"/>
          </a:xfrm>
          <a:custGeom>
            <a:avLst/>
            <a:gdLst>
              <a:gd name="connsiteX0" fmla="*/ 0 w 1560490"/>
              <a:gd name="connsiteY0" fmla="*/ 0 h 2324637"/>
              <a:gd name="connsiteX1" fmla="*/ 1560490 w 1560490"/>
              <a:gd name="connsiteY1" fmla="*/ 0 h 2324637"/>
              <a:gd name="connsiteX2" fmla="*/ 1560490 w 1560490"/>
              <a:gd name="connsiteY2" fmla="*/ 1577145 h 2324637"/>
              <a:gd name="connsiteX3" fmla="*/ 1251000 w 1560490"/>
              <a:gd name="connsiteY3" fmla="*/ 1577145 h 2324637"/>
              <a:gd name="connsiteX4" fmla="*/ 1251000 w 1560490"/>
              <a:gd name="connsiteY4" fmla="*/ 2324637 h 2324637"/>
              <a:gd name="connsiteX5" fmla="*/ 0 w 1560490"/>
              <a:gd name="connsiteY5" fmla="*/ 2324637 h 23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490" h="2324637">
                <a:moveTo>
                  <a:pt x="0" y="0"/>
                </a:moveTo>
                <a:lnTo>
                  <a:pt x="1560490" y="0"/>
                </a:lnTo>
                <a:lnTo>
                  <a:pt x="1560490" y="1577145"/>
                </a:lnTo>
                <a:lnTo>
                  <a:pt x="1251000" y="1577145"/>
                </a:lnTo>
                <a:lnTo>
                  <a:pt x="1251000" y="2324637"/>
                </a:lnTo>
                <a:lnTo>
                  <a:pt x="0" y="2324637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845498" y="1028948"/>
            <a:ext cx="1346502" cy="24773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9069700" y="5410372"/>
            <a:ext cx="1031899" cy="11056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112726" cy="2978883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2549099" y="2596236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8878162" y="-18291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1541686" y="754682"/>
            <a:ext cx="2435809" cy="2253989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4619002" y="4885182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3562335" y="5018112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86745" r="56091" b="2515"/>
          <a:stretch>
            <a:fillRect/>
          </a:stretch>
        </p:blipFill>
        <p:spPr>
          <a:xfrm>
            <a:off x="1170403" y="5287569"/>
            <a:ext cx="960527" cy="1057363"/>
          </a:xfrm>
          <a:custGeom>
            <a:avLst/>
            <a:gdLst>
              <a:gd name="connsiteX0" fmla="*/ 0 w 669130"/>
              <a:gd name="connsiteY0" fmla="*/ 0 h 736589"/>
              <a:gd name="connsiteX1" fmla="*/ 669130 w 669130"/>
              <a:gd name="connsiteY1" fmla="*/ 0 h 736589"/>
              <a:gd name="connsiteX2" fmla="*/ 669130 w 669130"/>
              <a:gd name="connsiteY2" fmla="*/ 736589 h 736589"/>
              <a:gd name="connsiteX3" fmla="*/ 0 w 669130"/>
              <a:gd name="connsiteY3" fmla="*/ 736589 h 7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30" h="736589">
                <a:moveTo>
                  <a:pt x="0" y="0"/>
                </a:moveTo>
                <a:lnTo>
                  <a:pt x="669130" y="0"/>
                </a:lnTo>
                <a:lnTo>
                  <a:pt x="669130" y="736589"/>
                </a:lnTo>
                <a:lnTo>
                  <a:pt x="0" y="736589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t="69404" r="11297"/>
          <a:stretch>
            <a:fillRect/>
          </a:stretch>
        </p:blipFill>
        <p:spPr>
          <a:xfrm flipH="1">
            <a:off x="6083708" y="3838609"/>
            <a:ext cx="3159031" cy="3012077"/>
          </a:xfrm>
          <a:custGeom>
            <a:avLst/>
            <a:gdLst>
              <a:gd name="connsiteX0" fmla="*/ 914150 w 2200669"/>
              <a:gd name="connsiteY0" fmla="*/ 0 h 2098297"/>
              <a:gd name="connsiteX1" fmla="*/ 2200669 w 2200669"/>
              <a:gd name="connsiteY1" fmla="*/ 2098297 h 2098297"/>
              <a:gd name="connsiteX2" fmla="*/ 942870 w 2200669"/>
              <a:gd name="connsiteY2" fmla="*/ 2098297 h 2098297"/>
              <a:gd name="connsiteX3" fmla="*/ 0 w 2200669"/>
              <a:gd name="connsiteY3" fmla="*/ 560488 h 209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669" h="2098297">
                <a:moveTo>
                  <a:pt x="914150" y="0"/>
                </a:moveTo>
                <a:lnTo>
                  <a:pt x="2200669" y="2098297"/>
                </a:lnTo>
                <a:lnTo>
                  <a:pt x="942870" y="2098297"/>
                </a:lnTo>
                <a:lnTo>
                  <a:pt x="0" y="560488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55054" r="72043" b="31828"/>
          <a:stretch>
            <a:fillRect/>
          </a:stretch>
        </p:blipFill>
        <p:spPr>
          <a:xfrm>
            <a:off x="3661501" y="-80356"/>
            <a:ext cx="2609902" cy="294822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961255" y="2596515"/>
            <a:ext cx="5956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 panose="00000500000000000000" charset="0"/>
              </a:rPr>
              <a:t>TOÁN </a:t>
            </a:r>
          </a:p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 panose="00000500000000000000" charset="0"/>
              </a:rPr>
              <a:t>HÌNH VUÔNG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86745" r="56091" b="2515"/>
          <a:stretch>
            <a:fillRect/>
          </a:stretch>
        </p:blipFill>
        <p:spPr>
          <a:xfrm>
            <a:off x="7801975" y="82260"/>
            <a:ext cx="783608" cy="862608"/>
          </a:xfrm>
          <a:custGeom>
            <a:avLst/>
            <a:gdLst>
              <a:gd name="connsiteX0" fmla="*/ 0 w 669130"/>
              <a:gd name="connsiteY0" fmla="*/ 0 h 736589"/>
              <a:gd name="connsiteX1" fmla="*/ 669130 w 669130"/>
              <a:gd name="connsiteY1" fmla="*/ 0 h 736589"/>
              <a:gd name="connsiteX2" fmla="*/ 669130 w 669130"/>
              <a:gd name="connsiteY2" fmla="*/ 736589 h 736589"/>
              <a:gd name="connsiteX3" fmla="*/ 0 w 669130"/>
              <a:gd name="connsiteY3" fmla="*/ 736589 h 7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30" h="736589">
                <a:moveTo>
                  <a:pt x="0" y="0"/>
                </a:moveTo>
                <a:lnTo>
                  <a:pt x="669130" y="0"/>
                </a:lnTo>
                <a:lnTo>
                  <a:pt x="669130" y="736589"/>
                </a:lnTo>
                <a:lnTo>
                  <a:pt x="0" y="736589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15771" y="646868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汇报人：我图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5387929" y="5100066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4331262" y="5232996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graphicFrame>
        <p:nvGraphicFramePr>
          <p:cNvPr id="22" name="Group 6">
            <a:extLst>
              <a:ext uri="{FF2B5EF4-FFF2-40B4-BE49-F238E27FC236}">
                <a16:creationId xmlns:a16="http://schemas.microsoft.com/office/drawing/2014/main" id="{2AAABB9B-C2A0-485C-BE13-2E8975D31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51059"/>
              </p:ext>
            </p:extLst>
          </p:nvPr>
        </p:nvGraphicFramePr>
        <p:xfrm>
          <a:off x="2649279" y="2157906"/>
          <a:ext cx="7254298" cy="3945740"/>
        </p:xfrm>
        <a:graphic>
          <a:graphicData uri="http://schemas.openxmlformats.org/drawingml/2006/table">
            <a:tbl>
              <a:tblPr/>
              <a:tblGrid>
                <a:gridCol w="488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851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AutoShape 184">
            <a:extLst>
              <a:ext uri="{FF2B5EF4-FFF2-40B4-BE49-F238E27FC236}">
                <a16:creationId xmlns:a16="http://schemas.microsoft.com/office/drawing/2014/main" id="{58712A93-8311-45D0-A02C-659166538B9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95045" y="1829308"/>
            <a:ext cx="2371725" cy="4571966"/>
          </a:xfrm>
          <a:prstGeom prst="flowChartDocumen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algn="ctr" eaLnBrk="1" hangingPunct="1"/>
            <a:endParaRPr lang="en-US" altLang="en-US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24" name="Line 185">
            <a:extLst>
              <a:ext uri="{FF2B5EF4-FFF2-40B4-BE49-F238E27FC236}">
                <a16:creationId xmlns:a16="http://schemas.microsoft.com/office/drawing/2014/main" id="{17C4FAD5-A0E9-4E86-A3FA-E21B9C9A1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8791" y="2958004"/>
            <a:ext cx="0" cy="23431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Box 187">
            <a:extLst>
              <a:ext uri="{FF2B5EF4-FFF2-40B4-BE49-F238E27FC236}">
                <a16:creationId xmlns:a16="http://schemas.microsoft.com/office/drawing/2014/main" id="{4956B2B0-0508-4BCD-A528-6F76BF48F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204" y="1357806"/>
            <a:ext cx="90373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6" name="Text Box 188">
            <a:extLst>
              <a:ext uri="{FF2B5EF4-FFF2-40B4-BE49-F238E27FC236}">
                <a16:creationId xmlns:a16="http://schemas.microsoft.com/office/drawing/2014/main" id="{22F9E919-7C13-41CC-B39D-3384E8BD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077" y="2043607"/>
            <a:ext cx="570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103500" y="5391286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487550" y="5391285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8939389" y="5391284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978543" y="4489827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75000" lnSpcReduction="2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cs typeface="Montserrat" panose="00000500000000000000" charset="0"/>
              </a:rPr>
              <a:t>Title text preset</a:t>
            </a:r>
          </a:p>
        </p:txBody>
      </p:sp>
      <p:sp>
        <p:nvSpPr>
          <p:cNvPr id="69" name="任意多边形: 形状 21"/>
          <p:cNvSpPr/>
          <p:nvPr/>
        </p:nvSpPr>
        <p:spPr bwMode="auto">
          <a:xfrm>
            <a:off x="2581477" y="3729852"/>
            <a:ext cx="260941" cy="469694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317921" y="4489826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75000" lnSpcReduction="2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>
                <a:solidFill>
                  <a:schemeClr val="bg1"/>
                </a:solidFill>
                <a:cs typeface="Montserrat" panose="00000500000000000000" charset="0"/>
              </a:rPr>
              <a:t>Title text preset</a:t>
            </a:r>
          </a:p>
        </p:txBody>
      </p:sp>
      <p:sp>
        <p:nvSpPr>
          <p:cNvPr id="71" name="矩形 70"/>
          <p:cNvSpPr/>
          <p:nvPr/>
        </p:nvSpPr>
        <p:spPr>
          <a:xfrm>
            <a:off x="8791403" y="4489825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75000" lnSpcReduction="2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>
                <a:solidFill>
                  <a:schemeClr val="bg1"/>
                </a:solidFill>
                <a:cs typeface="Montserrat" panose="00000500000000000000" charset="0"/>
              </a:rPr>
              <a:t>Title text preset</a:t>
            </a:r>
          </a:p>
        </p:txBody>
      </p:sp>
      <p:sp>
        <p:nvSpPr>
          <p:cNvPr id="72" name="任意多边形: 形状 24"/>
          <p:cNvSpPr/>
          <p:nvPr/>
        </p:nvSpPr>
        <p:spPr bwMode="auto">
          <a:xfrm>
            <a:off x="9282856" y="3729850"/>
            <a:ext cx="529963" cy="52898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73" name="任意多边形: 形状 25"/>
          <p:cNvSpPr/>
          <p:nvPr/>
        </p:nvSpPr>
        <p:spPr bwMode="auto">
          <a:xfrm>
            <a:off x="5828476" y="3758745"/>
            <a:ext cx="535045" cy="439761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5" name="Text Box 179">
            <a:extLst>
              <a:ext uri="{FF2B5EF4-FFF2-40B4-BE49-F238E27FC236}">
                <a16:creationId xmlns:a16="http://schemas.microsoft.com/office/drawing/2014/main" id="{71EB9879-3611-4E8C-A82D-9196C2029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82" y="1378685"/>
            <a:ext cx="609600" cy="41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Arial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Arial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26" name="Group 181">
            <a:extLst>
              <a:ext uri="{FF2B5EF4-FFF2-40B4-BE49-F238E27FC236}">
                <a16:creationId xmlns:a16="http://schemas.microsoft.com/office/drawing/2014/main" id="{F0287F82-B0D8-46C3-8D87-8212B5BCF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040064"/>
              </p:ext>
            </p:extLst>
          </p:nvPr>
        </p:nvGraphicFramePr>
        <p:xfrm>
          <a:off x="2762282" y="1378685"/>
          <a:ext cx="6400800" cy="4760119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" name="AutoShape 352">
            <a:extLst>
              <a:ext uri="{FF2B5EF4-FFF2-40B4-BE49-F238E27FC236}">
                <a16:creationId xmlns:a16="http://schemas.microsoft.com/office/drawing/2014/main" id="{298C6F96-A4CE-418E-9224-8D6F7EDBEE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62483" y="2274034"/>
            <a:ext cx="3198813" cy="3486150"/>
          </a:xfrm>
          <a:prstGeom prst="flowChartDocumen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 eaLnBrk="1" hangingPunct="1"/>
            <a:endParaRPr lang="vi-VN" altLang="en-US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28" name="Line 353">
            <a:extLst>
              <a:ext uri="{FF2B5EF4-FFF2-40B4-BE49-F238E27FC236}">
                <a16:creationId xmlns:a16="http://schemas.microsoft.com/office/drawing/2014/main" id="{1A61D437-2298-4015-B41C-164192889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482" y="3321785"/>
            <a:ext cx="3200400" cy="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7" name="Freeform 34"/>
          <p:cNvSpPr>
            <a:spLocks noChangeAspect="1" noEditPoints="1"/>
          </p:cNvSpPr>
          <p:nvPr/>
        </p:nvSpPr>
        <p:spPr bwMode="auto">
          <a:xfrm>
            <a:off x="7048566" y="2633802"/>
            <a:ext cx="312142" cy="522795"/>
          </a:xfrm>
          <a:custGeom>
            <a:avLst/>
            <a:gdLst>
              <a:gd name="T0" fmla="*/ 203 w 203"/>
              <a:gd name="T1" fmla="*/ 179 h 340"/>
              <a:gd name="T2" fmla="*/ 104 w 203"/>
              <a:gd name="T3" fmla="*/ 179 h 340"/>
              <a:gd name="T4" fmla="*/ 191 w 203"/>
              <a:gd name="T5" fmla="*/ 80 h 340"/>
              <a:gd name="T6" fmla="*/ 123 w 203"/>
              <a:gd name="T7" fmla="*/ 80 h 340"/>
              <a:gd name="T8" fmla="*/ 123 w 203"/>
              <a:gd name="T9" fmla="*/ 0 h 340"/>
              <a:gd name="T10" fmla="*/ 79 w 203"/>
              <a:gd name="T11" fmla="*/ 0 h 340"/>
              <a:gd name="T12" fmla="*/ 79 w 203"/>
              <a:gd name="T13" fmla="*/ 80 h 340"/>
              <a:gd name="T14" fmla="*/ 11 w 203"/>
              <a:gd name="T15" fmla="*/ 80 h 340"/>
              <a:gd name="T16" fmla="*/ 98 w 203"/>
              <a:gd name="T17" fmla="*/ 179 h 340"/>
              <a:gd name="T18" fmla="*/ 0 w 203"/>
              <a:gd name="T19" fmla="*/ 179 h 340"/>
              <a:gd name="T20" fmla="*/ 0 w 203"/>
              <a:gd name="T21" fmla="*/ 317 h 340"/>
              <a:gd name="T22" fmla="*/ 87 w 203"/>
              <a:gd name="T23" fmla="*/ 317 h 340"/>
              <a:gd name="T24" fmla="*/ 64 w 203"/>
              <a:gd name="T25" fmla="*/ 340 h 340"/>
              <a:gd name="T26" fmla="*/ 140 w 203"/>
              <a:gd name="T27" fmla="*/ 340 h 340"/>
              <a:gd name="T28" fmla="*/ 116 w 203"/>
              <a:gd name="T29" fmla="*/ 317 h 340"/>
              <a:gd name="T30" fmla="*/ 203 w 203"/>
              <a:gd name="T31" fmla="*/ 317 h 340"/>
              <a:gd name="T32" fmla="*/ 203 w 203"/>
              <a:gd name="T33" fmla="*/ 179 h 340"/>
              <a:gd name="T34" fmla="*/ 178 w 203"/>
              <a:gd name="T35" fmla="*/ 293 h 340"/>
              <a:gd name="T36" fmla="*/ 26 w 203"/>
              <a:gd name="T37" fmla="*/ 293 h 340"/>
              <a:gd name="T38" fmla="*/ 26 w 203"/>
              <a:gd name="T39" fmla="*/ 204 h 340"/>
              <a:gd name="T40" fmla="*/ 178 w 203"/>
              <a:gd name="T41" fmla="*/ 204 h 340"/>
              <a:gd name="T42" fmla="*/ 178 w 203"/>
              <a:gd name="T43" fmla="*/ 293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3" h="340">
                <a:moveTo>
                  <a:pt x="203" y="179"/>
                </a:moveTo>
                <a:lnTo>
                  <a:pt x="104" y="179"/>
                </a:lnTo>
                <a:lnTo>
                  <a:pt x="191" y="80"/>
                </a:lnTo>
                <a:lnTo>
                  <a:pt x="123" y="80"/>
                </a:lnTo>
                <a:lnTo>
                  <a:pt x="123" y="0"/>
                </a:lnTo>
                <a:lnTo>
                  <a:pt x="79" y="0"/>
                </a:lnTo>
                <a:lnTo>
                  <a:pt x="79" y="80"/>
                </a:lnTo>
                <a:lnTo>
                  <a:pt x="11" y="80"/>
                </a:lnTo>
                <a:lnTo>
                  <a:pt x="98" y="179"/>
                </a:lnTo>
                <a:lnTo>
                  <a:pt x="0" y="179"/>
                </a:lnTo>
                <a:lnTo>
                  <a:pt x="0" y="317"/>
                </a:lnTo>
                <a:lnTo>
                  <a:pt x="87" y="317"/>
                </a:lnTo>
                <a:lnTo>
                  <a:pt x="64" y="340"/>
                </a:lnTo>
                <a:lnTo>
                  <a:pt x="140" y="340"/>
                </a:lnTo>
                <a:lnTo>
                  <a:pt x="116" y="317"/>
                </a:lnTo>
                <a:lnTo>
                  <a:pt x="203" y="317"/>
                </a:lnTo>
                <a:lnTo>
                  <a:pt x="203" y="179"/>
                </a:lnTo>
                <a:close/>
                <a:moveTo>
                  <a:pt x="178" y="293"/>
                </a:moveTo>
                <a:lnTo>
                  <a:pt x="26" y="293"/>
                </a:lnTo>
                <a:lnTo>
                  <a:pt x="26" y="204"/>
                </a:lnTo>
                <a:lnTo>
                  <a:pt x="178" y="204"/>
                </a:lnTo>
                <a:lnTo>
                  <a:pt x="178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29" name="Group 37"/>
          <p:cNvGrpSpPr>
            <a:grpSpLocks noChangeAspect="1"/>
          </p:cNvGrpSpPr>
          <p:nvPr/>
        </p:nvGrpSpPr>
        <p:grpSpPr bwMode="auto">
          <a:xfrm>
            <a:off x="6942233" y="5434458"/>
            <a:ext cx="522798" cy="522795"/>
            <a:chOff x="4610" y="1794"/>
            <a:chExt cx="354" cy="354"/>
          </a:xfrm>
          <a:solidFill>
            <a:schemeClr val="bg1"/>
          </a:solidFill>
        </p:grpSpPr>
        <p:sp>
          <p:nvSpPr>
            <p:cNvPr id="30" name="Freeform 38"/>
            <p:cNvSpPr/>
            <p:nvPr/>
          </p:nvSpPr>
          <p:spPr bwMode="auto">
            <a:xfrm>
              <a:off x="4610" y="1794"/>
              <a:ext cx="216" cy="216"/>
            </a:xfrm>
            <a:custGeom>
              <a:avLst/>
              <a:gdLst>
                <a:gd name="T0" fmla="*/ 103 w 181"/>
                <a:gd name="T1" fmla="*/ 143 h 181"/>
                <a:gd name="T2" fmla="*/ 91 w 181"/>
                <a:gd name="T3" fmla="*/ 140 h 181"/>
                <a:gd name="T4" fmla="*/ 41 w 181"/>
                <a:gd name="T5" fmla="*/ 91 h 181"/>
                <a:gd name="T6" fmla="*/ 41 w 181"/>
                <a:gd name="T7" fmla="*/ 75 h 181"/>
                <a:gd name="T8" fmla="*/ 75 w 181"/>
                <a:gd name="T9" fmla="*/ 41 h 181"/>
                <a:gd name="T10" fmla="*/ 91 w 181"/>
                <a:gd name="T11" fmla="*/ 41 h 181"/>
                <a:gd name="T12" fmla="*/ 141 w 181"/>
                <a:gd name="T13" fmla="*/ 91 h 181"/>
                <a:gd name="T14" fmla="*/ 143 w 181"/>
                <a:gd name="T15" fmla="*/ 104 h 181"/>
                <a:gd name="T16" fmla="*/ 166 w 181"/>
                <a:gd name="T17" fmla="*/ 127 h 181"/>
                <a:gd name="T18" fmla="*/ 164 w 181"/>
                <a:gd name="T19" fmla="*/ 67 h 181"/>
                <a:gd name="T20" fmla="*/ 114 w 181"/>
                <a:gd name="T21" fmla="*/ 18 h 181"/>
                <a:gd name="T22" fmla="*/ 52 w 181"/>
                <a:gd name="T23" fmla="*/ 18 h 181"/>
                <a:gd name="T24" fmla="*/ 18 w 181"/>
                <a:gd name="T25" fmla="*/ 52 h 181"/>
                <a:gd name="T26" fmla="*/ 18 w 181"/>
                <a:gd name="T27" fmla="*/ 114 h 181"/>
                <a:gd name="T28" fmla="*/ 67 w 181"/>
                <a:gd name="T29" fmla="*/ 164 h 181"/>
                <a:gd name="T30" fmla="*/ 127 w 181"/>
                <a:gd name="T31" fmla="*/ 167 h 181"/>
                <a:gd name="T32" fmla="*/ 103 w 181"/>
                <a:gd name="T3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181">
                  <a:moveTo>
                    <a:pt x="103" y="143"/>
                  </a:moveTo>
                  <a:cubicBezTo>
                    <a:pt x="99" y="145"/>
                    <a:pt x="94" y="144"/>
                    <a:pt x="91" y="14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37" y="87"/>
                    <a:pt x="37" y="80"/>
                    <a:pt x="41" y="75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80" y="37"/>
                    <a:pt x="87" y="37"/>
                    <a:pt x="91" y="4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4" y="94"/>
                    <a:pt x="145" y="99"/>
                    <a:pt x="143" y="104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81" y="110"/>
                    <a:pt x="181" y="84"/>
                    <a:pt x="164" y="6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97" y="0"/>
                    <a:pt x="69" y="0"/>
                    <a:pt x="52" y="18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0" y="69"/>
                    <a:pt x="0" y="97"/>
                    <a:pt x="18" y="114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84" y="180"/>
                    <a:pt x="110" y="181"/>
                    <a:pt x="127" y="167"/>
                  </a:cubicBezTo>
                  <a:lnTo>
                    <a:pt x="103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39"/>
            <p:cNvSpPr/>
            <p:nvPr/>
          </p:nvSpPr>
          <p:spPr bwMode="auto">
            <a:xfrm>
              <a:off x="4748" y="1932"/>
              <a:ext cx="216" cy="216"/>
            </a:xfrm>
            <a:custGeom>
              <a:avLst/>
              <a:gdLst>
                <a:gd name="T0" fmla="*/ 129 w 181"/>
                <a:gd name="T1" fmla="*/ 163 h 181"/>
                <a:gd name="T2" fmla="*/ 163 w 181"/>
                <a:gd name="T3" fmla="*/ 129 h 181"/>
                <a:gd name="T4" fmla="*/ 163 w 181"/>
                <a:gd name="T5" fmla="*/ 67 h 181"/>
                <a:gd name="T6" fmla="*/ 114 w 181"/>
                <a:gd name="T7" fmla="*/ 17 h 181"/>
                <a:gd name="T8" fmla="*/ 54 w 181"/>
                <a:gd name="T9" fmla="*/ 15 h 181"/>
                <a:gd name="T10" fmla="*/ 77 w 181"/>
                <a:gd name="T11" fmla="*/ 38 h 181"/>
                <a:gd name="T12" fmla="*/ 90 w 181"/>
                <a:gd name="T13" fmla="*/ 40 h 181"/>
                <a:gd name="T14" fmla="*/ 140 w 181"/>
                <a:gd name="T15" fmla="*/ 90 h 181"/>
                <a:gd name="T16" fmla="*/ 140 w 181"/>
                <a:gd name="T17" fmla="*/ 106 h 181"/>
                <a:gd name="T18" fmla="*/ 106 w 181"/>
                <a:gd name="T19" fmla="*/ 140 h 181"/>
                <a:gd name="T20" fmla="*/ 90 w 181"/>
                <a:gd name="T21" fmla="*/ 140 h 181"/>
                <a:gd name="T22" fmla="*/ 41 w 181"/>
                <a:gd name="T23" fmla="*/ 90 h 181"/>
                <a:gd name="T24" fmla="*/ 38 w 181"/>
                <a:gd name="T25" fmla="*/ 78 h 181"/>
                <a:gd name="T26" fmla="*/ 14 w 181"/>
                <a:gd name="T27" fmla="*/ 54 h 181"/>
                <a:gd name="T28" fmla="*/ 17 w 181"/>
                <a:gd name="T29" fmla="*/ 114 h 181"/>
                <a:gd name="T30" fmla="*/ 67 w 181"/>
                <a:gd name="T31" fmla="*/ 163 h 181"/>
                <a:gd name="T32" fmla="*/ 129 w 181"/>
                <a:gd name="T33" fmla="*/ 16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181">
                  <a:moveTo>
                    <a:pt x="129" y="163"/>
                  </a:moveTo>
                  <a:cubicBezTo>
                    <a:pt x="163" y="129"/>
                    <a:pt x="163" y="129"/>
                    <a:pt x="163" y="129"/>
                  </a:cubicBezTo>
                  <a:cubicBezTo>
                    <a:pt x="181" y="112"/>
                    <a:pt x="181" y="84"/>
                    <a:pt x="163" y="6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97" y="0"/>
                    <a:pt x="71" y="0"/>
                    <a:pt x="54" y="15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2" y="36"/>
                    <a:pt x="87" y="37"/>
                    <a:pt x="90" y="4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4" y="94"/>
                    <a:pt x="144" y="101"/>
                    <a:pt x="140" y="106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1" y="144"/>
                    <a:pt x="94" y="144"/>
                    <a:pt x="90" y="14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37" y="87"/>
                    <a:pt x="36" y="82"/>
                    <a:pt x="38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0" y="71"/>
                    <a:pt x="1" y="97"/>
                    <a:pt x="17" y="114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84" y="181"/>
                    <a:pt x="112" y="181"/>
                    <a:pt x="12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40"/>
            <p:cNvSpPr/>
            <p:nvPr/>
          </p:nvSpPr>
          <p:spPr bwMode="auto">
            <a:xfrm>
              <a:off x="4704" y="1888"/>
              <a:ext cx="164" cy="165"/>
            </a:xfrm>
            <a:custGeom>
              <a:avLst/>
              <a:gdLst>
                <a:gd name="T0" fmla="*/ 6 w 138"/>
                <a:gd name="T1" fmla="*/ 6 h 138"/>
                <a:gd name="T2" fmla="*/ 6 w 138"/>
                <a:gd name="T3" fmla="*/ 30 h 138"/>
                <a:gd name="T4" fmla="*/ 108 w 138"/>
                <a:gd name="T5" fmla="*/ 132 h 138"/>
                <a:gd name="T6" fmla="*/ 131 w 138"/>
                <a:gd name="T7" fmla="*/ 132 h 138"/>
                <a:gd name="T8" fmla="*/ 131 w 138"/>
                <a:gd name="T9" fmla="*/ 108 h 138"/>
                <a:gd name="T10" fmla="*/ 30 w 138"/>
                <a:gd name="T11" fmla="*/ 6 h 138"/>
                <a:gd name="T12" fmla="*/ 6 w 138"/>
                <a:gd name="T13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38">
                  <a:moveTo>
                    <a:pt x="6" y="6"/>
                  </a:moveTo>
                  <a:cubicBezTo>
                    <a:pt x="0" y="13"/>
                    <a:pt x="0" y="23"/>
                    <a:pt x="6" y="30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4" y="138"/>
                    <a:pt x="125" y="138"/>
                    <a:pt x="131" y="132"/>
                  </a:cubicBezTo>
                  <a:cubicBezTo>
                    <a:pt x="138" y="125"/>
                    <a:pt x="138" y="114"/>
                    <a:pt x="131" y="10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3" y="0"/>
                    <a:pt x="13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34" name="Group 28"/>
          <p:cNvGrpSpPr>
            <a:grpSpLocks noChangeAspect="1"/>
          </p:cNvGrpSpPr>
          <p:nvPr/>
        </p:nvGrpSpPr>
        <p:grpSpPr bwMode="auto">
          <a:xfrm>
            <a:off x="6860481" y="4034130"/>
            <a:ext cx="686296" cy="522795"/>
            <a:chOff x="2328" y="3199"/>
            <a:chExt cx="340" cy="259"/>
          </a:xfrm>
          <a:solidFill>
            <a:schemeClr val="bg1"/>
          </a:solidFill>
        </p:grpSpPr>
        <p:sp>
          <p:nvSpPr>
            <p:cNvPr id="35" name="Freeform 29"/>
            <p:cNvSpPr/>
            <p:nvPr/>
          </p:nvSpPr>
          <p:spPr bwMode="auto">
            <a:xfrm>
              <a:off x="2328" y="3199"/>
              <a:ext cx="340" cy="237"/>
            </a:xfrm>
            <a:custGeom>
              <a:avLst/>
              <a:gdLst>
                <a:gd name="T0" fmla="*/ 253 w 288"/>
                <a:gd name="T1" fmla="*/ 90 h 200"/>
                <a:gd name="T2" fmla="*/ 254 w 288"/>
                <a:gd name="T3" fmla="*/ 85 h 200"/>
                <a:gd name="T4" fmla="*/ 168 w 288"/>
                <a:gd name="T5" fmla="*/ 0 h 200"/>
                <a:gd name="T6" fmla="*/ 91 w 288"/>
                <a:gd name="T7" fmla="*/ 48 h 200"/>
                <a:gd name="T8" fmla="*/ 67 w 288"/>
                <a:gd name="T9" fmla="*/ 40 h 200"/>
                <a:gd name="T10" fmla="*/ 27 w 288"/>
                <a:gd name="T11" fmla="*/ 80 h 200"/>
                <a:gd name="T12" fmla="*/ 29 w 288"/>
                <a:gd name="T13" fmla="*/ 91 h 200"/>
                <a:gd name="T14" fmla="*/ 0 w 288"/>
                <a:gd name="T15" fmla="*/ 141 h 200"/>
                <a:gd name="T16" fmla="*/ 58 w 288"/>
                <a:gd name="T17" fmla="*/ 199 h 200"/>
                <a:gd name="T18" fmla="*/ 58 w 288"/>
                <a:gd name="T19" fmla="*/ 199 h 200"/>
                <a:gd name="T20" fmla="*/ 58 w 288"/>
                <a:gd name="T21" fmla="*/ 199 h 200"/>
                <a:gd name="T22" fmla="*/ 58 w 288"/>
                <a:gd name="T23" fmla="*/ 199 h 200"/>
                <a:gd name="T24" fmla="*/ 59 w 288"/>
                <a:gd name="T25" fmla="*/ 199 h 200"/>
                <a:gd name="T26" fmla="*/ 103 w 288"/>
                <a:gd name="T27" fmla="*/ 199 h 200"/>
                <a:gd name="T28" fmla="*/ 103 w 288"/>
                <a:gd name="T29" fmla="*/ 176 h 200"/>
                <a:gd name="T30" fmla="*/ 91 w 288"/>
                <a:gd name="T31" fmla="*/ 176 h 200"/>
                <a:gd name="T32" fmla="*/ 63 w 288"/>
                <a:gd name="T33" fmla="*/ 160 h 200"/>
                <a:gd name="T34" fmla="*/ 68 w 288"/>
                <a:gd name="T35" fmla="*/ 129 h 200"/>
                <a:gd name="T36" fmla="*/ 119 w 288"/>
                <a:gd name="T37" fmla="*/ 69 h 200"/>
                <a:gd name="T38" fmla="*/ 144 w 288"/>
                <a:gd name="T39" fmla="*/ 57 h 200"/>
                <a:gd name="T40" fmla="*/ 169 w 288"/>
                <a:gd name="T41" fmla="*/ 69 h 200"/>
                <a:gd name="T42" fmla="*/ 219 w 288"/>
                <a:gd name="T43" fmla="*/ 129 h 200"/>
                <a:gd name="T44" fmla="*/ 224 w 288"/>
                <a:gd name="T45" fmla="*/ 160 h 200"/>
                <a:gd name="T46" fmla="*/ 197 w 288"/>
                <a:gd name="T47" fmla="*/ 176 h 200"/>
                <a:gd name="T48" fmla="*/ 184 w 288"/>
                <a:gd name="T49" fmla="*/ 176 h 200"/>
                <a:gd name="T50" fmla="*/ 184 w 288"/>
                <a:gd name="T51" fmla="*/ 199 h 200"/>
                <a:gd name="T52" fmla="*/ 229 w 288"/>
                <a:gd name="T53" fmla="*/ 199 h 200"/>
                <a:gd name="T54" fmla="*/ 232 w 288"/>
                <a:gd name="T55" fmla="*/ 200 h 200"/>
                <a:gd name="T56" fmla="*/ 288 w 288"/>
                <a:gd name="T57" fmla="*/ 143 h 200"/>
                <a:gd name="T58" fmla="*/ 253 w 288"/>
                <a:gd name="T59" fmla="*/ 9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8" h="200">
                  <a:moveTo>
                    <a:pt x="253" y="90"/>
                  </a:moveTo>
                  <a:cubicBezTo>
                    <a:pt x="254" y="89"/>
                    <a:pt x="254" y="87"/>
                    <a:pt x="254" y="85"/>
                  </a:cubicBezTo>
                  <a:cubicBezTo>
                    <a:pt x="254" y="38"/>
                    <a:pt x="215" y="0"/>
                    <a:pt x="168" y="0"/>
                  </a:cubicBezTo>
                  <a:cubicBezTo>
                    <a:pt x="134" y="0"/>
                    <a:pt x="105" y="20"/>
                    <a:pt x="91" y="48"/>
                  </a:cubicBezTo>
                  <a:cubicBezTo>
                    <a:pt x="84" y="43"/>
                    <a:pt x="76" y="40"/>
                    <a:pt x="67" y="40"/>
                  </a:cubicBezTo>
                  <a:cubicBezTo>
                    <a:pt x="45" y="40"/>
                    <a:pt x="27" y="58"/>
                    <a:pt x="27" y="80"/>
                  </a:cubicBezTo>
                  <a:cubicBezTo>
                    <a:pt x="27" y="84"/>
                    <a:pt x="28" y="88"/>
                    <a:pt x="29" y="91"/>
                  </a:cubicBezTo>
                  <a:cubicBezTo>
                    <a:pt x="12" y="102"/>
                    <a:pt x="0" y="120"/>
                    <a:pt x="0" y="141"/>
                  </a:cubicBezTo>
                  <a:cubicBezTo>
                    <a:pt x="0" y="173"/>
                    <a:pt x="26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9" y="199"/>
                    <a:pt x="5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78" y="176"/>
                    <a:pt x="68" y="170"/>
                    <a:pt x="63" y="160"/>
                  </a:cubicBezTo>
                  <a:cubicBezTo>
                    <a:pt x="59" y="150"/>
                    <a:pt x="61" y="138"/>
                    <a:pt x="68" y="129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5" y="61"/>
                    <a:pt x="134" y="57"/>
                    <a:pt x="144" y="57"/>
                  </a:cubicBezTo>
                  <a:cubicBezTo>
                    <a:pt x="153" y="57"/>
                    <a:pt x="162" y="61"/>
                    <a:pt x="169" y="69"/>
                  </a:cubicBezTo>
                  <a:cubicBezTo>
                    <a:pt x="219" y="129"/>
                    <a:pt x="219" y="129"/>
                    <a:pt x="219" y="129"/>
                  </a:cubicBezTo>
                  <a:cubicBezTo>
                    <a:pt x="227" y="138"/>
                    <a:pt x="228" y="150"/>
                    <a:pt x="224" y="160"/>
                  </a:cubicBezTo>
                  <a:cubicBezTo>
                    <a:pt x="219" y="170"/>
                    <a:pt x="209" y="176"/>
                    <a:pt x="197" y="176"/>
                  </a:cubicBezTo>
                  <a:cubicBezTo>
                    <a:pt x="184" y="176"/>
                    <a:pt x="184" y="176"/>
                    <a:pt x="184" y="176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229" y="199"/>
                    <a:pt x="229" y="199"/>
                    <a:pt x="229" y="199"/>
                  </a:cubicBezTo>
                  <a:cubicBezTo>
                    <a:pt x="230" y="199"/>
                    <a:pt x="231" y="200"/>
                    <a:pt x="232" y="200"/>
                  </a:cubicBezTo>
                  <a:cubicBezTo>
                    <a:pt x="263" y="200"/>
                    <a:pt x="288" y="174"/>
                    <a:pt x="288" y="143"/>
                  </a:cubicBezTo>
                  <a:cubicBezTo>
                    <a:pt x="288" y="119"/>
                    <a:pt x="274" y="99"/>
                    <a:pt x="25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2426" y="3295"/>
              <a:ext cx="143" cy="163"/>
            </a:xfrm>
            <a:custGeom>
              <a:avLst/>
              <a:gdLst>
                <a:gd name="T0" fmla="*/ 117 w 121"/>
                <a:gd name="T1" fmla="*/ 63 h 138"/>
                <a:gd name="T2" fmla="*/ 67 w 121"/>
                <a:gd name="T3" fmla="*/ 3 h 138"/>
                <a:gd name="T4" fmla="*/ 61 w 121"/>
                <a:gd name="T5" fmla="*/ 0 h 138"/>
                <a:gd name="T6" fmla="*/ 54 w 121"/>
                <a:gd name="T7" fmla="*/ 3 h 138"/>
                <a:gd name="T8" fmla="*/ 4 w 121"/>
                <a:gd name="T9" fmla="*/ 63 h 138"/>
                <a:gd name="T10" fmla="*/ 8 w 121"/>
                <a:gd name="T11" fmla="*/ 71 h 138"/>
                <a:gd name="T12" fmla="*/ 34 w 121"/>
                <a:gd name="T13" fmla="*/ 71 h 138"/>
                <a:gd name="T14" fmla="*/ 44 w 121"/>
                <a:gd name="T15" fmla="*/ 71 h 138"/>
                <a:gd name="T16" fmla="*/ 44 w 121"/>
                <a:gd name="T17" fmla="*/ 127 h 138"/>
                <a:gd name="T18" fmla="*/ 55 w 121"/>
                <a:gd name="T19" fmla="*/ 138 h 138"/>
                <a:gd name="T20" fmla="*/ 67 w 121"/>
                <a:gd name="T21" fmla="*/ 138 h 138"/>
                <a:gd name="T22" fmla="*/ 77 w 121"/>
                <a:gd name="T23" fmla="*/ 127 h 138"/>
                <a:gd name="T24" fmla="*/ 77 w 121"/>
                <a:gd name="T25" fmla="*/ 71 h 138"/>
                <a:gd name="T26" fmla="*/ 87 w 121"/>
                <a:gd name="T27" fmla="*/ 71 h 138"/>
                <a:gd name="T28" fmla="*/ 114 w 121"/>
                <a:gd name="T29" fmla="*/ 71 h 138"/>
                <a:gd name="T30" fmla="*/ 117 w 121"/>
                <a:gd name="T31" fmla="*/ 6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38">
                  <a:moveTo>
                    <a:pt x="117" y="63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5" y="1"/>
                    <a:pt x="63" y="0"/>
                    <a:pt x="61" y="0"/>
                  </a:cubicBezTo>
                  <a:cubicBezTo>
                    <a:pt x="58" y="0"/>
                    <a:pt x="56" y="1"/>
                    <a:pt x="54" y="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0" y="68"/>
                    <a:pt x="2" y="71"/>
                    <a:pt x="8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7" y="71"/>
                    <a:pt x="40" y="71"/>
                    <a:pt x="44" y="71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44" y="133"/>
                    <a:pt x="49" y="138"/>
                    <a:pt x="55" y="138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72" y="138"/>
                    <a:pt x="77" y="133"/>
                    <a:pt x="77" y="127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81" y="71"/>
                    <a:pt x="84" y="71"/>
                    <a:pt x="87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9" y="71"/>
                    <a:pt x="121" y="68"/>
                    <a:pt x="11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41" name="圆柱形 24">
            <a:extLst>
              <a:ext uri="{FF2B5EF4-FFF2-40B4-BE49-F238E27FC236}">
                <a16:creationId xmlns:a16="http://schemas.microsoft.com/office/drawing/2014/main" id="{815DA7E3-70AF-4C6F-8F64-93BDABE778E4}"/>
              </a:ext>
            </a:extLst>
          </p:cNvPr>
          <p:cNvSpPr/>
          <p:nvPr/>
        </p:nvSpPr>
        <p:spPr>
          <a:xfrm>
            <a:off x="151973" y="5288380"/>
            <a:ext cx="2901766" cy="1071223"/>
          </a:xfrm>
          <a:prstGeom prst="can">
            <a:avLst>
              <a:gd name="adj" fmla="val 50000"/>
            </a:avLst>
          </a:prstGeom>
          <a:solidFill>
            <a:srgbClr val="7CA23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pic>
        <p:nvPicPr>
          <p:cNvPr id="42" name="图片 39">
            <a:extLst>
              <a:ext uri="{FF2B5EF4-FFF2-40B4-BE49-F238E27FC236}">
                <a16:creationId xmlns:a16="http://schemas.microsoft.com/office/drawing/2014/main" id="{E3C32A7E-5044-4938-9734-0D750B702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 rot="16200000">
            <a:off x="963006" y="3734469"/>
            <a:ext cx="1735068" cy="2446397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graphicFrame>
        <p:nvGraphicFramePr>
          <p:cNvPr id="43" name="Group 89">
            <a:extLst>
              <a:ext uri="{FF2B5EF4-FFF2-40B4-BE49-F238E27FC236}">
                <a16:creationId xmlns:a16="http://schemas.microsoft.com/office/drawing/2014/main" id="{3754278E-A099-440C-84DA-C0F4195C0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035432"/>
              </p:ext>
            </p:extLst>
          </p:nvPr>
        </p:nvGraphicFramePr>
        <p:xfrm>
          <a:off x="3968649" y="2523900"/>
          <a:ext cx="5724525" cy="3270650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8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" name="Text Box 91">
            <a:extLst>
              <a:ext uri="{FF2B5EF4-FFF2-40B4-BE49-F238E27FC236}">
                <a16:creationId xmlns:a16="http://schemas.microsoft.com/office/drawing/2014/main" id="{CEEE408E-F7E7-4F59-BE33-8A7E9B1E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773" y="1304699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5" name="Rectangle 92">
            <a:extLst>
              <a:ext uri="{FF2B5EF4-FFF2-40B4-BE49-F238E27FC236}">
                <a16:creationId xmlns:a16="http://schemas.microsoft.com/office/drawing/2014/main" id="{626B36CB-545F-476D-867E-52871EF2A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973" y="2923949"/>
            <a:ext cx="4343400" cy="24574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Line 93">
            <a:extLst>
              <a:ext uri="{FF2B5EF4-FFF2-40B4-BE49-F238E27FC236}">
                <a16:creationId xmlns:a16="http://schemas.microsoft.com/office/drawing/2014/main" id="{FBE5BC4A-923F-41B4-8262-786611AB26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3973" y="2923949"/>
            <a:ext cx="2209800" cy="1257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Line 94">
            <a:extLst>
              <a:ext uri="{FF2B5EF4-FFF2-40B4-BE49-F238E27FC236}">
                <a16:creationId xmlns:a16="http://schemas.microsoft.com/office/drawing/2014/main" id="{C8749AF8-39FA-45EB-A018-2542E8441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2548" y="4181249"/>
            <a:ext cx="2133600" cy="1200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Line 95">
            <a:extLst>
              <a:ext uri="{FF2B5EF4-FFF2-40B4-BE49-F238E27FC236}">
                <a16:creationId xmlns:a16="http://schemas.microsoft.com/office/drawing/2014/main" id="{1890BD4E-6AEA-4534-B13A-A1D40EDFE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7573" y="2923949"/>
            <a:ext cx="2209800" cy="1257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Line 96">
            <a:extLst>
              <a:ext uri="{FF2B5EF4-FFF2-40B4-BE49-F238E27FC236}">
                <a16:creationId xmlns:a16="http://schemas.microsoft.com/office/drawing/2014/main" id="{ED34897B-ACA9-41F8-A90A-7FBBD75757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97573" y="4181249"/>
            <a:ext cx="2209800" cy="1200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9150" y="1505585"/>
            <a:ext cx="91586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Staff Arrangement</a:t>
            </a:r>
          </a:p>
        </p:txBody>
      </p:sp>
      <p:sp>
        <p:nvSpPr>
          <p:cNvPr id="12" name="Freeform 200" descr="e7d195523061f1c0deeec63e560781cfd59afb0ea006f2a87ABB68BF51EA6619813959095094C18C62A12F549504892A4AAA8C1554C6663626E05CA27F281A14E6983772AFC3FB97135759321DEA3D7004FB075A8443E2839EDDE51CC93F8F34790837CF8A906A33C401FA6D74DAEF4EFCB45B0D13261CB37919D34A526D973496B4906071D6A500365E8BA870058B53"/>
          <p:cNvSpPr>
            <a:spLocks noChangeAspect="1" noEditPoints="1"/>
          </p:cNvSpPr>
          <p:nvPr/>
        </p:nvSpPr>
        <p:spPr bwMode="auto">
          <a:xfrm>
            <a:off x="2586068" y="2888219"/>
            <a:ext cx="762082" cy="2408064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7CA23D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Freeform 9" descr="e7d195523061f1c0deeec63e560781cfd59afb0ea006f2a87ABB68BF51EA6619813959095094C18C62A12F549504892A4AAA8C1554C6663626E05CA27F281A14E6983772AFC3FB97135759321DEA3D7004FB075A8443E2839EDDE51CC93F8F34790837CF8A906A33C401FA6D74DAEF4EFCB45B0D13261CB37919D34A526D973496B4906071D6A500365E8BA870058B53"/>
          <p:cNvSpPr>
            <a:spLocks noChangeAspect="1" noEditPoints="1"/>
          </p:cNvSpPr>
          <p:nvPr/>
        </p:nvSpPr>
        <p:spPr bwMode="auto">
          <a:xfrm>
            <a:off x="4832845" y="2888219"/>
            <a:ext cx="614022" cy="2408064"/>
          </a:xfrm>
          <a:custGeom>
            <a:avLst/>
            <a:gdLst>
              <a:gd name="T0" fmla="*/ 556 w 592"/>
              <a:gd name="T1" fmla="*/ 422 h 2332"/>
              <a:gd name="T2" fmla="*/ 463 w 592"/>
              <a:gd name="T3" fmla="*/ 340 h 2332"/>
              <a:gd name="T4" fmla="*/ 443 w 592"/>
              <a:gd name="T5" fmla="*/ 286 h 2332"/>
              <a:gd name="T6" fmla="*/ 465 w 592"/>
              <a:gd name="T7" fmla="*/ 223 h 2332"/>
              <a:gd name="T8" fmla="*/ 398 w 592"/>
              <a:gd name="T9" fmla="*/ 18 h 2332"/>
              <a:gd name="T10" fmla="*/ 390 w 592"/>
              <a:gd name="T11" fmla="*/ 12 h 2332"/>
              <a:gd name="T12" fmla="*/ 322 w 592"/>
              <a:gd name="T13" fmla="*/ 0 h 2332"/>
              <a:gd name="T14" fmla="*/ 189 w 592"/>
              <a:gd name="T15" fmla="*/ 79 h 2332"/>
              <a:gd name="T16" fmla="*/ 206 w 592"/>
              <a:gd name="T17" fmla="*/ 92 h 2332"/>
              <a:gd name="T18" fmla="*/ 201 w 592"/>
              <a:gd name="T19" fmla="*/ 210 h 2332"/>
              <a:gd name="T20" fmla="*/ 202 w 592"/>
              <a:gd name="T21" fmla="*/ 262 h 2332"/>
              <a:gd name="T22" fmla="*/ 111 w 592"/>
              <a:gd name="T23" fmla="*/ 332 h 2332"/>
              <a:gd name="T24" fmla="*/ 65 w 592"/>
              <a:gd name="T25" fmla="*/ 494 h 2332"/>
              <a:gd name="T26" fmla="*/ 52 w 592"/>
              <a:gd name="T27" fmla="*/ 521 h 2332"/>
              <a:gd name="T28" fmla="*/ 13 w 592"/>
              <a:gd name="T29" fmla="*/ 778 h 2332"/>
              <a:gd name="T30" fmla="*/ 86 w 592"/>
              <a:gd name="T31" fmla="*/ 846 h 2332"/>
              <a:gd name="T32" fmla="*/ 90 w 592"/>
              <a:gd name="T33" fmla="*/ 1054 h 2332"/>
              <a:gd name="T34" fmla="*/ 124 w 592"/>
              <a:gd name="T35" fmla="*/ 1245 h 2332"/>
              <a:gd name="T36" fmla="*/ 195 w 592"/>
              <a:gd name="T37" fmla="*/ 1920 h 2332"/>
              <a:gd name="T38" fmla="*/ 203 w 592"/>
              <a:gd name="T39" fmla="*/ 2029 h 2332"/>
              <a:gd name="T40" fmla="*/ 147 w 592"/>
              <a:gd name="T41" fmla="*/ 2144 h 2332"/>
              <a:gd name="T42" fmla="*/ 195 w 592"/>
              <a:gd name="T43" fmla="*/ 2217 h 2332"/>
              <a:gd name="T44" fmla="*/ 297 w 592"/>
              <a:gd name="T45" fmla="*/ 2212 h 2332"/>
              <a:gd name="T46" fmla="*/ 315 w 592"/>
              <a:gd name="T47" fmla="*/ 2229 h 2332"/>
              <a:gd name="T48" fmla="*/ 267 w 592"/>
              <a:gd name="T49" fmla="*/ 2266 h 2332"/>
              <a:gd name="T50" fmla="*/ 355 w 592"/>
              <a:gd name="T51" fmla="*/ 2330 h 2332"/>
              <a:gd name="T52" fmla="*/ 531 w 592"/>
              <a:gd name="T53" fmla="*/ 2277 h 2332"/>
              <a:gd name="T54" fmla="*/ 545 w 592"/>
              <a:gd name="T55" fmla="*/ 2157 h 2332"/>
              <a:gd name="T56" fmla="*/ 527 w 592"/>
              <a:gd name="T57" fmla="*/ 1629 h 2332"/>
              <a:gd name="T58" fmla="*/ 491 w 592"/>
              <a:gd name="T59" fmla="*/ 1517 h 2332"/>
              <a:gd name="T60" fmla="*/ 494 w 592"/>
              <a:gd name="T61" fmla="*/ 1408 h 2332"/>
              <a:gd name="T62" fmla="*/ 487 w 592"/>
              <a:gd name="T63" fmla="*/ 1324 h 2332"/>
              <a:gd name="T64" fmla="*/ 517 w 592"/>
              <a:gd name="T65" fmla="*/ 1126 h 2332"/>
              <a:gd name="T66" fmla="*/ 503 w 592"/>
              <a:gd name="T67" fmla="*/ 988 h 2332"/>
              <a:gd name="T68" fmla="*/ 510 w 592"/>
              <a:gd name="T69" fmla="*/ 908 h 2332"/>
              <a:gd name="T70" fmla="*/ 539 w 592"/>
              <a:gd name="T71" fmla="*/ 754 h 2332"/>
              <a:gd name="T72" fmla="*/ 592 w 592"/>
              <a:gd name="T73" fmla="*/ 630 h 2332"/>
              <a:gd name="T74" fmla="*/ 222 w 592"/>
              <a:gd name="T75" fmla="*/ 401 h 2332"/>
              <a:gd name="T76" fmla="*/ 155 w 592"/>
              <a:gd name="T77" fmla="*/ 469 h 2332"/>
              <a:gd name="T78" fmla="*/ 128 w 592"/>
              <a:gd name="T79" fmla="*/ 500 h 2332"/>
              <a:gd name="T80" fmla="*/ 175 w 592"/>
              <a:gd name="T81" fmla="*/ 422 h 2332"/>
              <a:gd name="T82" fmla="*/ 216 w 592"/>
              <a:gd name="T83" fmla="*/ 381 h 2332"/>
              <a:gd name="T84" fmla="*/ 235 w 592"/>
              <a:gd name="T85" fmla="*/ 362 h 2332"/>
              <a:gd name="T86" fmla="*/ 279 w 592"/>
              <a:gd name="T87" fmla="*/ 364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2" h="2332">
                <a:moveTo>
                  <a:pt x="592" y="630"/>
                </a:moveTo>
                <a:cubicBezTo>
                  <a:pt x="591" y="574"/>
                  <a:pt x="589" y="534"/>
                  <a:pt x="586" y="511"/>
                </a:cubicBezTo>
                <a:cubicBezTo>
                  <a:pt x="582" y="472"/>
                  <a:pt x="572" y="443"/>
                  <a:pt x="556" y="422"/>
                </a:cubicBezTo>
                <a:cubicBezTo>
                  <a:pt x="553" y="418"/>
                  <a:pt x="547" y="412"/>
                  <a:pt x="539" y="406"/>
                </a:cubicBezTo>
                <a:cubicBezTo>
                  <a:pt x="529" y="397"/>
                  <a:pt x="523" y="391"/>
                  <a:pt x="520" y="388"/>
                </a:cubicBezTo>
                <a:cubicBezTo>
                  <a:pt x="497" y="365"/>
                  <a:pt x="478" y="349"/>
                  <a:pt x="463" y="340"/>
                </a:cubicBezTo>
                <a:cubicBezTo>
                  <a:pt x="463" y="336"/>
                  <a:pt x="460" y="328"/>
                  <a:pt x="454" y="318"/>
                </a:cubicBezTo>
                <a:cubicBezTo>
                  <a:pt x="454" y="317"/>
                  <a:pt x="453" y="316"/>
                  <a:pt x="453" y="315"/>
                </a:cubicBezTo>
                <a:cubicBezTo>
                  <a:pt x="447" y="303"/>
                  <a:pt x="443" y="293"/>
                  <a:pt x="443" y="286"/>
                </a:cubicBezTo>
                <a:cubicBezTo>
                  <a:pt x="441" y="284"/>
                  <a:pt x="439" y="284"/>
                  <a:pt x="436" y="284"/>
                </a:cubicBezTo>
                <a:cubicBezTo>
                  <a:pt x="434" y="284"/>
                  <a:pt x="431" y="283"/>
                  <a:pt x="427" y="283"/>
                </a:cubicBezTo>
                <a:cubicBezTo>
                  <a:pt x="444" y="271"/>
                  <a:pt x="456" y="251"/>
                  <a:pt x="465" y="223"/>
                </a:cubicBezTo>
                <a:cubicBezTo>
                  <a:pt x="473" y="196"/>
                  <a:pt x="476" y="168"/>
                  <a:pt x="474" y="138"/>
                </a:cubicBezTo>
                <a:cubicBezTo>
                  <a:pt x="472" y="107"/>
                  <a:pt x="465" y="80"/>
                  <a:pt x="453" y="60"/>
                </a:cubicBezTo>
                <a:cubicBezTo>
                  <a:pt x="439" y="36"/>
                  <a:pt x="421" y="22"/>
                  <a:pt x="398" y="18"/>
                </a:cubicBezTo>
                <a:cubicBezTo>
                  <a:pt x="395" y="18"/>
                  <a:pt x="395" y="16"/>
                  <a:pt x="397" y="14"/>
                </a:cubicBezTo>
                <a:cubicBezTo>
                  <a:pt x="398" y="12"/>
                  <a:pt x="398" y="11"/>
                  <a:pt x="396" y="11"/>
                </a:cubicBezTo>
                <a:cubicBezTo>
                  <a:pt x="393" y="10"/>
                  <a:pt x="391" y="10"/>
                  <a:pt x="390" y="12"/>
                </a:cubicBezTo>
                <a:cubicBezTo>
                  <a:pt x="389" y="14"/>
                  <a:pt x="388" y="16"/>
                  <a:pt x="387" y="16"/>
                </a:cubicBezTo>
                <a:cubicBezTo>
                  <a:pt x="383" y="11"/>
                  <a:pt x="374" y="7"/>
                  <a:pt x="359" y="4"/>
                </a:cubicBezTo>
                <a:cubicBezTo>
                  <a:pt x="346" y="1"/>
                  <a:pt x="333" y="0"/>
                  <a:pt x="322" y="0"/>
                </a:cubicBezTo>
                <a:cubicBezTo>
                  <a:pt x="301" y="3"/>
                  <a:pt x="277" y="12"/>
                  <a:pt x="249" y="28"/>
                </a:cubicBezTo>
                <a:cubicBezTo>
                  <a:pt x="234" y="37"/>
                  <a:pt x="214" y="49"/>
                  <a:pt x="189" y="64"/>
                </a:cubicBezTo>
                <a:cubicBezTo>
                  <a:pt x="191" y="69"/>
                  <a:pt x="190" y="74"/>
                  <a:pt x="189" y="79"/>
                </a:cubicBezTo>
                <a:cubicBezTo>
                  <a:pt x="187" y="82"/>
                  <a:pt x="185" y="86"/>
                  <a:pt x="183" y="94"/>
                </a:cubicBezTo>
                <a:cubicBezTo>
                  <a:pt x="188" y="95"/>
                  <a:pt x="193" y="95"/>
                  <a:pt x="197" y="94"/>
                </a:cubicBezTo>
                <a:cubicBezTo>
                  <a:pt x="202" y="92"/>
                  <a:pt x="205" y="92"/>
                  <a:pt x="206" y="92"/>
                </a:cubicBezTo>
                <a:cubicBezTo>
                  <a:pt x="204" y="100"/>
                  <a:pt x="200" y="113"/>
                  <a:pt x="194" y="130"/>
                </a:cubicBezTo>
                <a:cubicBezTo>
                  <a:pt x="190" y="144"/>
                  <a:pt x="189" y="160"/>
                  <a:pt x="189" y="174"/>
                </a:cubicBezTo>
                <a:cubicBezTo>
                  <a:pt x="203" y="182"/>
                  <a:pt x="207" y="194"/>
                  <a:pt x="201" y="210"/>
                </a:cubicBezTo>
                <a:cubicBezTo>
                  <a:pt x="198" y="219"/>
                  <a:pt x="191" y="233"/>
                  <a:pt x="181" y="252"/>
                </a:cubicBezTo>
                <a:cubicBezTo>
                  <a:pt x="181" y="256"/>
                  <a:pt x="184" y="258"/>
                  <a:pt x="189" y="260"/>
                </a:cubicBezTo>
                <a:cubicBezTo>
                  <a:pt x="191" y="261"/>
                  <a:pt x="195" y="262"/>
                  <a:pt x="202" y="262"/>
                </a:cubicBezTo>
                <a:cubicBezTo>
                  <a:pt x="202" y="274"/>
                  <a:pt x="203" y="283"/>
                  <a:pt x="205" y="290"/>
                </a:cubicBezTo>
                <a:cubicBezTo>
                  <a:pt x="207" y="294"/>
                  <a:pt x="211" y="300"/>
                  <a:pt x="217" y="308"/>
                </a:cubicBezTo>
                <a:cubicBezTo>
                  <a:pt x="180" y="300"/>
                  <a:pt x="145" y="308"/>
                  <a:pt x="111" y="332"/>
                </a:cubicBezTo>
                <a:cubicBezTo>
                  <a:pt x="107" y="344"/>
                  <a:pt x="101" y="367"/>
                  <a:pt x="95" y="402"/>
                </a:cubicBezTo>
                <a:cubicBezTo>
                  <a:pt x="89" y="436"/>
                  <a:pt x="82" y="460"/>
                  <a:pt x="75" y="475"/>
                </a:cubicBezTo>
                <a:cubicBezTo>
                  <a:pt x="73" y="479"/>
                  <a:pt x="70" y="485"/>
                  <a:pt x="65" y="494"/>
                </a:cubicBezTo>
                <a:cubicBezTo>
                  <a:pt x="63" y="498"/>
                  <a:pt x="61" y="501"/>
                  <a:pt x="59" y="504"/>
                </a:cubicBezTo>
                <a:cubicBezTo>
                  <a:pt x="57" y="508"/>
                  <a:pt x="55" y="512"/>
                  <a:pt x="54" y="515"/>
                </a:cubicBezTo>
                <a:cubicBezTo>
                  <a:pt x="53" y="517"/>
                  <a:pt x="53" y="519"/>
                  <a:pt x="52" y="521"/>
                </a:cubicBezTo>
                <a:cubicBezTo>
                  <a:pt x="36" y="559"/>
                  <a:pt x="26" y="582"/>
                  <a:pt x="23" y="592"/>
                </a:cubicBezTo>
                <a:cubicBezTo>
                  <a:pt x="12" y="622"/>
                  <a:pt x="5" y="650"/>
                  <a:pt x="3" y="676"/>
                </a:cubicBezTo>
                <a:cubicBezTo>
                  <a:pt x="0" y="718"/>
                  <a:pt x="4" y="753"/>
                  <a:pt x="13" y="778"/>
                </a:cubicBezTo>
                <a:cubicBezTo>
                  <a:pt x="27" y="812"/>
                  <a:pt x="51" y="826"/>
                  <a:pt x="86" y="820"/>
                </a:cubicBezTo>
                <a:cubicBezTo>
                  <a:pt x="88" y="822"/>
                  <a:pt x="89" y="827"/>
                  <a:pt x="88" y="832"/>
                </a:cubicBezTo>
                <a:cubicBezTo>
                  <a:pt x="87" y="836"/>
                  <a:pt x="87" y="840"/>
                  <a:pt x="86" y="846"/>
                </a:cubicBezTo>
                <a:cubicBezTo>
                  <a:pt x="89" y="846"/>
                  <a:pt x="93" y="848"/>
                  <a:pt x="99" y="849"/>
                </a:cubicBezTo>
                <a:cubicBezTo>
                  <a:pt x="104" y="850"/>
                  <a:pt x="108" y="851"/>
                  <a:pt x="111" y="851"/>
                </a:cubicBezTo>
                <a:cubicBezTo>
                  <a:pt x="109" y="883"/>
                  <a:pt x="102" y="951"/>
                  <a:pt x="90" y="1054"/>
                </a:cubicBezTo>
                <a:cubicBezTo>
                  <a:pt x="80" y="1138"/>
                  <a:pt x="75" y="1205"/>
                  <a:pt x="77" y="1256"/>
                </a:cubicBezTo>
                <a:cubicBezTo>
                  <a:pt x="82" y="1253"/>
                  <a:pt x="89" y="1251"/>
                  <a:pt x="100" y="1250"/>
                </a:cubicBezTo>
                <a:cubicBezTo>
                  <a:pt x="112" y="1248"/>
                  <a:pt x="120" y="1246"/>
                  <a:pt x="124" y="1245"/>
                </a:cubicBezTo>
                <a:cubicBezTo>
                  <a:pt x="128" y="1310"/>
                  <a:pt x="134" y="1412"/>
                  <a:pt x="142" y="1551"/>
                </a:cubicBezTo>
                <a:cubicBezTo>
                  <a:pt x="150" y="1674"/>
                  <a:pt x="161" y="1773"/>
                  <a:pt x="175" y="1846"/>
                </a:cubicBezTo>
                <a:cubicBezTo>
                  <a:pt x="177" y="1862"/>
                  <a:pt x="185" y="1886"/>
                  <a:pt x="195" y="1920"/>
                </a:cubicBezTo>
                <a:cubicBezTo>
                  <a:pt x="198" y="1930"/>
                  <a:pt x="202" y="1943"/>
                  <a:pt x="208" y="1962"/>
                </a:cubicBezTo>
                <a:cubicBezTo>
                  <a:pt x="213" y="1977"/>
                  <a:pt x="215" y="1988"/>
                  <a:pt x="215" y="1994"/>
                </a:cubicBezTo>
                <a:cubicBezTo>
                  <a:pt x="215" y="1996"/>
                  <a:pt x="211" y="2008"/>
                  <a:pt x="203" y="2029"/>
                </a:cubicBezTo>
                <a:cubicBezTo>
                  <a:pt x="198" y="2043"/>
                  <a:pt x="200" y="2054"/>
                  <a:pt x="208" y="2062"/>
                </a:cubicBezTo>
                <a:cubicBezTo>
                  <a:pt x="204" y="2072"/>
                  <a:pt x="193" y="2086"/>
                  <a:pt x="176" y="2103"/>
                </a:cubicBezTo>
                <a:cubicBezTo>
                  <a:pt x="159" y="2120"/>
                  <a:pt x="150" y="2133"/>
                  <a:pt x="147" y="2144"/>
                </a:cubicBezTo>
                <a:cubicBezTo>
                  <a:pt x="132" y="2155"/>
                  <a:pt x="107" y="2160"/>
                  <a:pt x="73" y="2160"/>
                </a:cubicBezTo>
                <a:cubicBezTo>
                  <a:pt x="35" y="2176"/>
                  <a:pt x="45" y="2198"/>
                  <a:pt x="103" y="2226"/>
                </a:cubicBezTo>
                <a:cubicBezTo>
                  <a:pt x="131" y="2229"/>
                  <a:pt x="161" y="2226"/>
                  <a:pt x="195" y="2217"/>
                </a:cubicBezTo>
                <a:cubicBezTo>
                  <a:pt x="250" y="2202"/>
                  <a:pt x="277" y="2194"/>
                  <a:pt x="278" y="2194"/>
                </a:cubicBezTo>
                <a:cubicBezTo>
                  <a:pt x="281" y="2195"/>
                  <a:pt x="285" y="2198"/>
                  <a:pt x="288" y="2202"/>
                </a:cubicBezTo>
                <a:cubicBezTo>
                  <a:pt x="291" y="2208"/>
                  <a:pt x="294" y="2211"/>
                  <a:pt x="297" y="2212"/>
                </a:cubicBezTo>
                <a:cubicBezTo>
                  <a:pt x="300" y="2212"/>
                  <a:pt x="305" y="2211"/>
                  <a:pt x="313" y="2210"/>
                </a:cubicBezTo>
                <a:cubicBezTo>
                  <a:pt x="319" y="2209"/>
                  <a:pt x="324" y="2209"/>
                  <a:pt x="329" y="2209"/>
                </a:cubicBezTo>
                <a:cubicBezTo>
                  <a:pt x="325" y="2213"/>
                  <a:pt x="321" y="2219"/>
                  <a:pt x="315" y="2229"/>
                </a:cubicBezTo>
                <a:cubicBezTo>
                  <a:pt x="309" y="2238"/>
                  <a:pt x="304" y="2245"/>
                  <a:pt x="299" y="2249"/>
                </a:cubicBezTo>
                <a:cubicBezTo>
                  <a:pt x="296" y="2252"/>
                  <a:pt x="291" y="2255"/>
                  <a:pt x="283" y="2258"/>
                </a:cubicBezTo>
                <a:cubicBezTo>
                  <a:pt x="275" y="2261"/>
                  <a:pt x="270" y="2264"/>
                  <a:pt x="267" y="2266"/>
                </a:cubicBezTo>
                <a:cubicBezTo>
                  <a:pt x="264" y="2269"/>
                  <a:pt x="259" y="2275"/>
                  <a:pt x="253" y="2285"/>
                </a:cubicBezTo>
                <a:cubicBezTo>
                  <a:pt x="248" y="2292"/>
                  <a:pt x="247" y="2299"/>
                  <a:pt x="252" y="2304"/>
                </a:cubicBezTo>
                <a:cubicBezTo>
                  <a:pt x="268" y="2324"/>
                  <a:pt x="303" y="2332"/>
                  <a:pt x="355" y="2330"/>
                </a:cubicBezTo>
                <a:cubicBezTo>
                  <a:pt x="406" y="2326"/>
                  <a:pt x="443" y="2314"/>
                  <a:pt x="467" y="2292"/>
                </a:cubicBezTo>
                <a:cubicBezTo>
                  <a:pt x="477" y="2296"/>
                  <a:pt x="489" y="2297"/>
                  <a:pt x="501" y="2293"/>
                </a:cubicBezTo>
                <a:cubicBezTo>
                  <a:pt x="511" y="2290"/>
                  <a:pt x="521" y="2285"/>
                  <a:pt x="531" y="2277"/>
                </a:cubicBezTo>
                <a:cubicBezTo>
                  <a:pt x="531" y="2265"/>
                  <a:pt x="530" y="2252"/>
                  <a:pt x="527" y="2237"/>
                </a:cubicBezTo>
                <a:cubicBezTo>
                  <a:pt x="523" y="2212"/>
                  <a:pt x="520" y="2199"/>
                  <a:pt x="520" y="2199"/>
                </a:cubicBezTo>
                <a:cubicBezTo>
                  <a:pt x="534" y="2191"/>
                  <a:pt x="542" y="2177"/>
                  <a:pt x="545" y="2157"/>
                </a:cubicBezTo>
                <a:cubicBezTo>
                  <a:pt x="547" y="2135"/>
                  <a:pt x="538" y="2124"/>
                  <a:pt x="516" y="2123"/>
                </a:cubicBezTo>
                <a:cubicBezTo>
                  <a:pt x="538" y="2067"/>
                  <a:pt x="548" y="1987"/>
                  <a:pt x="547" y="1884"/>
                </a:cubicBezTo>
                <a:cubicBezTo>
                  <a:pt x="546" y="1815"/>
                  <a:pt x="539" y="1730"/>
                  <a:pt x="527" y="1629"/>
                </a:cubicBezTo>
                <a:cubicBezTo>
                  <a:pt x="524" y="1610"/>
                  <a:pt x="519" y="1590"/>
                  <a:pt x="512" y="1570"/>
                </a:cubicBezTo>
                <a:cubicBezTo>
                  <a:pt x="511" y="1568"/>
                  <a:pt x="507" y="1559"/>
                  <a:pt x="500" y="1543"/>
                </a:cubicBezTo>
                <a:cubicBezTo>
                  <a:pt x="494" y="1532"/>
                  <a:pt x="491" y="1524"/>
                  <a:pt x="491" y="1517"/>
                </a:cubicBezTo>
                <a:cubicBezTo>
                  <a:pt x="490" y="1507"/>
                  <a:pt x="491" y="1492"/>
                  <a:pt x="493" y="1470"/>
                </a:cubicBezTo>
                <a:cubicBezTo>
                  <a:pt x="497" y="1448"/>
                  <a:pt x="497" y="1432"/>
                  <a:pt x="497" y="1422"/>
                </a:cubicBezTo>
                <a:cubicBezTo>
                  <a:pt x="497" y="1419"/>
                  <a:pt x="496" y="1414"/>
                  <a:pt x="494" y="1408"/>
                </a:cubicBezTo>
                <a:cubicBezTo>
                  <a:pt x="492" y="1401"/>
                  <a:pt x="491" y="1396"/>
                  <a:pt x="491" y="1393"/>
                </a:cubicBezTo>
                <a:cubicBezTo>
                  <a:pt x="493" y="1358"/>
                  <a:pt x="493" y="1358"/>
                  <a:pt x="493" y="1358"/>
                </a:cubicBezTo>
                <a:cubicBezTo>
                  <a:pt x="493" y="1344"/>
                  <a:pt x="491" y="1332"/>
                  <a:pt x="487" y="1324"/>
                </a:cubicBezTo>
                <a:cubicBezTo>
                  <a:pt x="490" y="1308"/>
                  <a:pt x="493" y="1290"/>
                  <a:pt x="495" y="1270"/>
                </a:cubicBezTo>
                <a:cubicBezTo>
                  <a:pt x="498" y="1246"/>
                  <a:pt x="500" y="1230"/>
                  <a:pt x="501" y="1218"/>
                </a:cubicBezTo>
                <a:cubicBezTo>
                  <a:pt x="509" y="1178"/>
                  <a:pt x="514" y="1146"/>
                  <a:pt x="517" y="1126"/>
                </a:cubicBezTo>
                <a:cubicBezTo>
                  <a:pt x="522" y="1088"/>
                  <a:pt x="522" y="1056"/>
                  <a:pt x="516" y="1028"/>
                </a:cubicBezTo>
                <a:cubicBezTo>
                  <a:pt x="515" y="1024"/>
                  <a:pt x="513" y="1018"/>
                  <a:pt x="510" y="1009"/>
                </a:cubicBezTo>
                <a:cubicBezTo>
                  <a:pt x="506" y="1000"/>
                  <a:pt x="504" y="994"/>
                  <a:pt x="503" y="988"/>
                </a:cubicBezTo>
                <a:cubicBezTo>
                  <a:pt x="501" y="969"/>
                  <a:pt x="501" y="952"/>
                  <a:pt x="501" y="936"/>
                </a:cubicBezTo>
                <a:cubicBezTo>
                  <a:pt x="502" y="932"/>
                  <a:pt x="503" y="927"/>
                  <a:pt x="505" y="922"/>
                </a:cubicBezTo>
                <a:cubicBezTo>
                  <a:pt x="507" y="915"/>
                  <a:pt x="509" y="910"/>
                  <a:pt x="510" y="908"/>
                </a:cubicBezTo>
                <a:cubicBezTo>
                  <a:pt x="512" y="896"/>
                  <a:pt x="515" y="878"/>
                  <a:pt x="517" y="852"/>
                </a:cubicBezTo>
                <a:cubicBezTo>
                  <a:pt x="519" y="826"/>
                  <a:pt x="522" y="808"/>
                  <a:pt x="525" y="796"/>
                </a:cubicBezTo>
                <a:cubicBezTo>
                  <a:pt x="527" y="785"/>
                  <a:pt x="532" y="771"/>
                  <a:pt x="539" y="754"/>
                </a:cubicBezTo>
                <a:cubicBezTo>
                  <a:pt x="550" y="725"/>
                  <a:pt x="556" y="710"/>
                  <a:pt x="556" y="710"/>
                </a:cubicBezTo>
                <a:cubicBezTo>
                  <a:pt x="566" y="681"/>
                  <a:pt x="571" y="666"/>
                  <a:pt x="572" y="666"/>
                </a:cubicBezTo>
                <a:cubicBezTo>
                  <a:pt x="578" y="650"/>
                  <a:pt x="585" y="638"/>
                  <a:pt x="592" y="630"/>
                </a:cubicBezTo>
                <a:close/>
                <a:moveTo>
                  <a:pt x="279" y="364"/>
                </a:moveTo>
                <a:cubicBezTo>
                  <a:pt x="274" y="372"/>
                  <a:pt x="272" y="377"/>
                  <a:pt x="271" y="378"/>
                </a:cubicBezTo>
                <a:cubicBezTo>
                  <a:pt x="266" y="382"/>
                  <a:pt x="249" y="390"/>
                  <a:pt x="222" y="401"/>
                </a:cubicBezTo>
                <a:cubicBezTo>
                  <a:pt x="201" y="410"/>
                  <a:pt x="187" y="419"/>
                  <a:pt x="179" y="429"/>
                </a:cubicBezTo>
                <a:cubicBezTo>
                  <a:pt x="175" y="433"/>
                  <a:pt x="172" y="440"/>
                  <a:pt x="167" y="449"/>
                </a:cubicBezTo>
                <a:cubicBezTo>
                  <a:pt x="163" y="458"/>
                  <a:pt x="159" y="465"/>
                  <a:pt x="155" y="469"/>
                </a:cubicBezTo>
                <a:cubicBezTo>
                  <a:pt x="154" y="477"/>
                  <a:pt x="151" y="485"/>
                  <a:pt x="147" y="492"/>
                </a:cubicBezTo>
                <a:cubicBezTo>
                  <a:pt x="145" y="497"/>
                  <a:pt x="140" y="503"/>
                  <a:pt x="135" y="511"/>
                </a:cubicBezTo>
                <a:cubicBezTo>
                  <a:pt x="131" y="508"/>
                  <a:pt x="129" y="504"/>
                  <a:pt x="128" y="500"/>
                </a:cubicBezTo>
                <a:cubicBezTo>
                  <a:pt x="124" y="488"/>
                  <a:pt x="130" y="472"/>
                  <a:pt x="145" y="452"/>
                </a:cubicBezTo>
                <a:cubicBezTo>
                  <a:pt x="147" y="449"/>
                  <a:pt x="153" y="444"/>
                  <a:pt x="160" y="438"/>
                </a:cubicBezTo>
                <a:cubicBezTo>
                  <a:pt x="167" y="432"/>
                  <a:pt x="172" y="426"/>
                  <a:pt x="175" y="422"/>
                </a:cubicBezTo>
                <a:cubicBezTo>
                  <a:pt x="178" y="417"/>
                  <a:pt x="181" y="410"/>
                  <a:pt x="183" y="400"/>
                </a:cubicBezTo>
                <a:cubicBezTo>
                  <a:pt x="186" y="389"/>
                  <a:pt x="189" y="381"/>
                  <a:pt x="191" y="376"/>
                </a:cubicBezTo>
                <a:cubicBezTo>
                  <a:pt x="201" y="380"/>
                  <a:pt x="209" y="382"/>
                  <a:pt x="216" y="381"/>
                </a:cubicBezTo>
                <a:cubicBezTo>
                  <a:pt x="223" y="380"/>
                  <a:pt x="231" y="378"/>
                  <a:pt x="240" y="374"/>
                </a:cubicBezTo>
                <a:cubicBezTo>
                  <a:pt x="240" y="372"/>
                  <a:pt x="239" y="370"/>
                  <a:pt x="237" y="368"/>
                </a:cubicBezTo>
                <a:cubicBezTo>
                  <a:pt x="235" y="366"/>
                  <a:pt x="235" y="364"/>
                  <a:pt x="235" y="362"/>
                </a:cubicBezTo>
                <a:cubicBezTo>
                  <a:pt x="242" y="364"/>
                  <a:pt x="250" y="362"/>
                  <a:pt x="258" y="354"/>
                </a:cubicBezTo>
                <a:cubicBezTo>
                  <a:pt x="267" y="347"/>
                  <a:pt x="275" y="345"/>
                  <a:pt x="282" y="348"/>
                </a:cubicBezTo>
                <a:cubicBezTo>
                  <a:pt x="283" y="352"/>
                  <a:pt x="283" y="358"/>
                  <a:pt x="279" y="364"/>
                </a:cubicBezTo>
                <a:cubicBezTo>
                  <a:pt x="279" y="364"/>
                  <a:pt x="279" y="364"/>
                  <a:pt x="279" y="364"/>
                </a:cubicBezTo>
                <a:close/>
              </a:path>
            </a:pathLst>
          </a:custGeom>
          <a:solidFill>
            <a:srgbClr val="E61E2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7" name="Freeform 5" descr="e7d195523061f1c0deeec63e560781cfd59afb0ea006f2a87ABB68BF51EA6619813959095094C18C62A12F549504892A4AAA8C1554C6663626E05CA27F281A14E6983772AFC3FB97135759321DEA3D7004FB075A8443E2839EDDE51CC93F8F34790837CF8A906A33C401FA6D74DAEF4EFCB45B0D13261CB37919D34A526D973496B4906071D6A500365E8BA870058B53"/>
          <p:cNvSpPr>
            <a:spLocks noChangeAspect="1" noEditPoints="1"/>
          </p:cNvSpPr>
          <p:nvPr/>
        </p:nvSpPr>
        <p:spPr bwMode="auto">
          <a:xfrm>
            <a:off x="7008946" y="2865888"/>
            <a:ext cx="959311" cy="2408063"/>
          </a:xfrm>
          <a:custGeom>
            <a:avLst/>
            <a:gdLst>
              <a:gd name="T0" fmla="*/ 137 w 180"/>
              <a:gd name="T1" fmla="*/ 75 h 457"/>
              <a:gd name="T2" fmla="*/ 99 w 180"/>
              <a:gd name="T3" fmla="*/ 61 h 457"/>
              <a:gd name="T4" fmla="*/ 81 w 180"/>
              <a:gd name="T5" fmla="*/ 69 h 457"/>
              <a:gd name="T6" fmla="*/ 95 w 180"/>
              <a:gd name="T7" fmla="*/ 56 h 457"/>
              <a:gd name="T8" fmla="*/ 101 w 180"/>
              <a:gd name="T9" fmla="*/ 47 h 457"/>
              <a:gd name="T10" fmla="*/ 89 w 180"/>
              <a:gd name="T11" fmla="*/ 3 h 457"/>
              <a:gd name="T12" fmla="*/ 60 w 180"/>
              <a:gd name="T13" fmla="*/ 39 h 457"/>
              <a:gd name="T14" fmla="*/ 64 w 180"/>
              <a:gd name="T15" fmla="*/ 63 h 457"/>
              <a:gd name="T16" fmla="*/ 61 w 180"/>
              <a:gd name="T17" fmla="*/ 68 h 457"/>
              <a:gd name="T18" fmla="*/ 61 w 180"/>
              <a:gd name="T19" fmla="*/ 67 h 457"/>
              <a:gd name="T20" fmla="*/ 26 w 180"/>
              <a:gd name="T21" fmla="*/ 92 h 457"/>
              <a:gd name="T22" fmla="*/ 7 w 180"/>
              <a:gd name="T23" fmla="*/ 118 h 457"/>
              <a:gd name="T24" fmla="*/ 9 w 180"/>
              <a:gd name="T25" fmla="*/ 149 h 457"/>
              <a:gd name="T26" fmla="*/ 32 w 180"/>
              <a:gd name="T27" fmla="*/ 178 h 457"/>
              <a:gd name="T28" fmla="*/ 39 w 180"/>
              <a:gd name="T29" fmla="*/ 220 h 457"/>
              <a:gd name="T30" fmla="*/ 47 w 180"/>
              <a:gd name="T31" fmla="*/ 318 h 457"/>
              <a:gd name="T32" fmla="*/ 57 w 180"/>
              <a:gd name="T33" fmla="*/ 359 h 457"/>
              <a:gd name="T34" fmla="*/ 39 w 180"/>
              <a:gd name="T35" fmla="*/ 403 h 457"/>
              <a:gd name="T36" fmla="*/ 51 w 180"/>
              <a:gd name="T37" fmla="*/ 416 h 457"/>
              <a:gd name="T38" fmla="*/ 86 w 180"/>
              <a:gd name="T39" fmla="*/ 403 h 457"/>
              <a:gd name="T40" fmla="*/ 82 w 180"/>
              <a:gd name="T41" fmla="*/ 382 h 457"/>
              <a:gd name="T42" fmla="*/ 85 w 180"/>
              <a:gd name="T43" fmla="*/ 336 h 457"/>
              <a:gd name="T44" fmla="*/ 81 w 180"/>
              <a:gd name="T45" fmla="*/ 303 h 457"/>
              <a:gd name="T46" fmla="*/ 86 w 180"/>
              <a:gd name="T47" fmla="*/ 327 h 457"/>
              <a:gd name="T48" fmla="*/ 90 w 180"/>
              <a:gd name="T49" fmla="*/ 378 h 457"/>
              <a:gd name="T50" fmla="*/ 96 w 180"/>
              <a:gd name="T51" fmla="*/ 418 h 457"/>
              <a:gd name="T52" fmla="*/ 96 w 180"/>
              <a:gd name="T53" fmla="*/ 456 h 457"/>
              <a:gd name="T54" fmla="*/ 122 w 180"/>
              <a:gd name="T55" fmla="*/ 421 h 457"/>
              <a:gd name="T56" fmla="*/ 124 w 180"/>
              <a:gd name="T57" fmla="*/ 384 h 457"/>
              <a:gd name="T58" fmla="*/ 124 w 180"/>
              <a:gd name="T59" fmla="*/ 355 h 457"/>
              <a:gd name="T60" fmla="*/ 123 w 180"/>
              <a:gd name="T61" fmla="*/ 335 h 457"/>
              <a:gd name="T62" fmla="*/ 116 w 180"/>
              <a:gd name="T63" fmla="*/ 284 h 457"/>
              <a:gd name="T64" fmla="*/ 119 w 180"/>
              <a:gd name="T65" fmla="*/ 253 h 457"/>
              <a:gd name="T66" fmla="*/ 122 w 180"/>
              <a:gd name="T67" fmla="*/ 229 h 457"/>
              <a:gd name="T68" fmla="*/ 140 w 180"/>
              <a:gd name="T69" fmla="*/ 225 h 457"/>
              <a:gd name="T70" fmla="*/ 143 w 180"/>
              <a:gd name="T71" fmla="*/ 180 h 457"/>
              <a:gd name="T72" fmla="*/ 175 w 180"/>
              <a:gd name="T73" fmla="*/ 132 h 457"/>
              <a:gd name="T74" fmla="*/ 33 w 180"/>
              <a:gd name="T75" fmla="*/ 146 h 457"/>
              <a:gd name="T76" fmla="*/ 28 w 180"/>
              <a:gd name="T77" fmla="*/ 129 h 457"/>
              <a:gd name="T78" fmla="*/ 36 w 180"/>
              <a:gd name="T79" fmla="*/ 144 h 457"/>
              <a:gd name="T80" fmla="*/ 42 w 180"/>
              <a:gd name="T81" fmla="*/ 124 h 457"/>
              <a:gd name="T82" fmla="*/ 60 w 180"/>
              <a:gd name="T83" fmla="*/ 72 h 457"/>
              <a:gd name="T84" fmla="*/ 66 w 180"/>
              <a:gd name="T85" fmla="*/ 82 h 457"/>
              <a:gd name="T86" fmla="*/ 53 w 180"/>
              <a:gd name="T87" fmla="*/ 138 h 457"/>
              <a:gd name="T88" fmla="*/ 117 w 180"/>
              <a:gd name="T89" fmla="*/ 191 h 457"/>
              <a:gd name="T90" fmla="*/ 63 w 180"/>
              <a:gd name="T91" fmla="*/ 199 h 457"/>
              <a:gd name="T92" fmla="*/ 71 w 180"/>
              <a:gd name="T93" fmla="*/ 95 h 457"/>
              <a:gd name="T94" fmla="*/ 77 w 180"/>
              <a:gd name="T95" fmla="*/ 66 h 457"/>
              <a:gd name="T96" fmla="*/ 82 w 180"/>
              <a:gd name="T97" fmla="*/ 115 h 457"/>
              <a:gd name="T98" fmla="*/ 105 w 180"/>
              <a:gd name="T99" fmla="*/ 161 h 457"/>
              <a:gd name="T100" fmla="*/ 102 w 180"/>
              <a:gd name="T101" fmla="*/ 174 h 457"/>
              <a:gd name="T102" fmla="*/ 114 w 180"/>
              <a:gd name="T103" fmla="*/ 183 h 457"/>
              <a:gd name="T104" fmla="*/ 118 w 180"/>
              <a:gd name="T105" fmla="*/ 180 h 457"/>
              <a:gd name="T106" fmla="*/ 138 w 180"/>
              <a:gd name="T107" fmla="*/ 135 h 457"/>
              <a:gd name="T108" fmla="*/ 136 w 180"/>
              <a:gd name="T109" fmla="*/ 117 h 457"/>
              <a:gd name="T110" fmla="*/ 142 w 180"/>
              <a:gd name="T111" fmla="*/ 128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0" h="457">
                <a:moveTo>
                  <a:pt x="177" y="118"/>
                </a:moveTo>
                <a:cubicBezTo>
                  <a:pt x="175" y="113"/>
                  <a:pt x="164" y="101"/>
                  <a:pt x="159" y="97"/>
                </a:cubicBezTo>
                <a:cubicBezTo>
                  <a:pt x="155" y="93"/>
                  <a:pt x="145" y="86"/>
                  <a:pt x="142" y="84"/>
                </a:cubicBezTo>
                <a:cubicBezTo>
                  <a:pt x="138" y="82"/>
                  <a:pt x="138" y="78"/>
                  <a:pt x="137" y="75"/>
                </a:cubicBezTo>
                <a:cubicBezTo>
                  <a:pt x="136" y="72"/>
                  <a:pt x="136" y="68"/>
                  <a:pt x="133" y="62"/>
                </a:cubicBezTo>
                <a:cubicBezTo>
                  <a:pt x="130" y="57"/>
                  <a:pt x="118" y="60"/>
                  <a:pt x="114" y="61"/>
                </a:cubicBezTo>
                <a:cubicBezTo>
                  <a:pt x="109" y="61"/>
                  <a:pt x="108" y="62"/>
                  <a:pt x="104" y="64"/>
                </a:cubicBezTo>
                <a:cubicBezTo>
                  <a:pt x="100" y="65"/>
                  <a:pt x="101" y="63"/>
                  <a:pt x="99" y="61"/>
                </a:cubicBezTo>
                <a:cubicBezTo>
                  <a:pt x="98" y="61"/>
                  <a:pt x="97" y="60"/>
                  <a:pt x="97" y="59"/>
                </a:cubicBezTo>
                <a:cubicBezTo>
                  <a:pt x="93" y="63"/>
                  <a:pt x="90" y="69"/>
                  <a:pt x="87" y="77"/>
                </a:cubicBezTo>
                <a:cubicBezTo>
                  <a:pt x="87" y="77"/>
                  <a:pt x="87" y="76"/>
                  <a:pt x="86" y="75"/>
                </a:cubicBezTo>
                <a:cubicBezTo>
                  <a:pt x="85" y="74"/>
                  <a:pt x="83" y="71"/>
                  <a:pt x="81" y="69"/>
                </a:cubicBezTo>
                <a:cubicBezTo>
                  <a:pt x="80" y="67"/>
                  <a:pt x="78" y="66"/>
                  <a:pt x="77" y="66"/>
                </a:cubicBezTo>
                <a:cubicBezTo>
                  <a:pt x="76" y="66"/>
                  <a:pt x="75" y="66"/>
                  <a:pt x="74" y="66"/>
                </a:cubicBezTo>
                <a:cubicBezTo>
                  <a:pt x="75" y="66"/>
                  <a:pt x="75" y="66"/>
                  <a:pt x="75" y="66"/>
                </a:cubicBezTo>
                <a:cubicBezTo>
                  <a:pt x="77" y="65"/>
                  <a:pt x="95" y="56"/>
                  <a:pt x="95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56"/>
                  <a:pt x="96" y="55"/>
                  <a:pt x="96" y="55"/>
                </a:cubicBezTo>
                <a:cubicBezTo>
                  <a:pt x="97" y="54"/>
                  <a:pt x="98" y="49"/>
                  <a:pt x="98" y="48"/>
                </a:cubicBezTo>
                <a:cubicBezTo>
                  <a:pt x="99" y="47"/>
                  <a:pt x="99" y="47"/>
                  <a:pt x="101" y="47"/>
                </a:cubicBezTo>
                <a:cubicBezTo>
                  <a:pt x="104" y="46"/>
                  <a:pt x="105" y="40"/>
                  <a:pt x="105" y="36"/>
                </a:cubicBezTo>
                <a:cubicBezTo>
                  <a:pt x="106" y="32"/>
                  <a:pt x="104" y="33"/>
                  <a:pt x="103" y="33"/>
                </a:cubicBezTo>
                <a:cubicBezTo>
                  <a:pt x="102" y="33"/>
                  <a:pt x="104" y="30"/>
                  <a:pt x="104" y="23"/>
                </a:cubicBezTo>
                <a:cubicBezTo>
                  <a:pt x="104" y="16"/>
                  <a:pt x="98" y="5"/>
                  <a:pt x="89" y="3"/>
                </a:cubicBezTo>
                <a:cubicBezTo>
                  <a:pt x="81" y="0"/>
                  <a:pt x="70" y="2"/>
                  <a:pt x="64" y="11"/>
                </a:cubicBezTo>
                <a:cubicBezTo>
                  <a:pt x="57" y="20"/>
                  <a:pt x="60" y="28"/>
                  <a:pt x="60" y="31"/>
                </a:cubicBezTo>
                <a:cubicBezTo>
                  <a:pt x="60" y="34"/>
                  <a:pt x="60" y="34"/>
                  <a:pt x="60" y="34"/>
                </a:cubicBezTo>
                <a:cubicBezTo>
                  <a:pt x="59" y="35"/>
                  <a:pt x="59" y="37"/>
                  <a:pt x="60" y="39"/>
                </a:cubicBezTo>
                <a:cubicBezTo>
                  <a:pt x="61" y="42"/>
                  <a:pt x="61" y="44"/>
                  <a:pt x="61" y="46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53"/>
                  <a:pt x="65" y="56"/>
                  <a:pt x="65" y="59"/>
                </a:cubicBezTo>
                <a:cubicBezTo>
                  <a:pt x="65" y="60"/>
                  <a:pt x="65" y="61"/>
                  <a:pt x="64" y="63"/>
                </a:cubicBezTo>
                <a:cubicBezTo>
                  <a:pt x="65" y="61"/>
                  <a:pt x="65" y="61"/>
                  <a:pt x="65" y="61"/>
                </a:cubicBezTo>
                <a:cubicBezTo>
                  <a:pt x="70" y="68"/>
                  <a:pt x="70" y="68"/>
                  <a:pt x="70" y="68"/>
                </a:cubicBezTo>
                <a:cubicBezTo>
                  <a:pt x="69" y="68"/>
                  <a:pt x="66" y="67"/>
                  <a:pt x="64" y="67"/>
                </a:cubicBezTo>
                <a:cubicBezTo>
                  <a:pt x="63" y="67"/>
                  <a:pt x="62" y="67"/>
                  <a:pt x="61" y="68"/>
                </a:cubicBezTo>
                <a:cubicBezTo>
                  <a:pt x="60" y="69"/>
                  <a:pt x="60" y="71"/>
                  <a:pt x="60" y="72"/>
                </a:cubicBezTo>
                <a:cubicBezTo>
                  <a:pt x="60" y="73"/>
                  <a:pt x="60" y="73"/>
                  <a:pt x="60" y="73"/>
                </a:cubicBezTo>
                <a:cubicBezTo>
                  <a:pt x="59" y="72"/>
                  <a:pt x="59" y="71"/>
                  <a:pt x="59" y="70"/>
                </a:cubicBezTo>
                <a:cubicBezTo>
                  <a:pt x="59" y="68"/>
                  <a:pt x="61" y="67"/>
                  <a:pt x="61" y="67"/>
                </a:cubicBezTo>
                <a:cubicBezTo>
                  <a:pt x="61" y="67"/>
                  <a:pt x="57" y="67"/>
                  <a:pt x="52" y="68"/>
                </a:cubicBezTo>
                <a:cubicBezTo>
                  <a:pt x="47" y="69"/>
                  <a:pt x="41" y="72"/>
                  <a:pt x="37" y="73"/>
                </a:cubicBezTo>
                <a:cubicBezTo>
                  <a:pt x="34" y="73"/>
                  <a:pt x="30" y="86"/>
                  <a:pt x="30" y="88"/>
                </a:cubicBezTo>
                <a:cubicBezTo>
                  <a:pt x="29" y="90"/>
                  <a:pt x="28" y="90"/>
                  <a:pt x="26" y="92"/>
                </a:cubicBezTo>
                <a:cubicBezTo>
                  <a:pt x="24" y="94"/>
                  <a:pt x="24" y="96"/>
                  <a:pt x="22" y="99"/>
                </a:cubicBezTo>
                <a:cubicBezTo>
                  <a:pt x="20" y="102"/>
                  <a:pt x="19" y="102"/>
                  <a:pt x="19" y="103"/>
                </a:cubicBezTo>
                <a:cubicBezTo>
                  <a:pt x="19" y="104"/>
                  <a:pt x="16" y="105"/>
                  <a:pt x="13" y="109"/>
                </a:cubicBezTo>
                <a:cubicBezTo>
                  <a:pt x="11" y="112"/>
                  <a:pt x="9" y="114"/>
                  <a:pt x="7" y="118"/>
                </a:cubicBezTo>
                <a:cubicBezTo>
                  <a:pt x="5" y="122"/>
                  <a:pt x="4" y="121"/>
                  <a:pt x="2" y="125"/>
                </a:cubicBezTo>
                <a:cubicBezTo>
                  <a:pt x="0" y="129"/>
                  <a:pt x="2" y="129"/>
                  <a:pt x="3" y="132"/>
                </a:cubicBezTo>
                <a:cubicBezTo>
                  <a:pt x="3" y="134"/>
                  <a:pt x="5" y="137"/>
                  <a:pt x="6" y="140"/>
                </a:cubicBezTo>
                <a:cubicBezTo>
                  <a:pt x="8" y="143"/>
                  <a:pt x="8" y="145"/>
                  <a:pt x="9" y="149"/>
                </a:cubicBezTo>
                <a:cubicBezTo>
                  <a:pt x="11" y="152"/>
                  <a:pt x="14" y="158"/>
                  <a:pt x="16" y="162"/>
                </a:cubicBezTo>
                <a:cubicBezTo>
                  <a:pt x="18" y="166"/>
                  <a:pt x="22" y="173"/>
                  <a:pt x="23" y="175"/>
                </a:cubicBezTo>
                <a:cubicBezTo>
                  <a:pt x="24" y="178"/>
                  <a:pt x="26" y="178"/>
                  <a:pt x="29" y="179"/>
                </a:cubicBezTo>
                <a:cubicBezTo>
                  <a:pt x="31" y="180"/>
                  <a:pt x="32" y="178"/>
                  <a:pt x="32" y="178"/>
                </a:cubicBezTo>
                <a:cubicBezTo>
                  <a:pt x="32" y="178"/>
                  <a:pt x="31" y="180"/>
                  <a:pt x="32" y="186"/>
                </a:cubicBezTo>
                <a:cubicBezTo>
                  <a:pt x="32" y="191"/>
                  <a:pt x="33" y="204"/>
                  <a:pt x="33" y="209"/>
                </a:cubicBezTo>
                <a:cubicBezTo>
                  <a:pt x="33" y="215"/>
                  <a:pt x="33" y="221"/>
                  <a:pt x="34" y="223"/>
                </a:cubicBezTo>
                <a:cubicBezTo>
                  <a:pt x="35" y="225"/>
                  <a:pt x="39" y="220"/>
                  <a:pt x="39" y="220"/>
                </a:cubicBezTo>
                <a:cubicBezTo>
                  <a:pt x="39" y="220"/>
                  <a:pt x="39" y="223"/>
                  <a:pt x="39" y="228"/>
                </a:cubicBezTo>
                <a:cubicBezTo>
                  <a:pt x="39" y="232"/>
                  <a:pt x="40" y="245"/>
                  <a:pt x="40" y="253"/>
                </a:cubicBezTo>
                <a:cubicBezTo>
                  <a:pt x="40" y="261"/>
                  <a:pt x="41" y="266"/>
                  <a:pt x="43" y="288"/>
                </a:cubicBezTo>
                <a:cubicBezTo>
                  <a:pt x="46" y="310"/>
                  <a:pt x="46" y="310"/>
                  <a:pt x="47" y="318"/>
                </a:cubicBezTo>
                <a:cubicBezTo>
                  <a:pt x="48" y="326"/>
                  <a:pt x="51" y="331"/>
                  <a:pt x="52" y="335"/>
                </a:cubicBezTo>
                <a:cubicBezTo>
                  <a:pt x="54" y="338"/>
                  <a:pt x="54" y="341"/>
                  <a:pt x="54" y="343"/>
                </a:cubicBezTo>
                <a:cubicBezTo>
                  <a:pt x="55" y="345"/>
                  <a:pt x="54" y="348"/>
                  <a:pt x="54" y="351"/>
                </a:cubicBezTo>
                <a:cubicBezTo>
                  <a:pt x="54" y="353"/>
                  <a:pt x="56" y="355"/>
                  <a:pt x="57" y="359"/>
                </a:cubicBezTo>
                <a:cubicBezTo>
                  <a:pt x="57" y="363"/>
                  <a:pt x="58" y="367"/>
                  <a:pt x="58" y="373"/>
                </a:cubicBezTo>
                <a:cubicBezTo>
                  <a:pt x="57" y="379"/>
                  <a:pt x="60" y="382"/>
                  <a:pt x="59" y="382"/>
                </a:cubicBezTo>
                <a:cubicBezTo>
                  <a:pt x="57" y="382"/>
                  <a:pt x="57" y="382"/>
                  <a:pt x="56" y="388"/>
                </a:cubicBezTo>
                <a:cubicBezTo>
                  <a:pt x="54" y="393"/>
                  <a:pt x="45" y="400"/>
                  <a:pt x="39" y="403"/>
                </a:cubicBezTo>
                <a:cubicBezTo>
                  <a:pt x="33" y="406"/>
                  <a:pt x="29" y="407"/>
                  <a:pt x="27" y="407"/>
                </a:cubicBezTo>
                <a:cubicBezTo>
                  <a:pt x="24" y="407"/>
                  <a:pt x="25" y="410"/>
                  <a:pt x="24" y="410"/>
                </a:cubicBezTo>
                <a:cubicBezTo>
                  <a:pt x="23" y="410"/>
                  <a:pt x="23" y="412"/>
                  <a:pt x="27" y="414"/>
                </a:cubicBezTo>
                <a:cubicBezTo>
                  <a:pt x="31" y="417"/>
                  <a:pt x="41" y="418"/>
                  <a:pt x="51" y="416"/>
                </a:cubicBezTo>
                <a:cubicBezTo>
                  <a:pt x="61" y="414"/>
                  <a:pt x="67" y="408"/>
                  <a:pt x="68" y="407"/>
                </a:cubicBezTo>
                <a:cubicBezTo>
                  <a:pt x="69" y="406"/>
                  <a:pt x="71" y="408"/>
                  <a:pt x="71" y="408"/>
                </a:cubicBezTo>
                <a:cubicBezTo>
                  <a:pt x="72" y="409"/>
                  <a:pt x="82" y="407"/>
                  <a:pt x="83" y="406"/>
                </a:cubicBezTo>
                <a:cubicBezTo>
                  <a:pt x="85" y="405"/>
                  <a:pt x="86" y="406"/>
                  <a:pt x="86" y="403"/>
                </a:cubicBezTo>
                <a:cubicBezTo>
                  <a:pt x="86" y="401"/>
                  <a:pt x="85" y="399"/>
                  <a:pt x="84" y="398"/>
                </a:cubicBezTo>
                <a:cubicBezTo>
                  <a:pt x="84" y="397"/>
                  <a:pt x="85" y="397"/>
                  <a:pt x="85" y="396"/>
                </a:cubicBezTo>
                <a:cubicBezTo>
                  <a:pt x="85" y="395"/>
                  <a:pt x="84" y="389"/>
                  <a:pt x="85" y="387"/>
                </a:cubicBezTo>
                <a:cubicBezTo>
                  <a:pt x="86" y="384"/>
                  <a:pt x="84" y="383"/>
                  <a:pt x="82" y="382"/>
                </a:cubicBezTo>
                <a:cubicBezTo>
                  <a:pt x="81" y="381"/>
                  <a:pt x="83" y="379"/>
                  <a:pt x="83" y="376"/>
                </a:cubicBezTo>
                <a:cubicBezTo>
                  <a:pt x="83" y="373"/>
                  <a:pt x="83" y="365"/>
                  <a:pt x="83" y="362"/>
                </a:cubicBezTo>
                <a:cubicBezTo>
                  <a:pt x="83" y="358"/>
                  <a:pt x="84" y="355"/>
                  <a:pt x="86" y="350"/>
                </a:cubicBezTo>
                <a:cubicBezTo>
                  <a:pt x="87" y="346"/>
                  <a:pt x="86" y="340"/>
                  <a:pt x="85" y="336"/>
                </a:cubicBezTo>
                <a:cubicBezTo>
                  <a:pt x="85" y="332"/>
                  <a:pt x="84" y="330"/>
                  <a:pt x="84" y="326"/>
                </a:cubicBezTo>
                <a:cubicBezTo>
                  <a:pt x="84" y="322"/>
                  <a:pt x="84" y="318"/>
                  <a:pt x="83" y="316"/>
                </a:cubicBezTo>
                <a:cubicBezTo>
                  <a:pt x="83" y="315"/>
                  <a:pt x="82" y="312"/>
                  <a:pt x="82" y="310"/>
                </a:cubicBezTo>
                <a:cubicBezTo>
                  <a:pt x="82" y="308"/>
                  <a:pt x="81" y="303"/>
                  <a:pt x="81" y="303"/>
                </a:cubicBezTo>
                <a:cubicBezTo>
                  <a:pt x="81" y="303"/>
                  <a:pt x="82" y="306"/>
                  <a:pt x="83" y="307"/>
                </a:cubicBezTo>
                <a:cubicBezTo>
                  <a:pt x="83" y="308"/>
                  <a:pt x="84" y="310"/>
                  <a:pt x="84" y="313"/>
                </a:cubicBezTo>
                <a:cubicBezTo>
                  <a:pt x="84" y="316"/>
                  <a:pt x="85" y="317"/>
                  <a:pt x="85" y="320"/>
                </a:cubicBezTo>
                <a:cubicBezTo>
                  <a:pt x="86" y="323"/>
                  <a:pt x="86" y="324"/>
                  <a:pt x="86" y="327"/>
                </a:cubicBezTo>
                <a:cubicBezTo>
                  <a:pt x="86" y="330"/>
                  <a:pt x="87" y="333"/>
                  <a:pt x="87" y="337"/>
                </a:cubicBezTo>
                <a:cubicBezTo>
                  <a:pt x="87" y="342"/>
                  <a:pt x="89" y="343"/>
                  <a:pt x="88" y="347"/>
                </a:cubicBezTo>
                <a:cubicBezTo>
                  <a:pt x="87" y="351"/>
                  <a:pt x="89" y="367"/>
                  <a:pt x="90" y="371"/>
                </a:cubicBezTo>
                <a:cubicBezTo>
                  <a:pt x="91" y="374"/>
                  <a:pt x="90" y="375"/>
                  <a:pt x="90" y="378"/>
                </a:cubicBezTo>
                <a:cubicBezTo>
                  <a:pt x="89" y="380"/>
                  <a:pt x="89" y="384"/>
                  <a:pt x="90" y="388"/>
                </a:cubicBezTo>
                <a:cubicBezTo>
                  <a:pt x="90" y="391"/>
                  <a:pt x="88" y="397"/>
                  <a:pt x="88" y="400"/>
                </a:cubicBezTo>
                <a:cubicBezTo>
                  <a:pt x="88" y="403"/>
                  <a:pt x="93" y="404"/>
                  <a:pt x="95" y="407"/>
                </a:cubicBezTo>
                <a:cubicBezTo>
                  <a:pt x="97" y="410"/>
                  <a:pt x="97" y="413"/>
                  <a:pt x="96" y="418"/>
                </a:cubicBezTo>
                <a:cubicBezTo>
                  <a:pt x="96" y="423"/>
                  <a:pt x="93" y="426"/>
                  <a:pt x="92" y="428"/>
                </a:cubicBezTo>
                <a:cubicBezTo>
                  <a:pt x="90" y="430"/>
                  <a:pt x="85" y="437"/>
                  <a:pt x="83" y="441"/>
                </a:cubicBezTo>
                <a:cubicBezTo>
                  <a:pt x="82" y="445"/>
                  <a:pt x="78" y="449"/>
                  <a:pt x="77" y="452"/>
                </a:cubicBezTo>
                <a:cubicBezTo>
                  <a:pt x="75" y="455"/>
                  <a:pt x="90" y="457"/>
                  <a:pt x="96" y="456"/>
                </a:cubicBezTo>
                <a:cubicBezTo>
                  <a:pt x="101" y="454"/>
                  <a:pt x="112" y="449"/>
                  <a:pt x="114" y="445"/>
                </a:cubicBezTo>
                <a:cubicBezTo>
                  <a:pt x="115" y="440"/>
                  <a:pt x="119" y="436"/>
                  <a:pt x="122" y="434"/>
                </a:cubicBezTo>
                <a:cubicBezTo>
                  <a:pt x="124" y="433"/>
                  <a:pt x="123" y="426"/>
                  <a:pt x="122" y="424"/>
                </a:cubicBezTo>
                <a:cubicBezTo>
                  <a:pt x="122" y="421"/>
                  <a:pt x="122" y="422"/>
                  <a:pt x="122" y="421"/>
                </a:cubicBezTo>
                <a:cubicBezTo>
                  <a:pt x="123" y="419"/>
                  <a:pt x="123" y="417"/>
                  <a:pt x="124" y="414"/>
                </a:cubicBezTo>
                <a:cubicBezTo>
                  <a:pt x="125" y="411"/>
                  <a:pt x="122" y="408"/>
                  <a:pt x="120" y="406"/>
                </a:cubicBezTo>
                <a:cubicBezTo>
                  <a:pt x="118" y="404"/>
                  <a:pt x="121" y="395"/>
                  <a:pt x="121" y="395"/>
                </a:cubicBezTo>
                <a:cubicBezTo>
                  <a:pt x="121" y="395"/>
                  <a:pt x="122" y="388"/>
                  <a:pt x="124" y="384"/>
                </a:cubicBezTo>
                <a:cubicBezTo>
                  <a:pt x="126" y="380"/>
                  <a:pt x="126" y="378"/>
                  <a:pt x="126" y="378"/>
                </a:cubicBezTo>
                <a:cubicBezTo>
                  <a:pt x="126" y="378"/>
                  <a:pt x="125" y="373"/>
                  <a:pt x="126" y="369"/>
                </a:cubicBezTo>
                <a:cubicBezTo>
                  <a:pt x="126" y="365"/>
                  <a:pt x="126" y="367"/>
                  <a:pt x="125" y="363"/>
                </a:cubicBezTo>
                <a:cubicBezTo>
                  <a:pt x="124" y="359"/>
                  <a:pt x="124" y="359"/>
                  <a:pt x="124" y="355"/>
                </a:cubicBezTo>
                <a:cubicBezTo>
                  <a:pt x="124" y="351"/>
                  <a:pt x="124" y="351"/>
                  <a:pt x="124" y="348"/>
                </a:cubicBezTo>
                <a:cubicBezTo>
                  <a:pt x="123" y="345"/>
                  <a:pt x="123" y="347"/>
                  <a:pt x="123" y="344"/>
                </a:cubicBezTo>
                <a:cubicBezTo>
                  <a:pt x="124" y="341"/>
                  <a:pt x="124" y="342"/>
                  <a:pt x="123" y="340"/>
                </a:cubicBezTo>
                <a:cubicBezTo>
                  <a:pt x="122" y="338"/>
                  <a:pt x="121" y="338"/>
                  <a:pt x="123" y="335"/>
                </a:cubicBezTo>
                <a:cubicBezTo>
                  <a:pt x="124" y="331"/>
                  <a:pt x="121" y="331"/>
                  <a:pt x="121" y="322"/>
                </a:cubicBezTo>
                <a:cubicBezTo>
                  <a:pt x="122" y="312"/>
                  <a:pt x="119" y="304"/>
                  <a:pt x="118" y="297"/>
                </a:cubicBezTo>
                <a:cubicBezTo>
                  <a:pt x="117" y="291"/>
                  <a:pt x="117" y="291"/>
                  <a:pt x="116" y="288"/>
                </a:cubicBezTo>
                <a:cubicBezTo>
                  <a:pt x="116" y="285"/>
                  <a:pt x="116" y="286"/>
                  <a:pt x="116" y="284"/>
                </a:cubicBezTo>
                <a:cubicBezTo>
                  <a:pt x="116" y="281"/>
                  <a:pt x="117" y="280"/>
                  <a:pt x="117" y="278"/>
                </a:cubicBezTo>
                <a:cubicBezTo>
                  <a:pt x="118" y="275"/>
                  <a:pt x="118" y="275"/>
                  <a:pt x="119" y="270"/>
                </a:cubicBezTo>
                <a:cubicBezTo>
                  <a:pt x="119" y="266"/>
                  <a:pt x="119" y="263"/>
                  <a:pt x="120" y="260"/>
                </a:cubicBezTo>
                <a:cubicBezTo>
                  <a:pt x="120" y="256"/>
                  <a:pt x="119" y="257"/>
                  <a:pt x="119" y="253"/>
                </a:cubicBezTo>
                <a:cubicBezTo>
                  <a:pt x="119" y="249"/>
                  <a:pt x="119" y="251"/>
                  <a:pt x="119" y="247"/>
                </a:cubicBezTo>
                <a:cubicBezTo>
                  <a:pt x="119" y="244"/>
                  <a:pt x="120" y="245"/>
                  <a:pt x="120" y="242"/>
                </a:cubicBezTo>
                <a:cubicBezTo>
                  <a:pt x="120" y="240"/>
                  <a:pt x="120" y="240"/>
                  <a:pt x="121" y="236"/>
                </a:cubicBezTo>
                <a:cubicBezTo>
                  <a:pt x="122" y="233"/>
                  <a:pt x="122" y="232"/>
                  <a:pt x="122" y="229"/>
                </a:cubicBezTo>
                <a:cubicBezTo>
                  <a:pt x="121" y="226"/>
                  <a:pt x="123" y="225"/>
                  <a:pt x="123" y="225"/>
                </a:cubicBezTo>
                <a:cubicBezTo>
                  <a:pt x="123" y="225"/>
                  <a:pt x="129" y="225"/>
                  <a:pt x="130" y="225"/>
                </a:cubicBezTo>
                <a:cubicBezTo>
                  <a:pt x="132" y="225"/>
                  <a:pt x="134" y="225"/>
                  <a:pt x="137" y="225"/>
                </a:cubicBezTo>
                <a:cubicBezTo>
                  <a:pt x="139" y="224"/>
                  <a:pt x="139" y="225"/>
                  <a:pt x="140" y="225"/>
                </a:cubicBezTo>
                <a:cubicBezTo>
                  <a:pt x="141" y="226"/>
                  <a:pt x="145" y="225"/>
                  <a:pt x="148" y="224"/>
                </a:cubicBezTo>
                <a:cubicBezTo>
                  <a:pt x="152" y="223"/>
                  <a:pt x="151" y="224"/>
                  <a:pt x="154" y="222"/>
                </a:cubicBezTo>
                <a:cubicBezTo>
                  <a:pt x="157" y="221"/>
                  <a:pt x="153" y="214"/>
                  <a:pt x="152" y="211"/>
                </a:cubicBezTo>
                <a:cubicBezTo>
                  <a:pt x="150" y="207"/>
                  <a:pt x="145" y="185"/>
                  <a:pt x="143" y="180"/>
                </a:cubicBezTo>
                <a:cubicBezTo>
                  <a:pt x="142" y="174"/>
                  <a:pt x="141" y="173"/>
                  <a:pt x="141" y="173"/>
                </a:cubicBezTo>
                <a:cubicBezTo>
                  <a:pt x="141" y="173"/>
                  <a:pt x="144" y="171"/>
                  <a:pt x="146" y="168"/>
                </a:cubicBezTo>
                <a:cubicBezTo>
                  <a:pt x="148" y="164"/>
                  <a:pt x="159" y="153"/>
                  <a:pt x="164" y="145"/>
                </a:cubicBezTo>
                <a:cubicBezTo>
                  <a:pt x="170" y="138"/>
                  <a:pt x="170" y="135"/>
                  <a:pt x="175" y="132"/>
                </a:cubicBezTo>
                <a:cubicBezTo>
                  <a:pt x="180" y="128"/>
                  <a:pt x="178" y="124"/>
                  <a:pt x="177" y="118"/>
                </a:cubicBezTo>
                <a:close/>
                <a:moveTo>
                  <a:pt x="36" y="151"/>
                </a:moveTo>
                <a:cubicBezTo>
                  <a:pt x="36" y="152"/>
                  <a:pt x="34" y="151"/>
                  <a:pt x="33" y="151"/>
                </a:cubicBezTo>
                <a:cubicBezTo>
                  <a:pt x="33" y="150"/>
                  <a:pt x="34" y="149"/>
                  <a:pt x="33" y="146"/>
                </a:cubicBezTo>
                <a:cubicBezTo>
                  <a:pt x="31" y="143"/>
                  <a:pt x="31" y="143"/>
                  <a:pt x="30" y="141"/>
                </a:cubicBezTo>
                <a:cubicBezTo>
                  <a:pt x="30" y="139"/>
                  <a:pt x="30" y="139"/>
                  <a:pt x="29" y="136"/>
                </a:cubicBezTo>
                <a:cubicBezTo>
                  <a:pt x="28" y="133"/>
                  <a:pt x="25" y="132"/>
                  <a:pt x="27" y="131"/>
                </a:cubicBezTo>
                <a:cubicBezTo>
                  <a:pt x="28" y="131"/>
                  <a:pt x="29" y="131"/>
                  <a:pt x="28" y="129"/>
                </a:cubicBezTo>
                <a:cubicBezTo>
                  <a:pt x="28" y="127"/>
                  <a:pt x="27" y="127"/>
                  <a:pt x="30" y="126"/>
                </a:cubicBezTo>
                <a:cubicBezTo>
                  <a:pt x="32" y="125"/>
                  <a:pt x="32" y="125"/>
                  <a:pt x="32" y="125"/>
                </a:cubicBezTo>
                <a:cubicBezTo>
                  <a:pt x="32" y="125"/>
                  <a:pt x="33" y="132"/>
                  <a:pt x="34" y="136"/>
                </a:cubicBezTo>
                <a:cubicBezTo>
                  <a:pt x="36" y="141"/>
                  <a:pt x="37" y="141"/>
                  <a:pt x="36" y="144"/>
                </a:cubicBezTo>
                <a:cubicBezTo>
                  <a:pt x="36" y="147"/>
                  <a:pt x="37" y="149"/>
                  <a:pt x="36" y="151"/>
                </a:cubicBezTo>
                <a:close/>
                <a:moveTo>
                  <a:pt x="48" y="195"/>
                </a:moveTo>
                <a:cubicBezTo>
                  <a:pt x="45" y="193"/>
                  <a:pt x="43" y="183"/>
                  <a:pt x="42" y="171"/>
                </a:cubicBezTo>
                <a:cubicBezTo>
                  <a:pt x="41" y="158"/>
                  <a:pt x="42" y="139"/>
                  <a:pt x="42" y="124"/>
                </a:cubicBezTo>
                <a:cubicBezTo>
                  <a:pt x="43" y="110"/>
                  <a:pt x="58" y="85"/>
                  <a:pt x="59" y="83"/>
                </a:cubicBezTo>
                <a:cubicBezTo>
                  <a:pt x="60" y="81"/>
                  <a:pt x="60" y="79"/>
                  <a:pt x="60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5"/>
                  <a:pt x="60" y="74"/>
                  <a:pt x="60" y="72"/>
                </a:cubicBezTo>
                <a:cubicBezTo>
                  <a:pt x="60" y="71"/>
                  <a:pt x="60" y="69"/>
                  <a:pt x="61" y="68"/>
                </a:cubicBezTo>
                <a:cubicBezTo>
                  <a:pt x="62" y="67"/>
                  <a:pt x="63" y="67"/>
                  <a:pt x="64" y="67"/>
                </a:cubicBezTo>
                <a:cubicBezTo>
                  <a:pt x="66" y="67"/>
                  <a:pt x="69" y="68"/>
                  <a:pt x="70" y="69"/>
                </a:cubicBezTo>
                <a:cubicBezTo>
                  <a:pt x="61" y="69"/>
                  <a:pt x="66" y="80"/>
                  <a:pt x="66" y="82"/>
                </a:cubicBezTo>
                <a:cubicBezTo>
                  <a:pt x="66" y="84"/>
                  <a:pt x="64" y="87"/>
                  <a:pt x="63" y="89"/>
                </a:cubicBezTo>
                <a:cubicBezTo>
                  <a:pt x="62" y="91"/>
                  <a:pt x="61" y="94"/>
                  <a:pt x="60" y="99"/>
                </a:cubicBezTo>
                <a:cubicBezTo>
                  <a:pt x="60" y="104"/>
                  <a:pt x="57" y="110"/>
                  <a:pt x="56" y="112"/>
                </a:cubicBezTo>
                <a:cubicBezTo>
                  <a:pt x="56" y="115"/>
                  <a:pt x="54" y="130"/>
                  <a:pt x="53" y="138"/>
                </a:cubicBezTo>
                <a:cubicBezTo>
                  <a:pt x="51" y="146"/>
                  <a:pt x="51" y="187"/>
                  <a:pt x="51" y="190"/>
                </a:cubicBezTo>
                <a:cubicBezTo>
                  <a:pt x="51" y="191"/>
                  <a:pt x="52" y="194"/>
                  <a:pt x="53" y="197"/>
                </a:cubicBezTo>
                <a:cubicBezTo>
                  <a:pt x="51" y="197"/>
                  <a:pt x="49" y="196"/>
                  <a:pt x="48" y="195"/>
                </a:cubicBezTo>
                <a:close/>
                <a:moveTo>
                  <a:pt x="117" y="191"/>
                </a:moveTo>
                <a:cubicBezTo>
                  <a:pt x="117" y="191"/>
                  <a:pt x="114" y="192"/>
                  <a:pt x="112" y="193"/>
                </a:cubicBezTo>
                <a:cubicBezTo>
                  <a:pt x="110" y="193"/>
                  <a:pt x="106" y="193"/>
                  <a:pt x="103" y="193"/>
                </a:cubicBezTo>
                <a:cubicBezTo>
                  <a:pt x="100" y="193"/>
                  <a:pt x="99" y="194"/>
                  <a:pt x="91" y="195"/>
                </a:cubicBezTo>
                <a:cubicBezTo>
                  <a:pt x="83" y="196"/>
                  <a:pt x="70" y="199"/>
                  <a:pt x="63" y="199"/>
                </a:cubicBezTo>
                <a:cubicBezTo>
                  <a:pt x="62" y="199"/>
                  <a:pt x="62" y="199"/>
                  <a:pt x="61" y="199"/>
                </a:cubicBezTo>
                <a:cubicBezTo>
                  <a:pt x="63" y="196"/>
                  <a:pt x="65" y="194"/>
                  <a:pt x="66" y="193"/>
                </a:cubicBezTo>
                <a:cubicBezTo>
                  <a:pt x="67" y="191"/>
                  <a:pt x="69" y="145"/>
                  <a:pt x="68" y="136"/>
                </a:cubicBezTo>
                <a:cubicBezTo>
                  <a:pt x="68" y="127"/>
                  <a:pt x="71" y="102"/>
                  <a:pt x="71" y="95"/>
                </a:cubicBezTo>
                <a:cubicBezTo>
                  <a:pt x="71" y="88"/>
                  <a:pt x="72" y="83"/>
                  <a:pt x="75" y="78"/>
                </a:cubicBezTo>
                <a:cubicBezTo>
                  <a:pt x="78" y="72"/>
                  <a:pt x="71" y="69"/>
                  <a:pt x="70" y="69"/>
                </a:cubicBezTo>
                <a:cubicBezTo>
                  <a:pt x="70" y="69"/>
                  <a:pt x="71" y="68"/>
                  <a:pt x="72" y="67"/>
                </a:cubicBezTo>
                <a:cubicBezTo>
                  <a:pt x="73" y="67"/>
                  <a:pt x="75" y="66"/>
                  <a:pt x="77" y="66"/>
                </a:cubicBezTo>
                <a:cubicBezTo>
                  <a:pt x="78" y="66"/>
                  <a:pt x="80" y="67"/>
                  <a:pt x="81" y="69"/>
                </a:cubicBezTo>
                <a:cubicBezTo>
                  <a:pt x="85" y="75"/>
                  <a:pt x="87" y="77"/>
                  <a:pt x="87" y="77"/>
                </a:cubicBezTo>
                <a:cubicBezTo>
                  <a:pt x="87" y="77"/>
                  <a:pt x="87" y="77"/>
                  <a:pt x="87" y="77"/>
                </a:cubicBezTo>
                <a:cubicBezTo>
                  <a:pt x="83" y="90"/>
                  <a:pt x="82" y="106"/>
                  <a:pt x="82" y="115"/>
                </a:cubicBezTo>
                <a:cubicBezTo>
                  <a:pt x="82" y="129"/>
                  <a:pt x="96" y="145"/>
                  <a:pt x="100" y="150"/>
                </a:cubicBezTo>
                <a:cubicBezTo>
                  <a:pt x="103" y="154"/>
                  <a:pt x="110" y="157"/>
                  <a:pt x="110" y="157"/>
                </a:cubicBezTo>
                <a:cubicBezTo>
                  <a:pt x="110" y="157"/>
                  <a:pt x="113" y="160"/>
                  <a:pt x="112" y="160"/>
                </a:cubicBezTo>
                <a:cubicBezTo>
                  <a:pt x="110" y="160"/>
                  <a:pt x="108" y="161"/>
                  <a:pt x="105" y="161"/>
                </a:cubicBezTo>
                <a:cubicBezTo>
                  <a:pt x="103" y="161"/>
                  <a:pt x="102" y="162"/>
                  <a:pt x="101" y="163"/>
                </a:cubicBezTo>
                <a:cubicBezTo>
                  <a:pt x="99" y="164"/>
                  <a:pt x="100" y="166"/>
                  <a:pt x="100" y="167"/>
                </a:cubicBezTo>
                <a:cubicBezTo>
                  <a:pt x="101" y="168"/>
                  <a:pt x="101" y="168"/>
                  <a:pt x="100" y="171"/>
                </a:cubicBezTo>
                <a:cubicBezTo>
                  <a:pt x="99" y="173"/>
                  <a:pt x="102" y="173"/>
                  <a:pt x="102" y="174"/>
                </a:cubicBezTo>
                <a:cubicBezTo>
                  <a:pt x="102" y="175"/>
                  <a:pt x="103" y="176"/>
                  <a:pt x="104" y="178"/>
                </a:cubicBezTo>
                <a:cubicBezTo>
                  <a:pt x="105" y="180"/>
                  <a:pt x="106" y="182"/>
                  <a:pt x="107" y="183"/>
                </a:cubicBezTo>
                <a:cubicBezTo>
                  <a:pt x="107" y="185"/>
                  <a:pt x="110" y="186"/>
                  <a:pt x="113" y="186"/>
                </a:cubicBezTo>
                <a:cubicBezTo>
                  <a:pt x="115" y="187"/>
                  <a:pt x="114" y="183"/>
                  <a:pt x="114" y="183"/>
                </a:cubicBezTo>
                <a:cubicBezTo>
                  <a:pt x="114" y="183"/>
                  <a:pt x="114" y="184"/>
                  <a:pt x="116" y="183"/>
                </a:cubicBezTo>
                <a:cubicBezTo>
                  <a:pt x="119" y="183"/>
                  <a:pt x="116" y="180"/>
                  <a:pt x="117" y="180"/>
                </a:cubicBezTo>
                <a:cubicBezTo>
                  <a:pt x="118" y="180"/>
                  <a:pt x="117" y="178"/>
                  <a:pt x="117" y="179"/>
                </a:cubicBezTo>
                <a:cubicBezTo>
                  <a:pt x="118" y="179"/>
                  <a:pt x="118" y="180"/>
                  <a:pt x="118" y="180"/>
                </a:cubicBezTo>
                <a:lnTo>
                  <a:pt x="117" y="191"/>
                </a:lnTo>
                <a:close/>
                <a:moveTo>
                  <a:pt x="142" y="128"/>
                </a:moveTo>
                <a:cubicBezTo>
                  <a:pt x="141" y="128"/>
                  <a:pt x="139" y="128"/>
                  <a:pt x="139" y="131"/>
                </a:cubicBezTo>
                <a:cubicBezTo>
                  <a:pt x="138" y="133"/>
                  <a:pt x="139" y="133"/>
                  <a:pt x="138" y="135"/>
                </a:cubicBezTo>
                <a:cubicBezTo>
                  <a:pt x="137" y="136"/>
                  <a:pt x="138" y="136"/>
                  <a:pt x="137" y="137"/>
                </a:cubicBezTo>
                <a:cubicBezTo>
                  <a:pt x="136" y="138"/>
                  <a:pt x="130" y="141"/>
                  <a:pt x="130" y="141"/>
                </a:cubicBezTo>
                <a:cubicBezTo>
                  <a:pt x="130" y="141"/>
                  <a:pt x="127" y="135"/>
                  <a:pt x="128" y="132"/>
                </a:cubicBezTo>
                <a:cubicBezTo>
                  <a:pt x="129" y="130"/>
                  <a:pt x="136" y="117"/>
                  <a:pt x="136" y="117"/>
                </a:cubicBezTo>
                <a:cubicBezTo>
                  <a:pt x="136" y="117"/>
                  <a:pt x="137" y="115"/>
                  <a:pt x="137" y="117"/>
                </a:cubicBezTo>
                <a:cubicBezTo>
                  <a:pt x="138" y="119"/>
                  <a:pt x="138" y="121"/>
                  <a:pt x="139" y="122"/>
                </a:cubicBezTo>
                <a:cubicBezTo>
                  <a:pt x="141" y="124"/>
                  <a:pt x="141" y="124"/>
                  <a:pt x="142" y="125"/>
                </a:cubicBezTo>
                <a:cubicBezTo>
                  <a:pt x="142" y="126"/>
                  <a:pt x="143" y="128"/>
                  <a:pt x="142" y="128"/>
                </a:cubicBezTo>
                <a:close/>
              </a:path>
            </a:pathLst>
          </a:custGeom>
          <a:solidFill>
            <a:srgbClr val="7CA23D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Freeform 9" descr="e7d195523061f1c0deeec63e560781cfd59afb0ea006f2a87ABB68BF51EA6619813959095094C18C62A12F549504892A4AAA8C1554C6663626E05CA27F281A14E6983772AFC3FB97135759321DEA3D7004FB075A8443E2839EDDE51CC93F8F34790837CF8A906A33C401FA6D74DAEF4EFCB45B0D13261CB37919D34A526D973496B4906071D6A500365E8BA870058B53"/>
          <p:cNvSpPr>
            <a:spLocks noChangeAspect="1"/>
          </p:cNvSpPr>
          <p:nvPr/>
        </p:nvSpPr>
        <p:spPr bwMode="auto">
          <a:xfrm>
            <a:off x="9457486" y="2757573"/>
            <a:ext cx="581370" cy="2408062"/>
          </a:xfrm>
          <a:custGeom>
            <a:avLst/>
            <a:gdLst>
              <a:gd name="T0" fmla="*/ 563 w 563"/>
              <a:gd name="T1" fmla="*/ 1247 h 2332"/>
              <a:gd name="T2" fmla="*/ 519 w 563"/>
              <a:gd name="T3" fmla="*/ 943 h 2332"/>
              <a:gd name="T4" fmla="*/ 519 w 563"/>
              <a:gd name="T5" fmla="*/ 723 h 2332"/>
              <a:gd name="T6" fmla="*/ 519 w 563"/>
              <a:gd name="T7" fmla="*/ 602 h 2332"/>
              <a:gd name="T8" fmla="*/ 475 w 563"/>
              <a:gd name="T9" fmla="*/ 404 h 2332"/>
              <a:gd name="T10" fmla="*/ 373 w 563"/>
              <a:gd name="T11" fmla="*/ 319 h 2332"/>
              <a:gd name="T12" fmla="*/ 351 w 563"/>
              <a:gd name="T13" fmla="*/ 283 h 2332"/>
              <a:gd name="T14" fmla="*/ 322 w 563"/>
              <a:gd name="T15" fmla="*/ 255 h 2332"/>
              <a:gd name="T16" fmla="*/ 307 w 563"/>
              <a:gd name="T17" fmla="*/ 262 h 2332"/>
              <a:gd name="T18" fmla="*/ 293 w 563"/>
              <a:gd name="T19" fmla="*/ 227 h 2332"/>
              <a:gd name="T20" fmla="*/ 293 w 563"/>
              <a:gd name="T21" fmla="*/ 191 h 2332"/>
              <a:gd name="T22" fmla="*/ 271 w 563"/>
              <a:gd name="T23" fmla="*/ 85 h 2332"/>
              <a:gd name="T24" fmla="*/ 190 w 563"/>
              <a:gd name="T25" fmla="*/ 14 h 2332"/>
              <a:gd name="T26" fmla="*/ 95 w 563"/>
              <a:gd name="T27" fmla="*/ 14 h 2332"/>
              <a:gd name="T28" fmla="*/ 30 w 563"/>
              <a:gd name="T29" fmla="*/ 71 h 2332"/>
              <a:gd name="T30" fmla="*/ 15 w 563"/>
              <a:gd name="T31" fmla="*/ 149 h 2332"/>
              <a:gd name="T32" fmla="*/ 30 w 563"/>
              <a:gd name="T33" fmla="*/ 198 h 2332"/>
              <a:gd name="T34" fmla="*/ 37 w 563"/>
              <a:gd name="T35" fmla="*/ 234 h 2332"/>
              <a:gd name="T36" fmla="*/ 51 w 563"/>
              <a:gd name="T37" fmla="*/ 248 h 2332"/>
              <a:gd name="T38" fmla="*/ 73 w 563"/>
              <a:gd name="T39" fmla="*/ 291 h 2332"/>
              <a:gd name="T40" fmla="*/ 103 w 563"/>
              <a:gd name="T41" fmla="*/ 333 h 2332"/>
              <a:gd name="T42" fmla="*/ 139 w 563"/>
              <a:gd name="T43" fmla="*/ 361 h 2332"/>
              <a:gd name="T44" fmla="*/ 190 w 563"/>
              <a:gd name="T45" fmla="*/ 361 h 2332"/>
              <a:gd name="T46" fmla="*/ 183 w 563"/>
              <a:gd name="T47" fmla="*/ 376 h 2332"/>
              <a:gd name="T48" fmla="*/ 183 w 563"/>
              <a:gd name="T49" fmla="*/ 383 h 2332"/>
              <a:gd name="T50" fmla="*/ 176 w 563"/>
              <a:gd name="T51" fmla="*/ 404 h 2332"/>
              <a:gd name="T52" fmla="*/ 176 w 563"/>
              <a:gd name="T53" fmla="*/ 411 h 2332"/>
              <a:gd name="T54" fmla="*/ 161 w 563"/>
              <a:gd name="T55" fmla="*/ 454 h 2332"/>
              <a:gd name="T56" fmla="*/ 103 w 563"/>
              <a:gd name="T57" fmla="*/ 702 h 2332"/>
              <a:gd name="T58" fmla="*/ 73 w 563"/>
              <a:gd name="T59" fmla="*/ 857 h 2332"/>
              <a:gd name="T60" fmla="*/ 51 w 563"/>
              <a:gd name="T61" fmla="*/ 971 h 2332"/>
              <a:gd name="T62" fmla="*/ 51 w 563"/>
              <a:gd name="T63" fmla="*/ 1013 h 2332"/>
              <a:gd name="T64" fmla="*/ 44 w 563"/>
              <a:gd name="T65" fmla="*/ 1233 h 2332"/>
              <a:gd name="T66" fmla="*/ 44 w 563"/>
              <a:gd name="T67" fmla="*/ 1304 h 2332"/>
              <a:gd name="T68" fmla="*/ 132 w 563"/>
              <a:gd name="T69" fmla="*/ 1318 h 2332"/>
              <a:gd name="T70" fmla="*/ 139 w 563"/>
              <a:gd name="T71" fmla="*/ 1318 h 2332"/>
              <a:gd name="T72" fmla="*/ 168 w 563"/>
              <a:gd name="T73" fmla="*/ 1672 h 2332"/>
              <a:gd name="T74" fmla="*/ 263 w 563"/>
              <a:gd name="T75" fmla="*/ 2062 h 2332"/>
              <a:gd name="T76" fmla="*/ 307 w 563"/>
              <a:gd name="T77" fmla="*/ 2154 h 2332"/>
              <a:gd name="T78" fmla="*/ 285 w 563"/>
              <a:gd name="T79" fmla="*/ 2197 h 2332"/>
              <a:gd name="T80" fmla="*/ 205 w 563"/>
              <a:gd name="T81" fmla="*/ 2239 h 2332"/>
              <a:gd name="T82" fmla="*/ 139 w 563"/>
              <a:gd name="T83" fmla="*/ 2261 h 2332"/>
              <a:gd name="T84" fmla="*/ 168 w 563"/>
              <a:gd name="T85" fmla="*/ 2289 h 2332"/>
              <a:gd name="T86" fmla="*/ 154 w 563"/>
              <a:gd name="T87" fmla="*/ 2303 h 2332"/>
              <a:gd name="T88" fmla="*/ 271 w 563"/>
              <a:gd name="T89" fmla="*/ 2332 h 2332"/>
              <a:gd name="T90" fmla="*/ 402 w 563"/>
              <a:gd name="T91" fmla="*/ 2310 h 2332"/>
              <a:gd name="T92" fmla="*/ 483 w 563"/>
              <a:gd name="T93" fmla="*/ 2317 h 2332"/>
              <a:gd name="T94" fmla="*/ 527 w 563"/>
              <a:gd name="T95" fmla="*/ 2239 h 2332"/>
              <a:gd name="T96" fmla="*/ 527 w 563"/>
              <a:gd name="T97" fmla="*/ 2133 h 2332"/>
              <a:gd name="T98" fmla="*/ 497 w 563"/>
              <a:gd name="T99" fmla="*/ 1991 h 2332"/>
              <a:gd name="T100" fmla="*/ 490 w 563"/>
              <a:gd name="T101" fmla="*/ 1750 h 2332"/>
              <a:gd name="T102" fmla="*/ 475 w 563"/>
              <a:gd name="T103" fmla="*/ 1488 h 2332"/>
              <a:gd name="T104" fmla="*/ 490 w 563"/>
              <a:gd name="T105" fmla="*/ 1283 h 2332"/>
              <a:gd name="T106" fmla="*/ 519 w 563"/>
              <a:gd name="T107" fmla="*/ 1247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3" h="2332">
                <a:moveTo>
                  <a:pt x="519" y="1247"/>
                </a:moveTo>
                <a:lnTo>
                  <a:pt x="556" y="1247"/>
                </a:lnTo>
                <a:lnTo>
                  <a:pt x="563" y="1247"/>
                </a:lnTo>
                <a:lnTo>
                  <a:pt x="548" y="1183"/>
                </a:lnTo>
                <a:lnTo>
                  <a:pt x="534" y="1070"/>
                </a:lnTo>
                <a:lnTo>
                  <a:pt x="519" y="943"/>
                </a:lnTo>
                <a:lnTo>
                  <a:pt x="512" y="843"/>
                </a:lnTo>
                <a:lnTo>
                  <a:pt x="512" y="751"/>
                </a:lnTo>
                <a:lnTo>
                  <a:pt x="519" y="723"/>
                </a:lnTo>
                <a:lnTo>
                  <a:pt x="512" y="645"/>
                </a:lnTo>
                <a:lnTo>
                  <a:pt x="519" y="624"/>
                </a:lnTo>
                <a:lnTo>
                  <a:pt x="519" y="602"/>
                </a:lnTo>
                <a:lnTo>
                  <a:pt x="519" y="553"/>
                </a:lnTo>
                <a:lnTo>
                  <a:pt x="505" y="482"/>
                </a:lnTo>
                <a:lnTo>
                  <a:pt x="475" y="404"/>
                </a:lnTo>
                <a:lnTo>
                  <a:pt x="453" y="368"/>
                </a:lnTo>
                <a:lnTo>
                  <a:pt x="402" y="333"/>
                </a:lnTo>
                <a:lnTo>
                  <a:pt x="373" y="319"/>
                </a:lnTo>
                <a:lnTo>
                  <a:pt x="358" y="305"/>
                </a:lnTo>
                <a:lnTo>
                  <a:pt x="351" y="291"/>
                </a:lnTo>
                <a:lnTo>
                  <a:pt x="351" y="283"/>
                </a:lnTo>
                <a:lnTo>
                  <a:pt x="344" y="276"/>
                </a:lnTo>
                <a:lnTo>
                  <a:pt x="344" y="276"/>
                </a:lnTo>
                <a:lnTo>
                  <a:pt x="322" y="255"/>
                </a:lnTo>
                <a:lnTo>
                  <a:pt x="307" y="255"/>
                </a:lnTo>
                <a:lnTo>
                  <a:pt x="307" y="262"/>
                </a:lnTo>
                <a:lnTo>
                  <a:pt x="307" y="262"/>
                </a:lnTo>
                <a:lnTo>
                  <a:pt x="300" y="241"/>
                </a:lnTo>
                <a:lnTo>
                  <a:pt x="293" y="234"/>
                </a:lnTo>
                <a:lnTo>
                  <a:pt x="293" y="227"/>
                </a:lnTo>
                <a:lnTo>
                  <a:pt x="293" y="234"/>
                </a:lnTo>
                <a:lnTo>
                  <a:pt x="293" y="220"/>
                </a:lnTo>
                <a:lnTo>
                  <a:pt x="293" y="191"/>
                </a:lnTo>
                <a:lnTo>
                  <a:pt x="293" y="142"/>
                </a:lnTo>
                <a:lnTo>
                  <a:pt x="285" y="113"/>
                </a:lnTo>
                <a:lnTo>
                  <a:pt x="271" y="85"/>
                </a:lnTo>
                <a:lnTo>
                  <a:pt x="249" y="64"/>
                </a:lnTo>
                <a:lnTo>
                  <a:pt x="220" y="28"/>
                </a:lnTo>
                <a:lnTo>
                  <a:pt x="190" y="14"/>
                </a:lnTo>
                <a:lnTo>
                  <a:pt x="154" y="0"/>
                </a:lnTo>
                <a:lnTo>
                  <a:pt x="117" y="7"/>
                </a:lnTo>
                <a:lnTo>
                  <a:pt x="95" y="14"/>
                </a:lnTo>
                <a:lnTo>
                  <a:pt x="73" y="28"/>
                </a:lnTo>
                <a:lnTo>
                  <a:pt x="44" y="43"/>
                </a:lnTo>
                <a:lnTo>
                  <a:pt x="30" y="71"/>
                </a:lnTo>
                <a:lnTo>
                  <a:pt x="8" y="106"/>
                </a:lnTo>
                <a:lnTo>
                  <a:pt x="0" y="128"/>
                </a:lnTo>
                <a:lnTo>
                  <a:pt x="15" y="149"/>
                </a:lnTo>
                <a:lnTo>
                  <a:pt x="15" y="156"/>
                </a:lnTo>
                <a:lnTo>
                  <a:pt x="22" y="184"/>
                </a:lnTo>
                <a:lnTo>
                  <a:pt x="30" y="198"/>
                </a:lnTo>
                <a:lnTo>
                  <a:pt x="30" y="213"/>
                </a:lnTo>
                <a:lnTo>
                  <a:pt x="30" y="227"/>
                </a:lnTo>
                <a:lnTo>
                  <a:pt x="37" y="234"/>
                </a:lnTo>
                <a:lnTo>
                  <a:pt x="37" y="234"/>
                </a:lnTo>
                <a:lnTo>
                  <a:pt x="44" y="248"/>
                </a:lnTo>
                <a:lnTo>
                  <a:pt x="51" y="248"/>
                </a:lnTo>
                <a:lnTo>
                  <a:pt x="51" y="269"/>
                </a:lnTo>
                <a:lnTo>
                  <a:pt x="59" y="276"/>
                </a:lnTo>
                <a:lnTo>
                  <a:pt x="73" y="291"/>
                </a:lnTo>
                <a:lnTo>
                  <a:pt x="88" y="305"/>
                </a:lnTo>
                <a:lnTo>
                  <a:pt x="95" y="319"/>
                </a:lnTo>
                <a:lnTo>
                  <a:pt x="103" y="333"/>
                </a:lnTo>
                <a:lnTo>
                  <a:pt x="117" y="333"/>
                </a:lnTo>
                <a:lnTo>
                  <a:pt x="125" y="354"/>
                </a:lnTo>
                <a:lnTo>
                  <a:pt x="139" y="361"/>
                </a:lnTo>
                <a:lnTo>
                  <a:pt x="161" y="361"/>
                </a:lnTo>
                <a:lnTo>
                  <a:pt x="183" y="354"/>
                </a:lnTo>
                <a:lnTo>
                  <a:pt x="190" y="361"/>
                </a:lnTo>
                <a:lnTo>
                  <a:pt x="190" y="361"/>
                </a:lnTo>
                <a:lnTo>
                  <a:pt x="190" y="361"/>
                </a:lnTo>
                <a:lnTo>
                  <a:pt x="183" y="376"/>
                </a:lnTo>
                <a:lnTo>
                  <a:pt x="176" y="390"/>
                </a:lnTo>
                <a:lnTo>
                  <a:pt x="176" y="404"/>
                </a:lnTo>
                <a:lnTo>
                  <a:pt x="183" y="383"/>
                </a:lnTo>
                <a:lnTo>
                  <a:pt x="183" y="383"/>
                </a:lnTo>
                <a:lnTo>
                  <a:pt x="183" y="383"/>
                </a:lnTo>
                <a:lnTo>
                  <a:pt x="176" y="404"/>
                </a:lnTo>
                <a:lnTo>
                  <a:pt x="176" y="404"/>
                </a:lnTo>
                <a:lnTo>
                  <a:pt x="176" y="404"/>
                </a:lnTo>
                <a:lnTo>
                  <a:pt x="176" y="411"/>
                </a:lnTo>
                <a:lnTo>
                  <a:pt x="168" y="439"/>
                </a:lnTo>
                <a:lnTo>
                  <a:pt x="168" y="446"/>
                </a:lnTo>
                <a:lnTo>
                  <a:pt x="161" y="454"/>
                </a:lnTo>
                <a:lnTo>
                  <a:pt x="139" y="517"/>
                </a:lnTo>
                <a:lnTo>
                  <a:pt x="125" y="595"/>
                </a:lnTo>
                <a:lnTo>
                  <a:pt x="103" y="702"/>
                </a:lnTo>
                <a:lnTo>
                  <a:pt x="95" y="744"/>
                </a:lnTo>
                <a:lnTo>
                  <a:pt x="103" y="716"/>
                </a:lnTo>
                <a:lnTo>
                  <a:pt x="73" y="857"/>
                </a:lnTo>
                <a:lnTo>
                  <a:pt x="59" y="921"/>
                </a:lnTo>
                <a:lnTo>
                  <a:pt x="51" y="964"/>
                </a:lnTo>
                <a:lnTo>
                  <a:pt x="51" y="971"/>
                </a:lnTo>
                <a:lnTo>
                  <a:pt x="51" y="978"/>
                </a:lnTo>
                <a:lnTo>
                  <a:pt x="51" y="971"/>
                </a:lnTo>
                <a:lnTo>
                  <a:pt x="51" y="1013"/>
                </a:lnTo>
                <a:lnTo>
                  <a:pt x="59" y="1063"/>
                </a:lnTo>
                <a:lnTo>
                  <a:pt x="51" y="1155"/>
                </a:lnTo>
                <a:lnTo>
                  <a:pt x="44" y="1233"/>
                </a:lnTo>
                <a:lnTo>
                  <a:pt x="37" y="1304"/>
                </a:lnTo>
                <a:lnTo>
                  <a:pt x="37" y="1304"/>
                </a:lnTo>
                <a:lnTo>
                  <a:pt x="44" y="1304"/>
                </a:lnTo>
                <a:lnTo>
                  <a:pt x="59" y="1311"/>
                </a:lnTo>
                <a:lnTo>
                  <a:pt x="88" y="1318"/>
                </a:lnTo>
                <a:lnTo>
                  <a:pt x="132" y="1318"/>
                </a:lnTo>
                <a:lnTo>
                  <a:pt x="256" y="1318"/>
                </a:lnTo>
                <a:lnTo>
                  <a:pt x="256" y="1318"/>
                </a:lnTo>
                <a:lnTo>
                  <a:pt x="139" y="1318"/>
                </a:lnTo>
                <a:lnTo>
                  <a:pt x="132" y="1361"/>
                </a:lnTo>
                <a:lnTo>
                  <a:pt x="154" y="1502"/>
                </a:lnTo>
                <a:lnTo>
                  <a:pt x="168" y="1672"/>
                </a:lnTo>
                <a:lnTo>
                  <a:pt x="198" y="1807"/>
                </a:lnTo>
                <a:lnTo>
                  <a:pt x="212" y="1913"/>
                </a:lnTo>
                <a:lnTo>
                  <a:pt x="263" y="2062"/>
                </a:lnTo>
                <a:lnTo>
                  <a:pt x="293" y="2126"/>
                </a:lnTo>
                <a:lnTo>
                  <a:pt x="307" y="2133"/>
                </a:lnTo>
                <a:lnTo>
                  <a:pt x="307" y="2154"/>
                </a:lnTo>
                <a:lnTo>
                  <a:pt x="293" y="2183"/>
                </a:lnTo>
                <a:lnTo>
                  <a:pt x="300" y="2190"/>
                </a:lnTo>
                <a:lnTo>
                  <a:pt x="285" y="2197"/>
                </a:lnTo>
                <a:lnTo>
                  <a:pt x="256" y="2225"/>
                </a:lnTo>
                <a:lnTo>
                  <a:pt x="227" y="2239"/>
                </a:lnTo>
                <a:lnTo>
                  <a:pt x="205" y="2239"/>
                </a:lnTo>
                <a:lnTo>
                  <a:pt x="168" y="2239"/>
                </a:lnTo>
                <a:lnTo>
                  <a:pt x="154" y="2254"/>
                </a:lnTo>
                <a:lnTo>
                  <a:pt x="139" y="2261"/>
                </a:lnTo>
                <a:lnTo>
                  <a:pt x="139" y="2268"/>
                </a:lnTo>
                <a:lnTo>
                  <a:pt x="139" y="2275"/>
                </a:lnTo>
                <a:lnTo>
                  <a:pt x="168" y="2289"/>
                </a:lnTo>
                <a:lnTo>
                  <a:pt x="161" y="2296"/>
                </a:lnTo>
                <a:lnTo>
                  <a:pt x="161" y="2296"/>
                </a:lnTo>
                <a:lnTo>
                  <a:pt x="154" y="2303"/>
                </a:lnTo>
                <a:lnTo>
                  <a:pt x="154" y="2317"/>
                </a:lnTo>
                <a:lnTo>
                  <a:pt x="190" y="2324"/>
                </a:lnTo>
                <a:lnTo>
                  <a:pt x="271" y="2332"/>
                </a:lnTo>
                <a:lnTo>
                  <a:pt x="358" y="2332"/>
                </a:lnTo>
                <a:lnTo>
                  <a:pt x="388" y="2317"/>
                </a:lnTo>
                <a:lnTo>
                  <a:pt x="402" y="2310"/>
                </a:lnTo>
                <a:lnTo>
                  <a:pt x="417" y="2317"/>
                </a:lnTo>
                <a:lnTo>
                  <a:pt x="432" y="2324"/>
                </a:lnTo>
                <a:lnTo>
                  <a:pt x="483" y="2317"/>
                </a:lnTo>
                <a:lnTo>
                  <a:pt x="505" y="2303"/>
                </a:lnTo>
                <a:lnTo>
                  <a:pt x="519" y="2254"/>
                </a:lnTo>
                <a:lnTo>
                  <a:pt x="527" y="2239"/>
                </a:lnTo>
                <a:lnTo>
                  <a:pt x="527" y="2239"/>
                </a:lnTo>
                <a:lnTo>
                  <a:pt x="527" y="2190"/>
                </a:lnTo>
                <a:lnTo>
                  <a:pt x="527" y="2133"/>
                </a:lnTo>
                <a:lnTo>
                  <a:pt x="512" y="2084"/>
                </a:lnTo>
                <a:lnTo>
                  <a:pt x="519" y="2062"/>
                </a:lnTo>
                <a:lnTo>
                  <a:pt x="497" y="1991"/>
                </a:lnTo>
                <a:lnTo>
                  <a:pt x="512" y="1935"/>
                </a:lnTo>
                <a:lnTo>
                  <a:pt x="497" y="1821"/>
                </a:lnTo>
                <a:lnTo>
                  <a:pt x="490" y="1750"/>
                </a:lnTo>
                <a:lnTo>
                  <a:pt x="483" y="1694"/>
                </a:lnTo>
                <a:lnTo>
                  <a:pt x="475" y="1552"/>
                </a:lnTo>
                <a:lnTo>
                  <a:pt x="475" y="1488"/>
                </a:lnTo>
                <a:lnTo>
                  <a:pt x="490" y="1424"/>
                </a:lnTo>
                <a:lnTo>
                  <a:pt x="490" y="1318"/>
                </a:lnTo>
                <a:lnTo>
                  <a:pt x="490" y="1283"/>
                </a:lnTo>
                <a:lnTo>
                  <a:pt x="439" y="1304"/>
                </a:lnTo>
                <a:lnTo>
                  <a:pt x="519" y="1276"/>
                </a:lnTo>
                <a:lnTo>
                  <a:pt x="519" y="1247"/>
                </a:lnTo>
                <a:close/>
              </a:path>
            </a:pathLst>
          </a:custGeom>
          <a:solidFill>
            <a:srgbClr val="E61E2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66126" y="5529576"/>
            <a:ext cx="231076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Enter a 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49711" y="5529576"/>
            <a:ext cx="231076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Enter a 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33296" y="5529576"/>
            <a:ext cx="231076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Enter a 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16881" y="5529576"/>
            <a:ext cx="231076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Enter a 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092325" y="1562735"/>
            <a:ext cx="66236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A</a:t>
            </a: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ctivity content</a:t>
            </a:r>
          </a:p>
        </p:txBody>
      </p:sp>
      <p:sp>
        <p:nvSpPr>
          <p:cNvPr id="42" name="流程图: 文档 41"/>
          <p:cNvSpPr/>
          <p:nvPr/>
        </p:nvSpPr>
        <p:spPr>
          <a:xfrm flipV="1">
            <a:off x="6209693" y="2959388"/>
            <a:ext cx="3590853" cy="2678906"/>
          </a:xfrm>
          <a:prstGeom prst="flowChartDocumen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43" name="流程图: 文档 42"/>
          <p:cNvSpPr/>
          <p:nvPr/>
        </p:nvSpPr>
        <p:spPr>
          <a:xfrm flipH="1" flipV="1">
            <a:off x="2396964" y="2959388"/>
            <a:ext cx="3590853" cy="2678906"/>
          </a:xfrm>
          <a:prstGeom prst="flowChartDocumen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44" name="矩形 16"/>
          <p:cNvSpPr>
            <a:spLocks noChangeArrowheads="1"/>
          </p:cNvSpPr>
          <p:nvPr/>
        </p:nvSpPr>
        <p:spPr bwMode="auto">
          <a:xfrm>
            <a:off x="2496820" y="3865245"/>
            <a:ext cx="320167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Click to add activity content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Click to add activity content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Click to add activity content</a:t>
            </a:r>
          </a:p>
        </p:txBody>
      </p:sp>
      <p:sp>
        <p:nvSpPr>
          <p:cNvPr id="45" name="矩形 16"/>
          <p:cNvSpPr>
            <a:spLocks noChangeArrowheads="1"/>
          </p:cNvSpPr>
          <p:nvPr/>
        </p:nvSpPr>
        <p:spPr bwMode="auto">
          <a:xfrm>
            <a:off x="6384925" y="3903345"/>
            <a:ext cx="3284855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Click to add activity content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Click to add activity content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Click to add activity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092325" y="1749425"/>
            <a:ext cx="60026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Activity order</a:t>
            </a:r>
          </a:p>
        </p:txBody>
      </p:sp>
      <p:sp>
        <p:nvSpPr>
          <p:cNvPr id="108" name="Freeform 5"/>
          <p:cNvSpPr>
            <a:spLocks noChangeAspect="1"/>
          </p:cNvSpPr>
          <p:nvPr/>
        </p:nvSpPr>
        <p:spPr bwMode="auto">
          <a:xfrm>
            <a:off x="1955808" y="3250232"/>
            <a:ext cx="1638843" cy="1114709"/>
          </a:xfrm>
          <a:custGeom>
            <a:avLst/>
            <a:gdLst>
              <a:gd name="T0" fmla="*/ 368 w 7852"/>
              <a:gd name="T1" fmla="*/ 0 h 5322"/>
              <a:gd name="T2" fmla="*/ 7496 w 7852"/>
              <a:gd name="T3" fmla="*/ 0 h 5322"/>
              <a:gd name="T4" fmla="*/ 7497 w 7852"/>
              <a:gd name="T5" fmla="*/ 0 h 5322"/>
              <a:gd name="T6" fmla="*/ 7497 w 7852"/>
              <a:gd name="T7" fmla="*/ 0 h 5322"/>
              <a:gd name="T8" fmla="*/ 7852 w 7852"/>
              <a:gd name="T9" fmla="*/ 357 h 5322"/>
              <a:gd name="T10" fmla="*/ 7852 w 7852"/>
              <a:gd name="T11" fmla="*/ 363 h 5322"/>
              <a:gd name="T12" fmla="*/ 7852 w 7852"/>
              <a:gd name="T13" fmla="*/ 363 h 5322"/>
              <a:gd name="T14" fmla="*/ 7852 w 7852"/>
              <a:gd name="T15" fmla="*/ 3116 h 5322"/>
              <a:gd name="T16" fmla="*/ 7852 w 7852"/>
              <a:gd name="T17" fmla="*/ 3120 h 5322"/>
              <a:gd name="T18" fmla="*/ 7852 w 7852"/>
              <a:gd name="T19" fmla="*/ 3120 h 5322"/>
              <a:gd name="T20" fmla="*/ 7482 w 7852"/>
              <a:gd name="T21" fmla="*/ 3676 h 5322"/>
              <a:gd name="T22" fmla="*/ 4025 w 7852"/>
              <a:gd name="T23" fmla="*/ 5297 h 5322"/>
              <a:gd name="T24" fmla="*/ 4024 w 7852"/>
              <a:gd name="T25" fmla="*/ 5298 h 5322"/>
              <a:gd name="T26" fmla="*/ 3926 w 7852"/>
              <a:gd name="T27" fmla="*/ 5322 h 5322"/>
              <a:gd name="T28" fmla="*/ 3833 w 7852"/>
              <a:gd name="T29" fmla="*/ 5300 h 5322"/>
              <a:gd name="T30" fmla="*/ 378 w 7852"/>
              <a:gd name="T31" fmla="*/ 3680 h 5322"/>
              <a:gd name="T32" fmla="*/ 0 w 7852"/>
              <a:gd name="T33" fmla="*/ 3116 h 5322"/>
              <a:gd name="T34" fmla="*/ 0 w 7852"/>
              <a:gd name="T35" fmla="*/ 3099 h 5322"/>
              <a:gd name="T36" fmla="*/ 0 w 7852"/>
              <a:gd name="T37" fmla="*/ 3099 h 5322"/>
              <a:gd name="T38" fmla="*/ 0 w 7852"/>
              <a:gd name="T39" fmla="*/ 362 h 5322"/>
              <a:gd name="T40" fmla="*/ 0 w 7852"/>
              <a:gd name="T41" fmla="*/ 362 h 5322"/>
              <a:gd name="T42" fmla="*/ 0 w 7852"/>
              <a:gd name="T43" fmla="*/ 357 h 5322"/>
              <a:gd name="T44" fmla="*/ 357 w 7852"/>
              <a:gd name="T45" fmla="*/ 0 h 5322"/>
              <a:gd name="T46" fmla="*/ 368 w 7852"/>
              <a:gd name="T47" fmla="*/ 0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52" h="5322">
                <a:moveTo>
                  <a:pt x="368" y="0"/>
                </a:moveTo>
                <a:lnTo>
                  <a:pt x="7496" y="0"/>
                </a:lnTo>
                <a:lnTo>
                  <a:pt x="7497" y="0"/>
                </a:lnTo>
                <a:lnTo>
                  <a:pt x="7497" y="0"/>
                </a:lnTo>
                <a:cubicBezTo>
                  <a:pt x="7693" y="1"/>
                  <a:pt x="7852" y="160"/>
                  <a:pt x="7852" y="357"/>
                </a:cubicBezTo>
                <a:lnTo>
                  <a:pt x="7852" y="363"/>
                </a:lnTo>
                <a:lnTo>
                  <a:pt x="7852" y="363"/>
                </a:lnTo>
                <a:lnTo>
                  <a:pt x="7852" y="3116"/>
                </a:lnTo>
                <a:lnTo>
                  <a:pt x="7852" y="3120"/>
                </a:lnTo>
                <a:lnTo>
                  <a:pt x="7852" y="3120"/>
                </a:lnTo>
                <a:cubicBezTo>
                  <a:pt x="7851" y="3370"/>
                  <a:pt x="7699" y="3584"/>
                  <a:pt x="7482" y="3676"/>
                </a:cubicBezTo>
                <a:lnTo>
                  <a:pt x="4025" y="5297"/>
                </a:lnTo>
                <a:lnTo>
                  <a:pt x="4024" y="5298"/>
                </a:lnTo>
                <a:cubicBezTo>
                  <a:pt x="3995" y="5313"/>
                  <a:pt x="3962" y="5322"/>
                  <a:pt x="3926" y="5322"/>
                </a:cubicBezTo>
                <a:cubicBezTo>
                  <a:pt x="3893" y="5322"/>
                  <a:pt x="3861" y="5314"/>
                  <a:pt x="3833" y="5300"/>
                </a:cubicBezTo>
                <a:lnTo>
                  <a:pt x="378" y="3680"/>
                </a:lnTo>
                <a:cubicBezTo>
                  <a:pt x="156" y="3588"/>
                  <a:pt x="0" y="3370"/>
                  <a:pt x="0" y="3116"/>
                </a:cubicBezTo>
                <a:cubicBezTo>
                  <a:pt x="0" y="3110"/>
                  <a:pt x="0" y="3105"/>
                  <a:pt x="0" y="3099"/>
                </a:cubicBezTo>
                <a:lnTo>
                  <a:pt x="0" y="3099"/>
                </a:lnTo>
                <a:lnTo>
                  <a:pt x="0" y="362"/>
                </a:lnTo>
                <a:lnTo>
                  <a:pt x="0" y="362"/>
                </a:lnTo>
                <a:lnTo>
                  <a:pt x="0" y="357"/>
                </a:lnTo>
                <a:cubicBezTo>
                  <a:pt x="0" y="160"/>
                  <a:pt x="160" y="0"/>
                  <a:pt x="357" y="0"/>
                </a:cubicBezTo>
                <a:cubicBezTo>
                  <a:pt x="360" y="0"/>
                  <a:pt x="364" y="0"/>
                  <a:pt x="368" y="0"/>
                </a:cubicBezTo>
                <a:close/>
              </a:path>
            </a:pathLst>
          </a:custGeom>
          <a:solidFill>
            <a:srgbClr val="7CA2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9" name="TextBox 38"/>
          <p:cNvSpPr txBox="1"/>
          <p:nvPr/>
        </p:nvSpPr>
        <p:spPr>
          <a:xfrm>
            <a:off x="2218318" y="3446640"/>
            <a:ext cx="10483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</a:p>
        </p:txBody>
      </p:sp>
      <p:sp>
        <p:nvSpPr>
          <p:cNvPr id="110" name="圆角矩形 109"/>
          <p:cNvSpPr/>
          <p:nvPr/>
        </p:nvSpPr>
        <p:spPr>
          <a:xfrm>
            <a:off x="1583325" y="4559489"/>
            <a:ext cx="2379336" cy="111284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7CA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>
                  <a:lumMod val="6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1" name="TextBox 41"/>
          <p:cNvSpPr txBox="1"/>
          <p:nvPr/>
        </p:nvSpPr>
        <p:spPr>
          <a:xfrm>
            <a:off x="1858867" y="4867111"/>
            <a:ext cx="1735783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rgbClr val="4C4B50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1200" dirty="0">
              <a:solidFill>
                <a:srgbClr val="4C4B50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2" name="圆角矩形 111"/>
          <p:cNvSpPr/>
          <p:nvPr/>
        </p:nvSpPr>
        <p:spPr>
          <a:xfrm>
            <a:off x="3835514" y="4559489"/>
            <a:ext cx="2379336" cy="111284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6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>
                  <a:lumMod val="6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3" name="TextBox 44"/>
          <p:cNvSpPr txBox="1"/>
          <p:nvPr/>
        </p:nvSpPr>
        <p:spPr>
          <a:xfrm>
            <a:off x="4157289" y="4867111"/>
            <a:ext cx="1735783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rgbClr val="4C4B50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1200" dirty="0">
              <a:solidFill>
                <a:srgbClr val="4C4B50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4" name="圆角矩形 113"/>
          <p:cNvSpPr/>
          <p:nvPr/>
        </p:nvSpPr>
        <p:spPr>
          <a:xfrm>
            <a:off x="6087704" y="4559489"/>
            <a:ext cx="2379336" cy="111284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7CA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>
                  <a:lumMod val="6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5" name="TextBox 47"/>
          <p:cNvSpPr txBox="1"/>
          <p:nvPr/>
        </p:nvSpPr>
        <p:spPr>
          <a:xfrm>
            <a:off x="6409480" y="4867111"/>
            <a:ext cx="1735783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rgbClr val="4C4B50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1200" dirty="0">
              <a:solidFill>
                <a:srgbClr val="4C4B50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6" name="圆角矩形 115"/>
          <p:cNvSpPr/>
          <p:nvPr/>
        </p:nvSpPr>
        <p:spPr>
          <a:xfrm>
            <a:off x="8339893" y="4559489"/>
            <a:ext cx="2379336" cy="111284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6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>
                  <a:lumMod val="6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7" name="TextBox 50"/>
          <p:cNvSpPr txBox="1"/>
          <p:nvPr/>
        </p:nvSpPr>
        <p:spPr>
          <a:xfrm>
            <a:off x="8661670" y="4867111"/>
            <a:ext cx="1735783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rgbClr val="4C4B50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1200" dirty="0">
              <a:solidFill>
                <a:srgbClr val="4C4B50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8" name="Freeform 5"/>
          <p:cNvSpPr>
            <a:spLocks noChangeAspect="1"/>
          </p:cNvSpPr>
          <p:nvPr/>
        </p:nvSpPr>
        <p:spPr bwMode="auto">
          <a:xfrm>
            <a:off x="4207998" y="3250232"/>
            <a:ext cx="1638843" cy="1114709"/>
          </a:xfrm>
          <a:custGeom>
            <a:avLst/>
            <a:gdLst>
              <a:gd name="T0" fmla="*/ 368 w 7852"/>
              <a:gd name="T1" fmla="*/ 0 h 5322"/>
              <a:gd name="T2" fmla="*/ 7496 w 7852"/>
              <a:gd name="T3" fmla="*/ 0 h 5322"/>
              <a:gd name="T4" fmla="*/ 7497 w 7852"/>
              <a:gd name="T5" fmla="*/ 0 h 5322"/>
              <a:gd name="T6" fmla="*/ 7497 w 7852"/>
              <a:gd name="T7" fmla="*/ 0 h 5322"/>
              <a:gd name="T8" fmla="*/ 7852 w 7852"/>
              <a:gd name="T9" fmla="*/ 357 h 5322"/>
              <a:gd name="T10" fmla="*/ 7852 w 7852"/>
              <a:gd name="T11" fmla="*/ 363 h 5322"/>
              <a:gd name="T12" fmla="*/ 7852 w 7852"/>
              <a:gd name="T13" fmla="*/ 363 h 5322"/>
              <a:gd name="T14" fmla="*/ 7852 w 7852"/>
              <a:gd name="T15" fmla="*/ 3116 h 5322"/>
              <a:gd name="T16" fmla="*/ 7852 w 7852"/>
              <a:gd name="T17" fmla="*/ 3120 h 5322"/>
              <a:gd name="T18" fmla="*/ 7852 w 7852"/>
              <a:gd name="T19" fmla="*/ 3120 h 5322"/>
              <a:gd name="T20" fmla="*/ 7482 w 7852"/>
              <a:gd name="T21" fmla="*/ 3676 h 5322"/>
              <a:gd name="T22" fmla="*/ 4025 w 7852"/>
              <a:gd name="T23" fmla="*/ 5297 h 5322"/>
              <a:gd name="T24" fmla="*/ 4024 w 7852"/>
              <a:gd name="T25" fmla="*/ 5298 h 5322"/>
              <a:gd name="T26" fmla="*/ 3926 w 7852"/>
              <a:gd name="T27" fmla="*/ 5322 h 5322"/>
              <a:gd name="T28" fmla="*/ 3833 w 7852"/>
              <a:gd name="T29" fmla="*/ 5300 h 5322"/>
              <a:gd name="T30" fmla="*/ 378 w 7852"/>
              <a:gd name="T31" fmla="*/ 3680 h 5322"/>
              <a:gd name="T32" fmla="*/ 0 w 7852"/>
              <a:gd name="T33" fmla="*/ 3116 h 5322"/>
              <a:gd name="T34" fmla="*/ 0 w 7852"/>
              <a:gd name="T35" fmla="*/ 3099 h 5322"/>
              <a:gd name="T36" fmla="*/ 0 w 7852"/>
              <a:gd name="T37" fmla="*/ 3099 h 5322"/>
              <a:gd name="T38" fmla="*/ 0 w 7852"/>
              <a:gd name="T39" fmla="*/ 362 h 5322"/>
              <a:gd name="T40" fmla="*/ 0 w 7852"/>
              <a:gd name="T41" fmla="*/ 362 h 5322"/>
              <a:gd name="T42" fmla="*/ 0 w 7852"/>
              <a:gd name="T43" fmla="*/ 357 h 5322"/>
              <a:gd name="T44" fmla="*/ 357 w 7852"/>
              <a:gd name="T45" fmla="*/ 0 h 5322"/>
              <a:gd name="T46" fmla="*/ 368 w 7852"/>
              <a:gd name="T47" fmla="*/ 0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52" h="5322">
                <a:moveTo>
                  <a:pt x="368" y="0"/>
                </a:moveTo>
                <a:lnTo>
                  <a:pt x="7496" y="0"/>
                </a:lnTo>
                <a:lnTo>
                  <a:pt x="7497" y="0"/>
                </a:lnTo>
                <a:lnTo>
                  <a:pt x="7497" y="0"/>
                </a:lnTo>
                <a:cubicBezTo>
                  <a:pt x="7693" y="1"/>
                  <a:pt x="7852" y="160"/>
                  <a:pt x="7852" y="357"/>
                </a:cubicBezTo>
                <a:lnTo>
                  <a:pt x="7852" y="363"/>
                </a:lnTo>
                <a:lnTo>
                  <a:pt x="7852" y="363"/>
                </a:lnTo>
                <a:lnTo>
                  <a:pt x="7852" y="3116"/>
                </a:lnTo>
                <a:lnTo>
                  <a:pt x="7852" y="3120"/>
                </a:lnTo>
                <a:lnTo>
                  <a:pt x="7852" y="3120"/>
                </a:lnTo>
                <a:cubicBezTo>
                  <a:pt x="7851" y="3370"/>
                  <a:pt x="7699" y="3584"/>
                  <a:pt x="7482" y="3676"/>
                </a:cubicBezTo>
                <a:lnTo>
                  <a:pt x="4025" y="5297"/>
                </a:lnTo>
                <a:lnTo>
                  <a:pt x="4024" y="5298"/>
                </a:lnTo>
                <a:cubicBezTo>
                  <a:pt x="3995" y="5313"/>
                  <a:pt x="3962" y="5322"/>
                  <a:pt x="3926" y="5322"/>
                </a:cubicBezTo>
                <a:cubicBezTo>
                  <a:pt x="3893" y="5322"/>
                  <a:pt x="3861" y="5314"/>
                  <a:pt x="3833" y="5300"/>
                </a:cubicBezTo>
                <a:lnTo>
                  <a:pt x="378" y="3680"/>
                </a:lnTo>
                <a:cubicBezTo>
                  <a:pt x="156" y="3588"/>
                  <a:pt x="0" y="3370"/>
                  <a:pt x="0" y="3116"/>
                </a:cubicBezTo>
                <a:cubicBezTo>
                  <a:pt x="0" y="3110"/>
                  <a:pt x="0" y="3105"/>
                  <a:pt x="0" y="3099"/>
                </a:cubicBezTo>
                <a:lnTo>
                  <a:pt x="0" y="3099"/>
                </a:lnTo>
                <a:lnTo>
                  <a:pt x="0" y="362"/>
                </a:lnTo>
                <a:lnTo>
                  <a:pt x="0" y="362"/>
                </a:lnTo>
                <a:lnTo>
                  <a:pt x="0" y="357"/>
                </a:lnTo>
                <a:cubicBezTo>
                  <a:pt x="0" y="160"/>
                  <a:pt x="160" y="0"/>
                  <a:pt x="357" y="0"/>
                </a:cubicBezTo>
                <a:cubicBezTo>
                  <a:pt x="360" y="0"/>
                  <a:pt x="364" y="0"/>
                  <a:pt x="368" y="0"/>
                </a:cubicBezTo>
                <a:close/>
              </a:path>
            </a:pathLst>
          </a:custGeom>
          <a:solidFill>
            <a:srgbClr val="E61E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9" name="TextBox 53"/>
          <p:cNvSpPr txBox="1"/>
          <p:nvPr/>
        </p:nvSpPr>
        <p:spPr>
          <a:xfrm>
            <a:off x="4470507" y="3446640"/>
            <a:ext cx="10483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</a:p>
        </p:txBody>
      </p:sp>
      <p:sp>
        <p:nvSpPr>
          <p:cNvPr id="120" name="Freeform 5"/>
          <p:cNvSpPr>
            <a:spLocks noChangeAspect="1"/>
          </p:cNvSpPr>
          <p:nvPr/>
        </p:nvSpPr>
        <p:spPr bwMode="auto">
          <a:xfrm>
            <a:off x="6455715" y="3250232"/>
            <a:ext cx="1638843" cy="1114709"/>
          </a:xfrm>
          <a:custGeom>
            <a:avLst/>
            <a:gdLst>
              <a:gd name="T0" fmla="*/ 368 w 7852"/>
              <a:gd name="T1" fmla="*/ 0 h 5322"/>
              <a:gd name="T2" fmla="*/ 7496 w 7852"/>
              <a:gd name="T3" fmla="*/ 0 h 5322"/>
              <a:gd name="T4" fmla="*/ 7497 w 7852"/>
              <a:gd name="T5" fmla="*/ 0 h 5322"/>
              <a:gd name="T6" fmla="*/ 7497 w 7852"/>
              <a:gd name="T7" fmla="*/ 0 h 5322"/>
              <a:gd name="T8" fmla="*/ 7852 w 7852"/>
              <a:gd name="T9" fmla="*/ 357 h 5322"/>
              <a:gd name="T10" fmla="*/ 7852 w 7852"/>
              <a:gd name="T11" fmla="*/ 363 h 5322"/>
              <a:gd name="T12" fmla="*/ 7852 w 7852"/>
              <a:gd name="T13" fmla="*/ 363 h 5322"/>
              <a:gd name="T14" fmla="*/ 7852 w 7852"/>
              <a:gd name="T15" fmla="*/ 3116 h 5322"/>
              <a:gd name="T16" fmla="*/ 7852 w 7852"/>
              <a:gd name="T17" fmla="*/ 3120 h 5322"/>
              <a:gd name="T18" fmla="*/ 7852 w 7852"/>
              <a:gd name="T19" fmla="*/ 3120 h 5322"/>
              <a:gd name="T20" fmla="*/ 7482 w 7852"/>
              <a:gd name="T21" fmla="*/ 3676 h 5322"/>
              <a:gd name="T22" fmla="*/ 4025 w 7852"/>
              <a:gd name="T23" fmla="*/ 5297 h 5322"/>
              <a:gd name="T24" fmla="*/ 4024 w 7852"/>
              <a:gd name="T25" fmla="*/ 5298 h 5322"/>
              <a:gd name="T26" fmla="*/ 3926 w 7852"/>
              <a:gd name="T27" fmla="*/ 5322 h 5322"/>
              <a:gd name="T28" fmla="*/ 3833 w 7852"/>
              <a:gd name="T29" fmla="*/ 5300 h 5322"/>
              <a:gd name="T30" fmla="*/ 378 w 7852"/>
              <a:gd name="T31" fmla="*/ 3680 h 5322"/>
              <a:gd name="T32" fmla="*/ 0 w 7852"/>
              <a:gd name="T33" fmla="*/ 3116 h 5322"/>
              <a:gd name="T34" fmla="*/ 0 w 7852"/>
              <a:gd name="T35" fmla="*/ 3099 h 5322"/>
              <a:gd name="T36" fmla="*/ 0 w 7852"/>
              <a:gd name="T37" fmla="*/ 3099 h 5322"/>
              <a:gd name="T38" fmla="*/ 0 w 7852"/>
              <a:gd name="T39" fmla="*/ 362 h 5322"/>
              <a:gd name="T40" fmla="*/ 0 w 7852"/>
              <a:gd name="T41" fmla="*/ 362 h 5322"/>
              <a:gd name="T42" fmla="*/ 0 w 7852"/>
              <a:gd name="T43" fmla="*/ 357 h 5322"/>
              <a:gd name="T44" fmla="*/ 357 w 7852"/>
              <a:gd name="T45" fmla="*/ 0 h 5322"/>
              <a:gd name="T46" fmla="*/ 368 w 7852"/>
              <a:gd name="T47" fmla="*/ 0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52" h="5322">
                <a:moveTo>
                  <a:pt x="368" y="0"/>
                </a:moveTo>
                <a:lnTo>
                  <a:pt x="7496" y="0"/>
                </a:lnTo>
                <a:lnTo>
                  <a:pt x="7497" y="0"/>
                </a:lnTo>
                <a:lnTo>
                  <a:pt x="7497" y="0"/>
                </a:lnTo>
                <a:cubicBezTo>
                  <a:pt x="7693" y="1"/>
                  <a:pt x="7852" y="160"/>
                  <a:pt x="7852" y="357"/>
                </a:cubicBezTo>
                <a:lnTo>
                  <a:pt x="7852" y="363"/>
                </a:lnTo>
                <a:lnTo>
                  <a:pt x="7852" y="363"/>
                </a:lnTo>
                <a:lnTo>
                  <a:pt x="7852" y="3116"/>
                </a:lnTo>
                <a:lnTo>
                  <a:pt x="7852" y="3120"/>
                </a:lnTo>
                <a:lnTo>
                  <a:pt x="7852" y="3120"/>
                </a:lnTo>
                <a:cubicBezTo>
                  <a:pt x="7851" y="3370"/>
                  <a:pt x="7699" y="3584"/>
                  <a:pt x="7482" y="3676"/>
                </a:cubicBezTo>
                <a:lnTo>
                  <a:pt x="4025" y="5297"/>
                </a:lnTo>
                <a:lnTo>
                  <a:pt x="4024" y="5298"/>
                </a:lnTo>
                <a:cubicBezTo>
                  <a:pt x="3995" y="5313"/>
                  <a:pt x="3962" y="5322"/>
                  <a:pt x="3926" y="5322"/>
                </a:cubicBezTo>
                <a:cubicBezTo>
                  <a:pt x="3893" y="5322"/>
                  <a:pt x="3861" y="5314"/>
                  <a:pt x="3833" y="5300"/>
                </a:cubicBezTo>
                <a:lnTo>
                  <a:pt x="378" y="3680"/>
                </a:lnTo>
                <a:cubicBezTo>
                  <a:pt x="156" y="3588"/>
                  <a:pt x="0" y="3370"/>
                  <a:pt x="0" y="3116"/>
                </a:cubicBezTo>
                <a:cubicBezTo>
                  <a:pt x="0" y="3110"/>
                  <a:pt x="0" y="3105"/>
                  <a:pt x="0" y="3099"/>
                </a:cubicBezTo>
                <a:lnTo>
                  <a:pt x="0" y="3099"/>
                </a:lnTo>
                <a:lnTo>
                  <a:pt x="0" y="362"/>
                </a:lnTo>
                <a:lnTo>
                  <a:pt x="0" y="362"/>
                </a:lnTo>
                <a:lnTo>
                  <a:pt x="0" y="357"/>
                </a:lnTo>
                <a:cubicBezTo>
                  <a:pt x="0" y="160"/>
                  <a:pt x="160" y="0"/>
                  <a:pt x="357" y="0"/>
                </a:cubicBezTo>
                <a:cubicBezTo>
                  <a:pt x="360" y="0"/>
                  <a:pt x="364" y="0"/>
                  <a:pt x="368" y="0"/>
                </a:cubicBezTo>
                <a:close/>
              </a:path>
            </a:pathLst>
          </a:custGeom>
          <a:solidFill>
            <a:srgbClr val="7CA2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1" name="TextBox 56"/>
          <p:cNvSpPr txBox="1"/>
          <p:nvPr/>
        </p:nvSpPr>
        <p:spPr>
          <a:xfrm>
            <a:off x="6722697" y="3446640"/>
            <a:ext cx="10483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</a:p>
        </p:txBody>
      </p:sp>
      <p:sp>
        <p:nvSpPr>
          <p:cNvPr id="122" name="Freeform 5"/>
          <p:cNvSpPr>
            <a:spLocks noChangeAspect="1"/>
          </p:cNvSpPr>
          <p:nvPr/>
        </p:nvSpPr>
        <p:spPr bwMode="auto">
          <a:xfrm>
            <a:off x="8707904" y="3250232"/>
            <a:ext cx="1638843" cy="1114709"/>
          </a:xfrm>
          <a:custGeom>
            <a:avLst/>
            <a:gdLst>
              <a:gd name="T0" fmla="*/ 368 w 7852"/>
              <a:gd name="T1" fmla="*/ 0 h 5322"/>
              <a:gd name="T2" fmla="*/ 7496 w 7852"/>
              <a:gd name="T3" fmla="*/ 0 h 5322"/>
              <a:gd name="T4" fmla="*/ 7497 w 7852"/>
              <a:gd name="T5" fmla="*/ 0 h 5322"/>
              <a:gd name="T6" fmla="*/ 7497 w 7852"/>
              <a:gd name="T7" fmla="*/ 0 h 5322"/>
              <a:gd name="T8" fmla="*/ 7852 w 7852"/>
              <a:gd name="T9" fmla="*/ 357 h 5322"/>
              <a:gd name="T10" fmla="*/ 7852 w 7852"/>
              <a:gd name="T11" fmla="*/ 363 h 5322"/>
              <a:gd name="T12" fmla="*/ 7852 w 7852"/>
              <a:gd name="T13" fmla="*/ 363 h 5322"/>
              <a:gd name="T14" fmla="*/ 7852 w 7852"/>
              <a:gd name="T15" fmla="*/ 3116 h 5322"/>
              <a:gd name="T16" fmla="*/ 7852 w 7852"/>
              <a:gd name="T17" fmla="*/ 3120 h 5322"/>
              <a:gd name="T18" fmla="*/ 7852 w 7852"/>
              <a:gd name="T19" fmla="*/ 3120 h 5322"/>
              <a:gd name="T20" fmla="*/ 7482 w 7852"/>
              <a:gd name="T21" fmla="*/ 3676 h 5322"/>
              <a:gd name="T22" fmla="*/ 4025 w 7852"/>
              <a:gd name="T23" fmla="*/ 5297 h 5322"/>
              <a:gd name="T24" fmla="*/ 4024 w 7852"/>
              <a:gd name="T25" fmla="*/ 5298 h 5322"/>
              <a:gd name="T26" fmla="*/ 3926 w 7852"/>
              <a:gd name="T27" fmla="*/ 5322 h 5322"/>
              <a:gd name="T28" fmla="*/ 3833 w 7852"/>
              <a:gd name="T29" fmla="*/ 5300 h 5322"/>
              <a:gd name="T30" fmla="*/ 378 w 7852"/>
              <a:gd name="T31" fmla="*/ 3680 h 5322"/>
              <a:gd name="T32" fmla="*/ 0 w 7852"/>
              <a:gd name="T33" fmla="*/ 3116 h 5322"/>
              <a:gd name="T34" fmla="*/ 0 w 7852"/>
              <a:gd name="T35" fmla="*/ 3099 h 5322"/>
              <a:gd name="T36" fmla="*/ 0 w 7852"/>
              <a:gd name="T37" fmla="*/ 3099 h 5322"/>
              <a:gd name="T38" fmla="*/ 0 w 7852"/>
              <a:gd name="T39" fmla="*/ 362 h 5322"/>
              <a:gd name="T40" fmla="*/ 0 w 7852"/>
              <a:gd name="T41" fmla="*/ 362 h 5322"/>
              <a:gd name="T42" fmla="*/ 0 w 7852"/>
              <a:gd name="T43" fmla="*/ 357 h 5322"/>
              <a:gd name="T44" fmla="*/ 357 w 7852"/>
              <a:gd name="T45" fmla="*/ 0 h 5322"/>
              <a:gd name="T46" fmla="*/ 368 w 7852"/>
              <a:gd name="T47" fmla="*/ 0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52" h="5322">
                <a:moveTo>
                  <a:pt x="368" y="0"/>
                </a:moveTo>
                <a:lnTo>
                  <a:pt x="7496" y="0"/>
                </a:lnTo>
                <a:lnTo>
                  <a:pt x="7497" y="0"/>
                </a:lnTo>
                <a:lnTo>
                  <a:pt x="7497" y="0"/>
                </a:lnTo>
                <a:cubicBezTo>
                  <a:pt x="7693" y="1"/>
                  <a:pt x="7852" y="160"/>
                  <a:pt x="7852" y="357"/>
                </a:cubicBezTo>
                <a:lnTo>
                  <a:pt x="7852" y="363"/>
                </a:lnTo>
                <a:lnTo>
                  <a:pt x="7852" y="363"/>
                </a:lnTo>
                <a:lnTo>
                  <a:pt x="7852" y="3116"/>
                </a:lnTo>
                <a:lnTo>
                  <a:pt x="7852" y="3120"/>
                </a:lnTo>
                <a:lnTo>
                  <a:pt x="7852" y="3120"/>
                </a:lnTo>
                <a:cubicBezTo>
                  <a:pt x="7851" y="3370"/>
                  <a:pt x="7699" y="3584"/>
                  <a:pt x="7482" y="3676"/>
                </a:cubicBezTo>
                <a:lnTo>
                  <a:pt x="4025" y="5297"/>
                </a:lnTo>
                <a:lnTo>
                  <a:pt x="4024" y="5298"/>
                </a:lnTo>
                <a:cubicBezTo>
                  <a:pt x="3995" y="5313"/>
                  <a:pt x="3962" y="5322"/>
                  <a:pt x="3926" y="5322"/>
                </a:cubicBezTo>
                <a:cubicBezTo>
                  <a:pt x="3893" y="5322"/>
                  <a:pt x="3861" y="5314"/>
                  <a:pt x="3833" y="5300"/>
                </a:cubicBezTo>
                <a:lnTo>
                  <a:pt x="378" y="3680"/>
                </a:lnTo>
                <a:cubicBezTo>
                  <a:pt x="156" y="3588"/>
                  <a:pt x="0" y="3370"/>
                  <a:pt x="0" y="3116"/>
                </a:cubicBezTo>
                <a:cubicBezTo>
                  <a:pt x="0" y="3110"/>
                  <a:pt x="0" y="3105"/>
                  <a:pt x="0" y="3099"/>
                </a:cubicBezTo>
                <a:lnTo>
                  <a:pt x="0" y="3099"/>
                </a:lnTo>
                <a:lnTo>
                  <a:pt x="0" y="362"/>
                </a:lnTo>
                <a:lnTo>
                  <a:pt x="0" y="362"/>
                </a:lnTo>
                <a:lnTo>
                  <a:pt x="0" y="357"/>
                </a:lnTo>
                <a:cubicBezTo>
                  <a:pt x="0" y="160"/>
                  <a:pt x="160" y="0"/>
                  <a:pt x="357" y="0"/>
                </a:cubicBezTo>
                <a:cubicBezTo>
                  <a:pt x="360" y="0"/>
                  <a:pt x="364" y="0"/>
                  <a:pt x="368" y="0"/>
                </a:cubicBezTo>
                <a:close/>
              </a:path>
            </a:pathLst>
          </a:custGeom>
          <a:solidFill>
            <a:srgbClr val="E61E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3" name="TextBox 59"/>
          <p:cNvSpPr txBox="1"/>
          <p:nvPr/>
        </p:nvSpPr>
        <p:spPr>
          <a:xfrm>
            <a:off x="8974886" y="3446640"/>
            <a:ext cx="10483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5387929" y="5100066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4331262" y="5232996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2755900" y="3454400"/>
            <a:ext cx="68148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Activity meaning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331262" y="2088241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PART     03</a:t>
            </a:r>
            <a:endParaRPr lang="zh-CN" altLang="en-US" sz="4800" b="1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21" name="直接连接符 2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4090737" y="3201392"/>
            <a:ext cx="3960000" cy="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484178"/>
            <a:ext cx="2221497" cy="3132247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sp>
        <p:nvSpPr>
          <p:cNvPr id="12" name="流程图: 库存数据 4"/>
          <p:cNvSpPr/>
          <p:nvPr/>
        </p:nvSpPr>
        <p:spPr>
          <a:xfrm rot="17100000">
            <a:off x="8356442" y="2754322"/>
            <a:ext cx="1604248" cy="1144302"/>
          </a:xfrm>
          <a:prstGeom prst="flowChartOnlineStorage">
            <a:avLst/>
          </a:prstGeom>
          <a:solidFill>
            <a:srgbClr val="B1559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13" name="流程图: 显示 12"/>
          <p:cNvSpPr/>
          <p:nvPr/>
        </p:nvSpPr>
        <p:spPr>
          <a:xfrm rot="17100000">
            <a:off x="8152658" y="2715145"/>
            <a:ext cx="2031846" cy="1144302"/>
          </a:xfrm>
          <a:prstGeom prst="flowChartDisplay">
            <a:avLst/>
          </a:prstGeom>
          <a:solidFill>
            <a:srgbClr val="E61E2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17" name=" 11"/>
          <p:cNvSpPr/>
          <p:nvPr/>
        </p:nvSpPr>
        <p:spPr>
          <a:xfrm rot="900000">
            <a:off x="7632844" y="5336228"/>
            <a:ext cx="1832580" cy="47106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rgbClr val="E61E2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 rot="900000">
            <a:off x="8751383" y="4099658"/>
            <a:ext cx="57615" cy="1375792"/>
          </a:xfrm>
          <a:prstGeom prst="rect">
            <a:avLst/>
          </a:prstGeom>
          <a:solidFill>
            <a:srgbClr val="E61E2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1" name="流程图: 库存数据 15"/>
          <p:cNvSpPr/>
          <p:nvPr/>
        </p:nvSpPr>
        <p:spPr>
          <a:xfrm rot="15300000">
            <a:off x="7900085" y="2741152"/>
            <a:ext cx="1604248" cy="1144302"/>
          </a:xfrm>
          <a:prstGeom prst="flowChartOnlineStorage">
            <a:avLst/>
          </a:pr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2" name="流程图: 显示 21"/>
          <p:cNvSpPr/>
          <p:nvPr/>
        </p:nvSpPr>
        <p:spPr>
          <a:xfrm rot="15300000">
            <a:off x="7677174" y="2701732"/>
            <a:ext cx="2031846" cy="1144302"/>
          </a:xfrm>
          <a:prstGeom prst="flowChartDisplay">
            <a:avLst/>
          </a:prstGeom>
          <a:solidFill>
            <a:srgbClr val="7CA23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3" name=" 11"/>
          <p:cNvSpPr/>
          <p:nvPr/>
        </p:nvSpPr>
        <p:spPr>
          <a:xfrm rot="20700000">
            <a:off x="8380706" y="5326983"/>
            <a:ext cx="1832580" cy="47106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rgbClr val="7CA23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 rot="20700000">
            <a:off x="9076186" y="4079948"/>
            <a:ext cx="57615" cy="1375792"/>
          </a:xfrm>
          <a:prstGeom prst="rect">
            <a:avLst/>
          </a:prstGeom>
          <a:solidFill>
            <a:srgbClr val="7CA23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91355" y="3221246"/>
            <a:ext cx="48122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2400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67890" y="2232660"/>
            <a:ext cx="59569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Gathering of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 flipV="1">
            <a:off x="10133978" y="4700094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67610" y="4996965"/>
            <a:ext cx="2221497" cy="3132247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888621" y="2790974"/>
            <a:ext cx="4078234" cy="3490706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8057198" y="-143045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7000531" y="-10115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30" name="文本框 29"/>
          <p:cNvSpPr txBox="1"/>
          <p:nvPr/>
        </p:nvSpPr>
        <p:spPr>
          <a:xfrm>
            <a:off x="2677160" y="1510030"/>
            <a:ext cx="69380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Feedback activity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851660" y="3988435"/>
            <a:ext cx="247713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Thanks</a:t>
            </a:r>
          </a:p>
        </p:txBody>
      </p:sp>
      <p:sp>
        <p:nvSpPr>
          <p:cNvPr id="32" name="矩形 31"/>
          <p:cNvSpPr/>
          <p:nvPr/>
        </p:nvSpPr>
        <p:spPr>
          <a:xfrm>
            <a:off x="4594423" y="3306092"/>
            <a:ext cx="48122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C7122C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2400" dirty="0">
              <a:solidFill>
                <a:srgbClr val="C7122C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5387929" y="5100066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4331262" y="5232996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2623185" y="3454400"/>
            <a:ext cx="79990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Surprise constantly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331262" y="2088241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PART     05</a:t>
            </a:r>
            <a:endParaRPr lang="zh-CN" altLang="en-US" sz="4800" b="1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21" name="直接连接符 2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4090737" y="3201392"/>
            <a:ext cx="3960000" cy="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 flipH="1">
            <a:off x="4667307" y="666507"/>
            <a:ext cx="2327563" cy="767717"/>
          </a:xfrm>
          <a:prstGeom prst="roundRect">
            <a:avLst>
              <a:gd name="adj" fmla="val 50000"/>
            </a:avLst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  <a:cs typeface="Montserrat" panose="00000500000000000000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819721" y="-183419"/>
            <a:ext cx="1372279" cy="25247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4549" y="4629018"/>
            <a:ext cx="1694009" cy="2388504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8957260" y="0"/>
            <a:ext cx="1449993" cy="1434224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D08B879C-4F85-4E8A-B2EE-767AB4C50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842" y="2451174"/>
            <a:ext cx="903319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đỉnh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kẻ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).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1, 2, 3, 4.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F6FC3669-B548-4E65-A5FB-B84C0B6159B8}"/>
              </a:ext>
            </a:extLst>
          </p:cNvPr>
          <p:cNvSpPr txBox="1"/>
          <p:nvPr/>
        </p:nvSpPr>
        <p:spPr>
          <a:xfrm>
            <a:off x="4667307" y="654830"/>
            <a:ext cx="2775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Mục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tiêu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8057198" y="-143045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7000531" y="-10115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16" name="文本框 15"/>
          <p:cNvSpPr txBox="1"/>
          <p:nvPr/>
        </p:nvSpPr>
        <p:spPr>
          <a:xfrm>
            <a:off x="2660015" y="1910080"/>
            <a:ext cx="69265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Distribute the gift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02251" y="3354280"/>
            <a:ext cx="5407069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7122C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Your content is typed here, or by copying your text after you select paste in this box and select keep only text, your content is typed here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1217772" y="2802362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8057198" y="-143045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7000531" y="-10115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2806700" y="1783080"/>
            <a:ext cx="5053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List of winners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01320" y="3354280"/>
            <a:ext cx="633584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Your content is typed here, or by copying your text </a:t>
            </a:r>
            <a:endParaRPr lang="zh-CN" altLang="en-US" sz="5400" b="1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787220" y="1932017"/>
            <a:ext cx="3818471" cy="4091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 rot="21429485" flipH="1">
            <a:off x="1237886" y="2365438"/>
            <a:ext cx="2107985" cy="38783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8057198" y="-143045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7000531" y="-10115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3227705" y="1774190"/>
            <a:ext cx="53238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Lucky Draw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69901" y="3115494"/>
            <a:ext cx="64607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Your content is typed here, or by copying your text </a:t>
            </a:r>
            <a:endParaRPr lang="zh-CN" altLang="en-US" sz="4800" b="1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 rot="16200000" flipH="1" flipV="1">
            <a:off x="9729383" y="14516"/>
            <a:ext cx="2514986" cy="248763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/>
          <a:stretch>
            <a:fillRect/>
          </a:stretch>
        </p:blipFill>
        <p:spPr>
          <a:xfrm rot="16200000">
            <a:off x="2654710" y="-2679292"/>
            <a:ext cx="6882582" cy="12192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4235220" y="-1352127"/>
            <a:ext cx="5852489" cy="10061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3" r="65868"/>
          <a:stretch>
            <a:fillRect/>
          </a:stretch>
        </p:blipFill>
        <p:spPr>
          <a:xfrm flipH="1">
            <a:off x="9951938" y="3521014"/>
            <a:ext cx="2240063" cy="3336986"/>
          </a:xfrm>
          <a:custGeom>
            <a:avLst/>
            <a:gdLst>
              <a:gd name="connsiteX0" fmla="*/ 0 w 1560490"/>
              <a:gd name="connsiteY0" fmla="*/ 0 h 2324637"/>
              <a:gd name="connsiteX1" fmla="*/ 1560490 w 1560490"/>
              <a:gd name="connsiteY1" fmla="*/ 0 h 2324637"/>
              <a:gd name="connsiteX2" fmla="*/ 1560490 w 1560490"/>
              <a:gd name="connsiteY2" fmla="*/ 1577145 h 2324637"/>
              <a:gd name="connsiteX3" fmla="*/ 1251000 w 1560490"/>
              <a:gd name="connsiteY3" fmla="*/ 1577145 h 2324637"/>
              <a:gd name="connsiteX4" fmla="*/ 1251000 w 1560490"/>
              <a:gd name="connsiteY4" fmla="*/ 2324637 h 2324637"/>
              <a:gd name="connsiteX5" fmla="*/ 0 w 1560490"/>
              <a:gd name="connsiteY5" fmla="*/ 2324637 h 23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490" h="2324637">
                <a:moveTo>
                  <a:pt x="0" y="0"/>
                </a:moveTo>
                <a:lnTo>
                  <a:pt x="1560490" y="0"/>
                </a:lnTo>
                <a:lnTo>
                  <a:pt x="1560490" y="1577145"/>
                </a:lnTo>
                <a:lnTo>
                  <a:pt x="1251000" y="1577145"/>
                </a:lnTo>
                <a:lnTo>
                  <a:pt x="1251000" y="2324637"/>
                </a:lnTo>
                <a:lnTo>
                  <a:pt x="0" y="2324637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845498" y="1028948"/>
            <a:ext cx="1346502" cy="24773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9069700" y="5410372"/>
            <a:ext cx="1031899" cy="11056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112726" cy="2978883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2549099" y="2596236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8878162" y="-18291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1541686" y="754682"/>
            <a:ext cx="2435809" cy="2253989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4619002" y="4885182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3562335" y="5018112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86745" r="56091" b="2515"/>
          <a:stretch>
            <a:fillRect/>
          </a:stretch>
        </p:blipFill>
        <p:spPr>
          <a:xfrm>
            <a:off x="1170403" y="5287569"/>
            <a:ext cx="960527" cy="1057363"/>
          </a:xfrm>
          <a:custGeom>
            <a:avLst/>
            <a:gdLst>
              <a:gd name="connsiteX0" fmla="*/ 0 w 669130"/>
              <a:gd name="connsiteY0" fmla="*/ 0 h 736589"/>
              <a:gd name="connsiteX1" fmla="*/ 669130 w 669130"/>
              <a:gd name="connsiteY1" fmla="*/ 0 h 736589"/>
              <a:gd name="connsiteX2" fmla="*/ 669130 w 669130"/>
              <a:gd name="connsiteY2" fmla="*/ 736589 h 736589"/>
              <a:gd name="connsiteX3" fmla="*/ 0 w 669130"/>
              <a:gd name="connsiteY3" fmla="*/ 736589 h 7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30" h="736589">
                <a:moveTo>
                  <a:pt x="0" y="0"/>
                </a:moveTo>
                <a:lnTo>
                  <a:pt x="669130" y="0"/>
                </a:lnTo>
                <a:lnTo>
                  <a:pt x="669130" y="736589"/>
                </a:lnTo>
                <a:lnTo>
                  <a:pt x="0" y="736589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t="69404" r="11297"/>
          <a:stretch>
            <a:fillRect/>
          </a:stretch>
        </p:blipFill>
        <p:spPr>
          <a:xfrm flipH="1">
            <a:off x="6083708" y="3838609"/>
            <a:ext cx="3159031" cy="3012077"/>
          </a:xfrm>
          <a:custGeom>
            <a:avLst/>
            <a:gdLst>
              <a:gd name="connsiteX0" fmla="*/ 914150 w 2200669"/>
              <a:gd name="connsiteY0" fmla="*/ 0 h 2098297"/>
              <a:gd name="connsiteX1" fmla="*/ 2200669 w 2200669"/>
              <a:gd name="connsiteY1" fmla="*/ 2098297 h 2098297"/>
              <a:gd name="connsiteX2" fmla="*/ 942870 w 2200669"/>
              <a:gd name="connsiteY2" fmla="*/ 2098297 h 2098297"/>
              <a:gd name="connsiteX3" fmla="*/ 0 w 2200669"/>
              <a:gd name="connsiteY3" fmla="*/ 560488 h 209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669" h="2098297">
                <a:moveTo>
                  <a:pt x="914150" y="0"/>
                </a:moveTo>
                <a:lnTo>
                  <a:pt x="2200669" y="2098297"/>
                </a:lnTo>
                <a:lnTo>
                  <a:pt x="942870" y="2098297"/>
                </a:lnTo>
                <a:lnTo>
                  <a:pt x="0" y="560488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55054" r="72043" b="31828"/>
          <a:stretch>
            <a:fillRect/>
          </a:stretch>
        </p:blipFill>
        <p:spPr>
          <a:xfrm>
            <a:off x="3661501" y="-80356"/>
            <a:ext cx="2609902" cy="29482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86745" r="56091" b="2515"/>
          <a:stretch>
            <a:fillRect/>
          </a:stretch>
        </p:blipFill>
        <p:spPr>
          <a:xfrm>
            <a:off x="7801975" y="82260"/>
            <a:ext cx="783608" cy="862608"/>
          </a:xfrm>
          <a:custGeom>
            <a:avLst/>
            <a:gdLst>
              <a:gd name="connsiteX0" fmla="*/ 0 w 669130"/>
              <a:gd name="connsiteY0" fmla="*/ 0 h 736589"/>
              <a:gd name="connsiteX1" fmla="*/ 669130 w 669130"/>
              <a:gd name="connsiteY1" fmla="*/ 0 h 736589"/>
              <a:gd name="connsiteX2" fmla="*/ 669130 w 669130"/>
              <a:gd name="connsiteY2" fmla="*/ 736589 h 736589"/>
              <a:gd name="connsiteX3" fmla="*/ 0 w 669130"/>
              <a:gd name="connsiteY3" fmla="*/ 736589 h 7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30" h="736589">
                <a:moveTo>
                  <a:pt x="0" y="0"/>
                </a:moveTo>
                <a:lnTo>
                  <a:pt x="669130" y="0"/>
                </a:lnTo>
                <a:lnTo>
                  <a:pt x="669130" y="736589"/>
                </a:lnTo>
                <a:lnTo>
                  <a:pt x="0" y="736589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5930900" y="2357755"/>
            <a:ext cx="404622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8000" b="1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5387929" y="5100066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4331262" y="5232996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6B86C037-04BA-4652-863E-3B763DE38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487" y="2347418"/>
            <a:ext cx="3378200" cy="297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83344AA7-4A94-4A72-91C4-EBE5143D4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175" y="1868787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618C49A9-686A-4FC7-8CC9-BA57DB6C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687" y="1961953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4CF182AE-5503-4610-8194-5E4B45C93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487" y="5247781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ED22158E-2EB6-47D5-9F9B-0C820DF8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312" y="5162353"/>
            <a:ext cx="56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6966450-4730-4DA6-BCDF-BE260EA0E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287" y="2195018"/>
            <a:ext cx="381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F597213C-9356-4088-8ABB-302ED9F7C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379" y="3185618"/>
            <a:ext cx="42465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A, B, C,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B326F41B-CD8F-4418-A695-C88A86A0854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256659" y="1499789"/>
            <a:ext cx="742950" cy="1689100"/>
            <a:chOff x="977" y="1102"/>
            <a:chExt cx="488" cy="1064"/>
          </a:xfrm>
        </p:grpSpPr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7FE9B303-8EB0-4AD2-AAE7-6C1D32713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AutoShape 8" descr="Stationery">
              <a:extLst>
                <a:ext uri="{FF2B5EF4-FFF2-40B4-BE49-F238E27FC236}">
                  <a16:creationId xmlns:a16="http://schemas.microsoft.com/office/drawing/2014/main" id="{0A523120-76FF-4D35-BD41-011B73196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id="{B503B5DC-DE75-4655-8FCE-4C4AE03B49A5}"/>
              </a:ext>
            </a:extLst>
          </p:cNvPr>
          <p:cNvGrpSpPr>
            <a:grpSpLocks/>
          </p:cNvGrpSpPr>
          <p:nvPr/>
        </p:nvGrpSpPr>
        <p:grpSpPr bwMode="auto">
          <a:xfrm>
            <a:off x="1804222" y="4014786"/>
            <a:ext cx="990600" cy="1266825"/>
            <a:chOff x="977" y="1102"/>
            <a:chExt cx="488" cy="1064"/>
          </a:xfrm>
        </p:grpSpPr>
        <p:sp>
          <p:nvSpPr>
            <p:cNvPr id="20" name="AutoShape 10">
              <a:extLst>
                <a:ext uri="{FF2B5EF4-FFF2-40B4-BE49-F238E27FC236}">
                  <a16:creationId xmlns:a16="http://schemas.microsoft.com/office/drawing/2014/main" id="{8ACE5DBF-C12C-4653-A908-28BB55692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AutoShape 11" descr="Stationery">
              <a:extLst>
                <a:ext uri="{FF2B5EF4-FFF2-40B4-BE49-F238E27FC236}">
                  <a16:creationId xmlns:a16="http://schemas.microsoft.com/office/drawing/2014/main" id="{7901F72F-F68E-4768-9A3D-75A9605B0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12">
            <a:extLst>
              <a:ext uri="{FF2B5EF4-FFF2-40B4-BE49-F238E27FC236}">
                <a16:creationId xmlns:a16="http://schemas.microsoft.com/office/drawing/2014/main" id="{C77EB732-E0C9-4FAF-AB7B-824FED50446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004623" y="1972864"/>
            <a:ext cx="892175" cy="1220391"/>
            <a:chOff x="977" y="1102"/>
            <a:chExt cx="488" cy="1064"/>
          </a:xfrm>
        </p:grpSpPr>
        <p:sp>
          <p:nvSpPr>
            <p:cNvPr id="23" name="AutoShape 13">
              <a:extLst>
                <a:ext uri="{FF2B5EF4-FFF2-40B4-BE49-F238E27FC236}">
                  <a16:creationId xmlns:a16="http://schemas.microsoft.com/office/drawing/2014/main" id="{B30F895F-0670-4E01-BFDD-8006D7EDF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AutoShape 14" descr="Stationery">
              <a:extLst>
                <a:ext uri="{FF2B5EF4-FFF2-40B4-BE49-F238E27FC236}">
                  <a16:creationId xmlns:a16="http://schemas.microsoft.com/office/drawing/2014/main" id="{4A80F14C-50BD-4E60-B237-1046229BA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15">
            <a:extLst>
              <a:ext uri="{FF2B5EF4-FFF2-40B4-BE49-F238E27FC236}">
                <a16:creationId xmlns:a16="http://schemas.microsoft.com/office/drawing/2014/main" id="{EAB3E3B6-3DEA-49C8-B211-D0DF74444244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742288" y="4148930"/>
            <a:ext cx="669131" cy="1627188"/>
            <a:chOff x="977" y="1102"/>
            <a:chExt cx="488" cy="1064"/>
          </a:xfrm>
        </p:grpSpPr>
        <p:sp>
          <p:nvSpPr>
            <p:cNvPr id="26" name="AutoShape 16">
              <a:extLst>
                <a:ext uri="{FF2B5EF4-FFF2-40B4-BE49-F238E27FC236}">
                  <a16:creationId xmlns:a16="http://schemas.microsoft.com/office/drawing/2014/main" id="{AA71EF1F-1060-40C0-B3FA-1AA17DE5E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AutoShape 17" descr="Stationery">
              <a:extLst>
                <a:ext uri="{FF2B5EF4-FFF2-40B4-BE49-F238E27FC236}">
                  <a16:creationId xmlns:a16="http://schemas.microsoft.com/office/drawing/2014/main" id="{9CFB4455-5B42-46CF-8BAE-A8A609095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Rectangle 18">
            <a:extLst>
              <a:ext uri="{FF2B5EF4-FFF2-40B4-BE49-F238E27FC236}">
                <a16:creationId xmlns:a16="http://schemas.microsoft.com/office/drawing/2014/main" id="{8DCEAFF4-9C10-4ABC-8065-CBB7B5DD4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222" y="1972864"/>
            <a:ext cx="4094162" cy="3314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" name="Group 19">
            <a:extLst>
              <a:ext uri="{FF2B5EF4-FFF2-40B4-BE49-F238E27FC236}">
                <a16:creationId xmlns:a16="http://schemas.microsoft.com/office/drawing/2014/main" id="{EC772B81-547A-49B3-B3E5-FB9D39F50972}"/>
              </a:ext>
            </a:extLst>
          </p:cNvPr>
          <p:cNvGrpSpPr>
            <a:grpSpLocks/>
          </p:cNvGrpSpPr>
          <p:nvPr/>
        </p:nvGrpSpPr>
        <p:grpSpPr bwMode="auto">
          <a:xfrm>
            <a:off x="1777234" y="5105399"/>
            <a:ext cx="228600" cy="171450"/>
            <a:chOff x="1296" y="3408"/>
            <a:chExt cx="144" cy="144"/>
          </a:xfrm>
        </p:grpSpPr>
        <p:sp>
          <p:nvSpPr>
            <p:cNvPr id="30" name="Line 20">
              <a:extLst>
                <a:ext uri="{FF2B5EF4-FFF2-40B4-BE49-F238E27FC236}">
                  <a16:creationId xmlns:a16="http://schemas.microsoft.com/office/drawing/2014/main" id="{80FC3A2F-614A-42CD-B51A-C50A1F1FA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id="{63C3D763-6B5C-40A8-891F-6FB02D07F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22">
            <a:extLst>
              <a:ext uri="{FF2B5EF4-FFF2-40B4-BE49-F238E27FC236}">
                <a16:creationId xmlns:a16="http://schemas.microsoft.com/office/drawing/2014/main" id="{570855D2-FC20-4C83-98BD-81CBCDEAC7F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783584" y="1972864"/>
            <a:ext cx="243929" cy="228600"/>
            <a:chOff x="1296" y="3408"/>
            <a:chExt cx="144" cy="144"/>
          </a:xfrm>
        </p:grpSpPr>
        <p:sp>
          <p:nvSpPr>
            <p:cNvPr id="33" name="Line 23">
              <a:extLst>
                <a:ext uri="{FF2B5EF4-FFF2-40B4-BE49-F238E27FC236}">
                  <a16:creationId xmlns:a16="http://schemas.microsoft.com/office/drawing/2014/main" id="{C3627624-8E63-4DAA-96A1-F7F7838D5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Line 24">
              <a:extLst>
                <a:ext uri="{FF2B5EF4-FFF2-40B4-BE49-F238E27FC236}">
                  <a16:creationId xmlns:a16="http://schemas.microsoft.com/office/drawing/2014/main" id="{F053F285-A2CF-4B1C-A0E5-30F802481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25">
            <a:extLst>
              <a:ext uri="{FF2B5EF4-FFF2-40B4-BE49-F238E27FC236}">
                <a16:creationId xmlns:a16="http://schemas.microsoft.com/office/drawing/2014/main" id="{F3E187FA-E7B5-46C1-8A92-CAA2E2BFB2A5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669784" y="1972864"/>
            <a:ext cx="228600" cy="228600"/>
            <a:chOff x="1296" y="3408"/>
            <a:chExt cx="144" cy="144"/>
          </a:xfrm>
        </p:grpSpPr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E7BAFF4A-B29C-4E85-98DC-AC6244A49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Line 27">
              <a:extLst>
                <a:ext uri="{FF2B5EF4-FFF2-40B4-BE49-F238E27FC236}">
                  <a16:creationId xmlns:a16="http://schemas.microsoft.com/office/drawing/2014/main" id="{3A5EDCAE-8C7D-4844-B900-046391298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28">
            <a:extLst>
              <a:ext uri="{FF2B5EF4-FFF2-40B4-BE49-F238E27FC236}">
                <a16:creationId xmlns:a16="http://schemas.microsoft.com/office/drawing/2014/main" id="{E80BBA54-1AD6-43A9-A25D-8476EB17243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69784" y="5116114"/>
            <a:ext cx="228600" cy="171450"/>
            <a:chOff x="1296" y="3408"/>
            <a:chExt cx="144" cy="144"/>
          </a:xfrm>
        </p:grpSpPr>
        <p:sp>
          <p:nvSpPr>
            <p:cNvPr id="39" name="Line 29">
              <a:extLst>
                <a:ext uri="{FF2B5EF4-FFF2-40B4-BE49-F238E27FC236}">
                  <a16:creationId xmlns:a16="http://schemas.microsoft.com/office/drawing/2014/main" id="{18DDE6B3-28E6-4467-A7AF-9066CFBC7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Line 30">
              <a:extLst>
                <a:ext uri="{FF2B5EF4-FFF2-40B4-BE49-F238E27FC236}">
                  <a16:creationId xmlns:a16="http://schemas.microsoft.com/office/drawing/2014/main" id="{0FF76BF6-548B-42B3-9788-AEE235031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1" name="Text Box 31">
            <a:extLst>
              <a:ext uri="{FF2B5EF4-FFF2-40B4-BE49-F238E27FC236}">
                <a16:creationId xmlns:a16="http://schemas.microsoft.com/office/drawing/2014/main" id="{42B79CBF-80B7-455F-8A24-3C6094496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684" y="154662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F9A96DAF-853B-44A5-B5B6-10943E6C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109" y="154662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3" name="Text Box 33">
            <a:extLst>
              <a:ext uri="{FF2B5EF4-FFF2-40B4-BE49-F238E27FC236}">
                <a16:creationId xmlns:a16="http://schemas.microsoft.com/office/drawing/2014/main" id="{9CAE3DAA-F954-4AA1-9750-38DFEC496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984" y="5228033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80E9830A-B16F-44F0-AA80-1BB3916B8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184" y="5287564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550AAC03-D9C2-4500-B55D-B857E6B81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109" y="1513283"/>
            <a:ext cx="4724400" cy="3429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864C7F7E-F3D9-4458-8E45-B4410E4BCED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45809" y="3482576"/>
            <a:ext cx="382905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 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l l  l l 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 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Box 37">
            <a:extLst>
              <a:ext uri="{FF2B5EF4-FFF2-40B4-BE49-F238E27FC236}">
                <a16:creationId xmlns:a16="http://schemas.microsoft.com/office/drawing/2014/main" id="{65425B07-C349-48AD-88F6-187247F0F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434" y="147042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 cm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D4423AAC-B8A1-42B5-9DBD-838F5CD82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384" y="322302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 cm</a:t>
            </a:r>
          </a:p>
        </p:txBody>
      </p:sp>
      <p:sp>
        <p:nvSpPr>
          <p:cNvPr id="49" name="Text Box 39">
            <a:extLst>
              <a:ext uri="{FF2B5EF4-FFF2-40B4-BE49-F238E27FC236}">
                <a16:creationId xmlns:a16="http://schemas.microsoft.com/office/drawing/2014/main" id="{195DDDAA-76B5-43F2-A46F-7E37115B6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359" y="1797843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* Hình vuông ABCD có:</a:t>
            </a: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9436598D-A57E-4FDB-9ECB-B21F75C3C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784" y="2311002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- 4 góc đỉnh A, B, C, D </a:t>
            </a:r>
          </a:p>
        </p:txBody>
      </p:sp>
      <p:sp>
        <p:nvSpPr>
          <p:cNvPr id="51" name="Text Box 41">
            <a:extLst>
              <a:ext uri="{FF2B5EF4-FFF2-40B4-BE49-F238E27FC236}">
                <a16:creationId xmlns:a16="http://schemas.microsoft.com/office/drawing/2014/main" id="{64094192-678F-4589-806B-4DB159B7A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359" y="2641995"/>
            <a:ext cx="350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 là các góc vuông.</a:t>
            </a:r>
          </a:p>
        </p:txBody>
      </p:sp>
      <p:sp>
        <p:nvSpPr>
          <p:cNvPr id="52" name="Text Box 42">
            <a:extLst>
              <a:ext uri="{FF2B5EF4-FFF2-40B4-BE49-F238E27FC236}">
                <a16:creationId xmlns:a16="http://schemas.microsoft.com/office/drawing/2014/main" id="{984EEAB7-5040-428B-A9A3-24CE1198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284" y="3504961"/>
            <a:ext cx="425565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= BC = CD = DA</a:t>
            </a:r>
          </a:p>
        </p:txBody>
      </p:sp>
      <p:sp>
        <p:nvSpPr>
          <p:cNvPr id="53" name="Text Box 43">
            <a:extLst>
              <a:ext uri="{FF2B5EF4-FFF2-40B4-BE49-F238E27FC236}">
                <a16:creationId xmlns:a16="http://schemas.microsoft.com/office/drawing/2014/main" id="{C677E028-6481-4BF2-B8C0-AC50F4650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234" y="5432820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ea typeface="Cambria" panose="02040503050406030204" pitchFamily="18" charset="0"/>
              </a:rPr>
              <a:t>Hình vuông ABCD có đặc điểm gì?</a:t>
            </a:r>
          </a:p>
        </p:txBody>
      </p:sp>
      <p:sp>
        <p:nvSpPr>
          <p:cNvPr id="54" name="Text Box 44">
            <a:extLst>
              <a:ext uri="{FF2B5EF4-FFF2-40B4-BE49-F238E27FC236}">
                <a16:creationId xmlns:a16="http://schemas.microsoft.com/office/drawing/2014/main" id="{DABD242A-26A8-4782-8CE5-0CD8F01C2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5470920"/>
            <a:ext cx="9326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5" name="Text Box 45">
            <a:extLst>
              <a:ext uri="{FF2B5EF4-FFF2-40B4-BE49-F238E27FC236}">
                <a16:creationId xmlns:a16="http://schemas.microsoft.com/office/drawing/2014/main" id="{496D7BAF-3C60-4B28-AEC1-07902D3F4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433" y="5432820"/>
            <a:ext cx="8915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en-US" sz="24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/>
      <p:bldP spid="48" grpId="0"/>
      <p:bldP spid="51" grpId="0"/>
      <p:bldP spid="52" grpId="0"/>
      <p:bldP spid="53" grpId="0"/>
      <p:bldP spid="53" grpId="1"/>
      <p:bldP spid="54" grpId="0"/>
      <p:bldP spid="54" grpId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  <a:cs typeface="Montserrat" panose="00000500000000000000" charset="0"/>
            </a:endParaRPr>
          </a:p>
        </p:txBody>
      </p:sp>
      <p:sp>
        <p:nvSpPr>
          <p:cNvPr id="12" name="AutoShape 6" descr="Large checker board">
            <a:extLst>
              <a:ext uri="{FF2B5EF4-FFF2-40B4-BE49-F238E27FC236}">
                <a16:creationId xmlns:a16="http://schemas.microsoft.com/office/drawing/2014/main" id="{AB30698C-D206-4ED2-83F6-8C7BD168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355" y="2486498"/>
            <a:ext cx="2667000" cy="1828800"/>
          </a:xfrm>
          <a:prstGeom prst="flowChartDecision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7" descr="Granite">
            <a:extLst>
              <a:ext uri="{FF2B5EF4-FFF2-40B4-BE49-F238E27FC236}">
                <a16:creationId xmlns:a16="http://schemas.microsoft.com/office/drawing/2014/main" id="{70C91558-2692-496B-AA4D-CFA78AB13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955" y="2486498"/>
            <a:ext cx="2209800" cy="17145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AutoShape 8" descr="Green marble">
            <a:extLst>
              <a:ext uri="{FF2B5EF4-FFF2-40B4-BE49-F238E27FC236}">
                <a16:creationId xmlns:a16="http://schemas.microsoft.com/office/drawing/2014/main" id="{DFEF1127-8EE6-4454-A2F5-633E38808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6355" y="2486498"/>
            <a:ext cx="2514600" cy="1714500"/>
          </a:xfrm>
          <a:prstGeom prst="flowChartInputOutpu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FF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218BC21F-9C5C-484A-8E7E-E9D942BB9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555" y="2143598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7256E194-BFCF-4CC8-8F08-85D9F62D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555" y="2131692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83686C59-2DF9-412B-8EA4-96D29022D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555" y="2086448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57612EED-B42D-49E2-B453-F647B2CF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755" y="4672485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40C5A035-0BE8-4AAF-BDB8-C65FA4EA3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355" y="4615335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Trong các hình trên hình nào là hình vuông, hình nào không phải là hình vuông ?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E00850ED-0521-47E2-830D-0B92EDBFC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555" y="4615335"/>
            <a:ext cx="754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Hình 2 là hình vuông, hình 1 và hình 3 không phải là hình vuông.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/>
      <p:bldP spid="23" grpId="0"/>
      <p:bldP spid="24" grpId="0"/>
      <p:bldP spid="26" grpId="0"/>
      <p:bldP spid="26" grpId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5387929" y="5100066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4331262" y="5232996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graphicFrame>
        <p:nvGraphicFramePr>
          <p:cNvPr id="22" name="Group 6">
            <a:extLst>
              <a:ext uri="{FF2B5EF4-FFF2-40B4-BE49-F238E27FC236}">
                <a16:creationId xmlns:a16="http://schemas.microsoft.com/office/drawing/2014/main" id="{A60A27F9-322D-4B10-9C24-AB168A23C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026757"/>
              </p:ext>
            </p:extLst>
          </p:nvPr>
        </p:nvGraphicFramePr>
        <p:xfrm>
          <a:off x="2003560" y="1978053"/>
          <a:ext cx="7924800" cy="39457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 E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Rectangle 184">
            <a:extLst>
              <a:ext uri="{FF2B5EF4-FFF2-40B4-BE49-F238E27FC236}">
                <a16:creationId xmlns:a16="http://schemas.microsoft.com/office/drawing/2014/main" id="{A657D6A9-30CC-450B-9C11-E0AE1699B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960" y="2378103"/>
            <a:ext cx="2133600" cy="1143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AutoShape 185">
            <a:extLst>
              <a:ext uri="{FF2B5EF4-FFF2-40B4-BE49-F238E27FC236}">
                <a16:creationId xmlns:a16="http://schemas.microsoft.com/office/drawing/2014/main" id="{589C240E-6243-4C0A-BAFD-9A911240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760" y="2378103"/>
            <a:ext cx="3200400" cy="1543050"/>
          </a:xfrm>
          <a:prstGeom prst="diamond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186">
            <a:extLst>
              <a:ext uri="{FF2B5EF4-FFF2-40B4-BE49-F238E27FC236}">
                <a16:creationId xmlns:a16="http://schemas.microsoft.com/office/drawing/2014/main" id="{46F330A9-0D65-40D5-8208-7473549BA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624" y="4315251"/>
            <a:ext cx="1608137" cy="120610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26" name="Text Box 189">
            <a:extLst>
              <a:ext uri="{FF2B5EF4-FFF2-40B4-BE49-F238E27FC236}">
                <a16:creationId xmlns:a16="http://schemas.microsoft.com/office/drawing/2014/main" id="{36106E17-1BD0-463D-B913-D9AC83A63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410" y="1501803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1. Trong các hình dưới đây, hình nào là hình vuông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5" grpId="1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E4CEAA9-D110-46C1-B9B0-418F5223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155" y="2136415"/>
            <a:ext cx="1676400" cy="142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A982E00C-347E-47D7-A849-72BF7F53E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154" y="1925675"/>
            <a:ext cx="22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C39E843B-6ED0-4B4B-8B5E-50F94B04F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178" y="1925675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DC749694-9AC7-4B0F-8A6A-42F91E08B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079" y="3372284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41087E8A-83B2-4B4D-B237-7CB00EEE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512" y="3194985"/>
            <a:ext cx="59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8C055D02-723C-4DDA-ACC4-8C271F63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279" y="3800909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Hình EGHI có 4 góc vuông và có độ dài 4 cạnh bằng nhau nên là hình vuông.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8A6A6CA4-5628-4F91-80BE-D1B7FEE9F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735" y="2557667"/>
            <a:ext cx="2286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7DC1E745-9F33-4D10-964C-50199E0CD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385" y="2432651"/>
            <a:ext cx="2667000" cy="10287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001A8184-7D49-4DE6-9769-8E4DB536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711" y="2335021"/>
            <a:ext cx="519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81471453-8E2A-44E5-9E4A-0AEA297CF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723" y="2374311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7CF88E76-C78C-4F5E-8456-92124D91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548" y="3251802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029D6D42-B155-4E8E-B638-9361F1DB8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073" y="3280376"/>
            <a:ext cx="27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9EB8D135-4942-4293-B035-EFE630A7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899" y="2063557"/>
            <a:ext cx="403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91F7621-5C50-433D-94A9-E19ADDB7A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4273" y="2770789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6FE9D9C2-EF98-497E-A3A2-75796F2E4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023" y="2798173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76C87D4B-B8B9-4467-84A7-53E4279C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873" y="3369673"/>
            <a:ext cx="484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D688C634-F008-4383-8B32-FAE992DF5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060" y="3750613"/>
            <a:ext cx="8585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MNPQ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90C20AC3-A875-4B3D-8E6E-4C52AD66B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160" y="3635167"/>
            <a:ext cx="2057400" cy="1600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5310960A-6A1E-465D-921C-78113514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960" y="3173205"/>
            <a:ext cx="2743200" cy="216098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DA51D7D9-8B34-4E48-AF54-F80006946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335" y="3162489"/>
            <a:ext cx="4724400" cy="3429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id="{133187E2-F33F-4C54-9827-DCC1F0581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560" y="3300601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C5A3F418-C275-4521-9C77-C9806821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910" y="3300601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0B05FDCC-395C-45A4-A340-82834602D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160" y="5182980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DC42379F-1FFD-4427-9EA8-B606DFF72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448" y="5192505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2892B1F9-EDE7-476F-AD50-E240A3EF4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498" y="5285374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D57AC934-1C2F-4E6E-8DE8-42B3459F7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360" y="2767201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767C6910-733E-45EC-AF71-B2B6ACA7F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960" y="5297280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0C8FF37F-AC72-4CB3-A2AC-31D0E9187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760" y="2767201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id="{8A2C2859-2AF4-4009-A9C1-8E9E5954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760" y="3224401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3 cm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C6E0FB95-4A46-4C8B-B93B-D2863B3D1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498" y="4137611"/>
            <a:ext cx="1027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3cm</a:t>
            </a:r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id="{87C1E252-5A74-46F5-9D83-3105BE663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760" y="5219889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3cm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186426A9-6CFC-4BC4-BD01-D295438C9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610" y="415070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3cm</a:t>
            </a:r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EA8799DB-7D90-48D1-99A7-BFEBF21BA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198" y="2805301"/>
            <a:ext cx="4176711" cy="3429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4B7035CB-3241-4F3A-B9BC-F94338CE5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710" y="2691001"/>
            <a:ext cx="104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4cm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5C4B3DEB-F8A9-45E3-9A10-84D053405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785" y="4019739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4cm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2DE982C4-96E0-4E17-BE5D-4063BD80B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160" y="4019739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4cm</a:t>
            </a:r>
          </a:p>
        </p:txBody>
      </p:sp>
      <p:sp>
        <p:nvSpPr>
          <p:cNvPr id="38" name="Text Box 45">
            <a:extLst>
              <a:ext uri="{FF2B5EF4-FFF2-40B4-BE49-F238E27FC236}">
                <a16:creationId xmlns:a16="http://schemas.microsoft.com/office/drawing/2014/main" id="{387CFA6F-5E16-4631-840B-25A5FDE08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860" y="5310376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4cm</a:t>
            </a:r>
          </a:p>
        </p:txBody>
      </p:sp>
      <p:sp>
        <p:nvSpPr>
          <p:cNvPr id="39" name="Text Box 47">
            <a:extLst>
              <a:ext uri="{FF2B5EF4-FFF2-40B4-BE49-F238E27FC236}">
                <a16:creationId xmlns:a16="http://schemas.microsoft.com/office/drawing/2014/main" id="{089F39AB-360B-4DA5-8544-C0E7CB12B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652" y="1889294"/>
            <a:ext cx="85920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1" grpId="1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 animBg="1"/>
      <p:bldP spid="34" grpId="1" animBg="1"/>
      <p:bldP spid="35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1608</Words>
  <Application>Microsoft Office PowerPoint</Application>
  <PresentationFormat>Widescreen</PresentationFormat>
  <Paragraphs>135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Cambria</vt:lpstr>
      <vt:lpstr>Montserrat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binh nguyen</cp:lastModifiedBy>
  <cp:revision>49</cp:revision>
  <dcterms:created xsi:type="dcterms:W3CDTF">2017-12-12T10:37:00Z</dcterms:created>
  <dcterms:modified xsi:type="dcterms:W3CDTF">2021-12-31T01:21:43Z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F3C6BB56DA974C5E915B84722A2B1F32</vt:lpwstr>
  </property>
</Properties>
</file>