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80" r:id="rId3"/>
    <p:sldId id="268" r:id="rId4"/>
    <p:sldId id="278" r:id="rId5"/>
    <p:sldId id="281" r:id="rId6"/>
    <p:sldId id="264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52C6F-5AC1-41F0-B7B9-9355787CBBB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EAABB-16A9-4A11-8399-E0091373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0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50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34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84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817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009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491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60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A92564-5F60-49AC-B807-D711AFAE9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45080CA-6D52-4F01-9116-E975384C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51A4285-AD07-4043-918A-DC95BC31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845EE3-EBBB-4411-BEED-054E6A87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04200F-0E5E-435E-8436-D9B358E0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7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C73D6F-386B-4677-B61E-167C1686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EE2B330-CF1B-42CA-AB7C-4EAA90A19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53DCC7E-093D-4193-B82E-D8B471E5A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074B67-7636-4AEB-B8FF-7E81B7B5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F6A2D94-3783-45B6-9739-803693C9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1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F346278-7F6D-4F80-9C97-07C857CAB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05888D-74DF-4ECF-AF77-92671F04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041ECC1-CE2A-46A3-8C69-1C91A6DB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7A74C73-61A2-4C07-ABE5-9C1CF907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60D357D-F2C7-44BB-AA03-B87EEE15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BB2E42-9C1A-473A-97B2-1514663F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3AE72E-295B-4472-AC07-239FB380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84C6B-3003-42C9-9ABA-AD20D79A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6CBFFC-A7E5-4BC7-962C-68550CC9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B7BA8-6A13-469C-8F4C-D7AFECB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1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651FD6-237B-4572-BEC4-3FF33963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6D1411A-5DB7-4F32-AFA1-54138C004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BCED26-3DD3-4D43-A802-DE5B6F54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4C7198-E8A1-4FE1-928C-D2A893C8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483192-62FA-4033-A62F-77F7D0D8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1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B05B3A-B8A7-4E81-A3DE-A7E20F3F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47EC786-C298-44D4-B86D-5B6838254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0156CA5-2B50-4E9C-846F-EAA1112A5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FE4F5AC-9249-44F9-9C46-A6044E1A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51878E0-2BD2-4D50-8F10-E2800E94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60BBC15-AEB6-4DE4-B84E-CDFFD034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72FB04-1308-4E95-A83D-54C48A95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4363594-08D8-4DC1-85F8-8779F1865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53AE680-9196-4905-BD1A-1B9AF0058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0E13083-5D06-43CA-BD8F-291B624C7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BA9BD42-76B4-45DE-B686-5C18B8B43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7EC68BD-FB87-4274-A247-10BE5A52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C4BA06F-8448-4606-A1FC-7B6FEA7E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ADB9A64-515C-4B37-8C41-5427C7F5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9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39DBAB-285C-4A79-B617-BF65BE7F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71FB1A9-DC4D-4856-A21C-826D9BDA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917F02A-C0FB-4D48-8555-EFD3F12A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41956C0-F68B-4B08-A7FE-95301A6E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D40FF10-B5BC-4E6F-8F5E-7B35C9B9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4657CFC-3CC5-4E01-8D1E-EE26926D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9F0D63C-76DA-4506-AE1B-13A7B617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2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F3EA07-20B8-49D3-9C93-72CF0CFF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C6641F5-631B-4212-9D21-03E9B0402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49388A9-425C-44A9-A601-68EB8F3C3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46C37C4-1CC6-4C6D-B9E8-8B1B8E0F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0C1042F-88B5-45DA-A8C9-44B6E00E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A9A368F-A6DB-4BD2-A014-729938CB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0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3A5BF94-2F52-421D-A2CB-DC8D41DF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16E94E2-2CEA-4554-901C-9723D849A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FC65A71-EC5F-4D9C-B647-E2CA346A0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3556A-8DCA-46C1-A202-097639103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605D50C-50C7-4365-BB95-4D34D44D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19CDCF2-C179-45FF-8BEC-27175445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4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EBF2B3D-8302-4916-9099-C435A744D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B5EFF78-F131-4C42-A1A8-5CD307D74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093CEE-19AF-44CF-8420-49D3E7118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F966-2174-4FEF-A1B6-6B414873675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119B93-BE2C-4A52-93D8-153328142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E199A4-9BB8-4B26-8B69-AC1D68D9B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8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560DC1F-5244-47F0-9D61-FB106A393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AEC5CC52-024B-418A-9CF4-31AEC1806A65}"/>
              </a:ext>
            </a:extLst>
          </p:cNvPr>
          <p:cNvGrpSpPr/>
          <p:nvPr/>
        </p:nvGrpSpPr>
        <p:grpSpPr>
          <a:xfrm>
            <a:off x="5814769" y="-419197"/>
            <a:ext cx="6006258" cy="6681101"/>
            <a:chOff x="455690" y="-419197"/>
            <a:chExt cx="6006258" cy="668110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F7BBEAF-550B-4E38-99D8-BE852BE6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0" y="645806"/>
              <a:ext cx="6006258" cy="5616098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E994CB7-A5C6-409E-8404-1808E85D557C}"/>
                </a:ext>
              </a:extLst>
            </p:cNvPr>
            <p:cNvGrpSpPr/>
            <p:nvPr/>
          </p:nvGrpSpPr>
          <p:grpSpPr>
            <a:xfrm>
              <a:off x="688277" y="-419197"/>
              <a:ext cx="1125745" cy="2130005"/>
              <a:chOff x="1451292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A96DA5D-E4C8-4B46-8A26-53C1082F4C14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CAC14E6B-2F47-4A4E-AA13-040D12293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6512D76-A73F-410D-A784-90340BA4C94B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38325F4-0D6B-4090-955B-CD202A5B8805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BC65DE6E-4B78-4D21-A5A2-5C66DC789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7F1DF9BF-4565-4FBD-BEE5-26B20D39EA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545292"/>
            <a:ext cx="4429760" cy="54929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F7326D-B83E-40BE-AF7C-4CE97DA821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1839475"/>
            <a:ext cx="4466358" cy="549290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E9AFC93-4FA9-4164-A6E5-7E7AA1F7F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344685" y="1136253"/>
            <a:ext cx="419196" cy="123218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3A0A347-1556-49F6-884A-E15D6D70E9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13" y="1370083"/>
            <a:ext cx="644623" cy="68689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B03E0D9-2218-422F-8F3C-191F34C9D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922796" y="875003"/>
            <a:ext cx="391538" cy="64531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9F98C34-0EB1-4A52-8928-5F11E00DB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36" y="1638201"/>
            <a:ext cx="1054340" cy="1181369"/>
          </a:xfrm>
          <a:prstGeom prst="rect">
            <a:avLst/>
          </a:prstGeom>
        </p:spPr>
      </p:pic>
      <p:sp>
        <p:nvSpPr>
          <p:cNvPr id="23" name="WordArt 11">
            <a:extLst>
              <a:ext uri="{FF2B5EF4-FFF2-40B4-BE49-F238E27FC236}">
                <a16:creationId xmlns:a16="http://schemas.microsoft.com/office/drawing/2014/main" id="{ABCC661F-BF4C-4805-A79D-EFADC8957A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15629" y="1752343"/>
            <a:ext cx="3581400" cy="12517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82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682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82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269282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327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C180158-B722-4268-ABF3-550F059289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22" b="61630"/>
          <a:stretch/>
        </p:blipFill>
        <p:spPr>
          <a:xfrm>
            <a:off x="7528965" y="2142286"/>
            <a:ext cx="4292062" cy="4219611"/>
          </a:xfrm>
          <a:prstGeom prst="rect">
            <a:avLst/>
          </a:prstGeom>
        </p:spPr>
      </p:pic>
      <p:sp>
        <p:nvSpPr>
          <p:cNvPr id="25" name="TextBox 9">
            <a:extLst>
              <a:ext uri="{FF2B5EF4-FFF2-40B4-BE49-F238E27FC236}">
                <a16:creationId xmlns:a16="http://schemas.microsoft.com/office/drawing/2014/main" id="{6AF5958C-CC65-4F89-9088-F130DED61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835" y="1118138"/>
            <a:ext cx="771429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yếu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đỉnh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b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yếu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).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1, 2, 3, 4.</a:t>
            </a:r>
          </a:p>
        </p:txBody>
      </p:sp>
      <p:sp>
        <p:nvSpPr>
          <p:cNvPr id="26" name="WordArt 11">
            <a:extLst>
              <a:ext uri="{FF2B5EF4-FFF2-40B4-BE49-F238E27FC236}">
                <a16:creationId xmlns:a16="http://schemas.microsoft.com/office/drawing/2014/main" id="{73EAA1D1-02A9-496E-964B-112599B4C6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47565" y="-133607"/>
            <a:ext cx="3581400" cy="12517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82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31257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D202C88E-63EC-4341-A21E-94F65AEEBB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4" r="51981" b="4304"/>
          <a:stretch/>
        </p:blipFill>
        <p:spPr>
          <a:xfrm>
            <a:off x="8697363" y="3678516"/>
            <a:ext cx="3494637" cy="2723521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D205FE01-F663-4CA5-B1D9-063B883B8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963" y="1460677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5E136DC7-0083-4579-83EA-988D959D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486" y="1260676"/>
            <a:ext cx="396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ABCD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31488396-B712-44FC-A740-28145BEB4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163" y="1689277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 góc đỉnh A, B, C, D đều là góc vuông.</a:t>
            </a: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121B14CC-20A4-4380-9ED2-96A94C67B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163" y="2070276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gồm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4D7434F5-CA98-4347-881A-F27F31D8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563" y="2375076"/>
            <a:ext cx="480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+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AB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CD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AB = CD.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767BD201-A7F8-40DF-9B66-41105C7A1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563" y="3060876"/>
            <a:ext cx="487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+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ngắn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AD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BC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AD = BC.</a:t>
            </a:r>
          </a:p>
        </p:txBody>
      </p:sp>
      <p:sp>
        <p:nvSpPr>
          <p:cNvPr id="28" name="AutoShape 8">
            <a:extLst>
              <a:ext uri="{FF2B5EF4-FFF2-40B4-BE49-F238E27FC236}">
                <a16:creationId xmlns:a16="http://schemas.microsoft.com/office/drawing/2014/main" id="{579E3786-9CC6-43B4-956B-8E31513FD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963" y="3803826"/>
            <a:ext cx="2133600" cy="914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 i="1">
                <a:solidFill>
                  <a:srgbClr val="CC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Kết luận: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98E2F538-D6C8-4EDB-9EE2-39FAE477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163" y="3975276"/>
            <a:ext cx="5791200" cy="2123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ngắn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ngắn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rộng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573AFC0A-0118-414D-A4A3-BB89F8691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63" y="1460677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CA955F4A-0411-456B-A99A-42A3D7156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63" y="3289477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FB81ED80-AA4F-4065-9647-0A6F3D177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763" y="3289477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13D15427-B2E7-4DEF-B5B5-41971E1C6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3" y="774876"/>
            <a:ext cx="86868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CHỮ NHẬT</a:t>
            </a:r>
            <a:endParaRPr lang="en-US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4">
            <a:extLst>
              <a:ext uri="{FF2B5EF4-FFF2-40B4-BE49-F238E27FC236}">
                <a16:creationId xmlns:a16="http://schemas.microsoft.com/office/drawing/2014/main" id="{F7B48344-183B-418B-9E20-F8699474D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163" y="1746426"/>
            <a:ext cx="2743200" cy="1543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Line 15">
            <a:extLst>
              <a:ext uri="{FF2B5EF4-FFF2-40B4-BE49-F238E27FC236}">
                <a16:creationId xmlns:a16="http://schemas.microsoft.com/office/drawing/2014/main" id="{8A5996B9-FAFB-45E6-9C4C-B87BD5075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6763" y="1746426"/>
            <a:ext cx="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Line 16">
            <a:extLst>
              <a:ext uri="{FF2B5EF4-FFF2-40B4-BE49-F238E27FC236}">
                <a16:creationId xmlns:a16="http://schemas.microsoft.com/office/drawing/2014/main" id="{266CF6F3-DAE6-44C2-925A-B8761DACD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2563" y="1746426"/>
            <a:ext cx="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Line 17">
            <a:extLst>
              <a:ext uri="{FF2B5EF4-FFF2-40B4-BE49-F238E27FC236}">
                <a16:creationId xmlns:a16="http://schemas.microsoft.com/office/drawing/2014/main" id="{DA1E4E05-99A0-40E4-9C34-A060DEA71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0963" y="1746426"/>
            <a:ext cx="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Line 18">
            <a:extLst>
              <a:ext uri="{FF2B5EF4-FFF2-40B4-BE49-F238E27FC236}">
                <a16:creationId xmlns:a16="http://schemas.microsoft.com/office/drawing/2014/main" id="{789B3C3D-4867-482D-B65E-67204ECF4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163" y="2260776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Line 19">
            <a:extLst>
              <a:ext uri="{FF2B5EF4-FFF2-40B4-BE49-F238E27FC236}">
                <a16:creationId xmlns:a16="http://schemas.microsoft.com/office/drawing/2014/main" id="{EC304F29-B382-44B0-B899-4CFA4141C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163" y="2775126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0" name="Group 20">
            <a:extLst>
              <a:ext uri="{FF2B5EF4-FFF2-40B4-BE49-F238E27FC236}">
                <a16:creationId xmlns:a16="http://schemas.microsoft.com/office/drawing/2014/main" id="{B61B16B9-9691-4EBB-8861-76F0C9DD2950}"/>
              </a:ext>
            </a:extLst>
          </p:cNvPr>
          <p:cNvGrpSpPr>
            <a:grpSpLocks/>
          </p:cNvGrpSpPr>
          <p:nvPr/>
        </p:nvGrpSpPr>
        <p:grpSpPr bwMode="auto">
          <a:xfrm>
            <a:off x="1505163" y="2717976"/>
            <a:ext cx="1371600" cy="571500"/>
            <a:chOff x="336" y="3504"/>
            <a:chExt cx="864" cy="480"/>
          </a:xfrm>
        </p:grpSpPr>
        <p:sp>
          <p:nvSpPr>
            <p:cNvPr id="41" name="AutoShape 21">
              <a:extLst>
                <a:ext uri="{FF2B5EF4-FFF2-40B4-BE49-F238E27FC236}">
                  <a16:creationId xmlns:a16="http://schemas.microsoft.com/office/drawing/2014/main" id="{EE48FB67-D16E-4D79-A45D-9CDEE5A02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504"/>
              <a:ext cx="864" cy="480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42" name="AutoShape 22">
              <a:extLst>
                <a:ext uri="{FF2B5EF4-FFF2-40B4-BE49-F238E27FC236}">
                  <a16:creationId xmlns:a16="http://schemas.microsoft.com/office/drawing/2014/main" id="{D42E0327-EC21-4262-89B6-D20F5ACCA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696"/>
              <a:ext cx="432" cy="192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91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8" dur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build="allAtOnce" animBg="1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87681F21-175A-4DB9-8CC8-F7E4A1402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8662" y="2020852"/>
            <a:ext cx="7162800" cy="3019425"/>
          </a:xfrm>
          <a:prstGeom prst="rect">
            <a:avLst/>
          </a:prstGeom>
          <a:noFill/>
        </p:spPr>
      </p:pic>
      <p:sp>
        <p:nvSpPr>
          <p:cNvPr id="26" name="Text Box 3">
            <a:extLst>
              <a:ext uri="{FF2B5EF4-FFF2-40B4-BE49-F238E27FC236}">
                <a16:creationId xmlns:a16="http://schemas.microsoft.com/office/drawing/2014/main" id="{A35FEF23-0475-413D-8F2C-8A376E124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462" y="702532"/>
            <a:ext cx="6705600" cy="138499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7" name="AutoShape 4">
            <a:extLst>
              <a:ext uri="{FF2B5EF4-FFF2-40B4-BE49-F238E27FC236}">
                <a16:creationId xmlns:a16="http://schemas.microsoft.com/office/drawing/2014/main" id="{E94B663E-A1D9-4E4C-9E1C-C1E4F9258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662" y="754027"/>
            <a:ext cx="1524000" cy="571500"/>
          </a:xfrm>
          <a:prstGeom prst="cloudCallout">
            <a:avLst>
              <a:gd name="adj1" fmla="val 70315"/>
              <a:gd name="adj2" fmla="val 63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8" name="AutoShape 5">
            <a:extLst>
              <a:ext uri="{FF2B5EF4-FFF2-40B4-BE49-F238E27FC236}">
                <a16:creationId xmlns:a16="http://schemas.microsoft.com/office/drawing/2014/main" id="{0B0650D4-72A6-4C04-859F-CCD9DD00B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262" y="1439827"/>
            <a:ext cx="533400" cy="914400"/>
          </a:xfrm>
          <a:prstGeom prst="curvedRightArrow">
            <a:avLst>
              <a:gd name="adj1" fmla="val 34286"/>
              <a:gd name="adj2" fmla="val 685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002AA355-06A8-49EB-86C2-DA9C35343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062" y="4983127"/>
            <a:ext cx="6858000" cy="46166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MNPQ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RSTU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74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  <p:bldP spid="27" grpId="0" animBg="1" autoUpdateAnimBg="0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48" name="Text Box 4">
            <a:extLst>
              <a:ext uri="{FF2B5EF4-FFF2-40B4-BE49-F238E27FC236}">
                <a16:creationId xmlns:a16="http://schemas.microsoft.com/office/drawing/2014/main" id="{71523E12-0174-4DE6-BA71-ACBE3B654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807" y="531771"/>
            <a:ext cx="8388221" cy="1481175"/>
          </a:xfrm>
          <a:prstGeom prst="rect">
            <a:avLst/>
          </a:prstGeom>
          <a:solidFill>
            <a:srgbClr val="E7F3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2: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rồi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CCF55DA0-AE8D-4F05-96ED-3F73D06BE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808" y="2497016"/>
            <a:ext cx="2667000" cy="13037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0" name="Text Box 6">
            <a:extLst>
              <a:ext uri="{FF2B5EF4-FFF2-40B4-BE49-F238E27FC236}">
                <a16:creationId xmlns:a16="http://schemas.microsoft.com/office/drawing/2014/main" id="{6F3CB5C6-49DA-4777-B723-4685472DB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008" y="2154116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id="{8A006618-15CF-443B-9047-C9890A1E8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408" y="2154116"/>
            <a:ext cx="30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FE132BDE-4522-4695-960C-BA0B8F8DC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608" y="3754316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id="{3A11C190-5209-4ED5-A5CF-69EF0ECD8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208" y="3754316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A1357744-1613-4ED1-B444-03E5F018C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4521" y="2689898"/>
            <a:ext cx="3505200" cy="9072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" name="Text Box 11">
            <a:extLst>
              <a:ext uri="{FF2B5EF4-FFF2-40B4-BE49-F238E27FC236}">
                <a16:creationId xmlns:a16="http://schemas.microsoft.com/office/drawing/2014/main" id="{4321D37E-DA89-4A4F-BE57-030C8D456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408" y="2249366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56" name="Text Box 12">
            <a:extLst>
              <a:ext uri="{FF2B5EF4-FFF2-40B4-BE49-F238E27FC236}">
                <a16:creationId xmlns:a16="http://schemas.microsoft.com/office/drawing/2014/main" id="{E9459513-CB7A-4EE0-963D-C3596020A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9208" y="2249366"/>
            <a:ext cx="30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57" name="Text Box 13">
            <a:extLst>
              <a:ext uri="{FF2B5EF4-FFF2-40B4-BE49-F238E27FC236}">
                <a16:creationId xmlns:a16="http://schemas.microsoft.com/office/drawing/2014/main" id="{5E8A360B-62F1-4C34-ACAC-5EBEBFC7D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5408" y="3582866"/>
            <a:ext cx="30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58" name="Text Box 14">
            <a:extLst>
              <a:ext uri="{FF2B5EF4-FFF2-40B4-BE49-F238E27FC236}">
                <a16:creationId xmlns:a16="http://schemas.microsoft.com/office/drawing/2014/main" id="{7A24809A-4031-4408-91C3-9828E885F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408" y="3582866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59" name="Text Box 15">
            <a:extLst>
              <a:ext uri="{FF2B5EF4-FFF2-40B4-BE49-F238E27FC236}">
                <a16:creationId xmlns:a16="http://schemas.microsoft.com/office/drawing/2014/main" id="{3120D7C2-2EAA-4867-8F6B-609574045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408" y="4211516"/>
            <a:ext cx="30480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AB = CD = 4cm.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AD = BC = 3cm.</a:t>
            </a:r>
          </a:p>
        </p:txBody>
      </p:sp>
      <p:sp>
        <p:nvSpPr>
          <p:cNvPr id="60" name="Text Box 16">
            <a:extLst>
              <a:ext uri="{FF2B5EF4-FFF2-40B4-BE49-F238E27FC236}">
                <a16:creationId xmlns:a16="http://schemas.microsoft.com/office/drawing/2014/main" id="{2D38539E-CD93-47A0-A280-161E8E20D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408" y="4097216"/>
            <a:ext cx="29718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MN = PQ = 5cm.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MQ = NP = 2cm.</a:t>
            </a:r>
          </a:p>
        </p:txBody>
      </p:sp>
    </p:spTree>
    <p:extLst>
      <p:ext uri="{BB962C8B-B14F-4D97-AF65-F5344CB8AC3E}">
        <p14:creationId xmlns:p14="http://schemas.microsoft.com/office/powerpoint/2010/main" val="201321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9A05DD0-5314-41EF-A736-053F3F08BE56}"/>
              </a:ext>
            </a:extLst>
          </p:cNvPr>
          <p:cNvGrpSpPr/>
          <p:nvPr/>
        </p:nvGrpSpPr>
        <p:grpSpPr>
          <a:xfrm>
            <a:off x="425470" y="3429000"/>
            <a:ext cx="2989871" cy="2973385"/>
            <a:chOff x="3900976" y="1600724"/>
            <a:chExt cx="4450080" cy="442457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520A03A-AEEF-47E6-A910-8EDE67CD6F86}"/>
                </a:ext>
              </a:extLst>
            </p:cNvPr>
            <p:cNvSpPr/>
            <p:nvPr/>
          </p:nvSpPr>
          <p:spPr>
            <a:xfrm>
              <a:off x="4561839" y="2417256"/>
              <a:ext cx="3270567" cy="3270567"/>
            </a:xfrm>
            <a:prstGeom prst="ellipse">
              <a:avLst/>
            </a:prstGeom>
            <a:solidFill>
              <a:srgbClr val="C3EA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6D7E852-286D-4B1F-B67B-6FB9DC5EE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62815"/>
            <a:stretch/>
          </p:blipFill>
          <p:spPr>
            <a:xfrm>
              <a:off x="3900976" y="1600724"/>
              <a:ext cx="4450080" cy="4424572"/>
            </a:xfrm>
            <a:prstGeom prst="rect">
              <a:avLst/>
            </a:prstGeom>
          </p:spPr>
        </p:pic>
      </p:grpSp>
      <p:sp>
        <p:nvSpPr>
          <p:cNvPr id="19" name="Text Box 3">
            <a:extLst>
              <a:ext uri="{FF2B5EF4-FFF2-40B4-BE49-F238E27FC236}">
                <a16:creationId xmlns:a16="http://schemas.microsoft.com/office/drawing/2014/main" id="{4A4335EC-A358-4DA8-843E-92FDACD88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137" y="308528"/>
            <a:ext cx="525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BCA9573D-6573-4A7D-B9FC-A7906DFBC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812" y="-156941"/>
            <a:ext cx="7823925" cy="1305037"/>
          </a:xfrm>
          <a:prstGeom prst="rect">
            <a:avLst/>
          </a:prstGeom>
          <a:solidFill>
            <a:srgbClr val="FFCC0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rộng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vẽ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bên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53B32613-DD6B-4757-9553-F873DBEED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737" y="2194477"/>
            <a:ext cx="3429000" cy="171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E930E040-39AD-49E9-9258-77608C5CC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137" y="1851577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93F0F4FB-A53A-4A90-87C6-AC75C1C79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737" y="1851577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F8D695DE-4A70-41A7-9E94-CD00AE96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737" y="2651677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E4841686-43B3-456D-AF8D-42854895D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537" y="2708827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M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5A80BEB3-3A68-486F-8A75-B78E1A003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137" y="3908977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C8E68F67-9F16-4D0D-AAF9-A2B5987D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537" y="3908977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256EC1F9-DCBF-4DC1-A6DF-A1C5C4146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737" y="3908977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4cm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0CA7CD84-33DA-4C8D-84EB-51968D936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737" y="3166027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2cm</a:t>
            </a: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072C9009-5FC2-4B52-8E1C-7F183A80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737" y="2308777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1cm</a:t>
            </a: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433C039F-22EB-43A8-8E35-889BEAD08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937" y="1794427"/>
            <a:ext cx="457200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</a:t>
            </a:r>
            <a:r>
              <a:rPr lang="en-US" altLang="en-US" sz="24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MNCD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DC = MN = 4cm.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rộng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NC = </a:t>
            </a:r>
            <a:r>
              <a:rPr lang="en-US" altLang="en-US" sz="2400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MD = 2cm.</a:t>
            </a:r>
            <a:endParaRPr lang="en-US" altLang="en-US" sz="2800" b="1" dirty="0">
              <a:solidFill>
                <a:srgbClr val="0099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93415FB5-E06D-4858-9F52-32230DAC2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937" y="2937427"/>
            <a:ext cx="44196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ABNM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AB = MN = 4cm.</a:t>
            </a:r>
          </a:p>
          <a:p>
            <a:pPr eaLnBrk="1" hangingPunct="1"/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rộng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AM =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BN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= 1cm.</a:t>
            </a: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9295919B-0EDC-440E-BF97-19537D668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737" y="4004227"/>
            <a:ext cx="4475163" cy="12618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ABCD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-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AB = DC = 4cm.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-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rộng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BC = AD = 3cm.</a:t>
            </a: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8C98B60F-7555-4914-84CF-3C28B0111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737" y="2194477"/>
            <a:ext cx="3429000" cy="685800"/>
          </a:xfrm>
          <a:prstGeom prst="rect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52C0772-5E81-4A1A-88D7-7FFCF4559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737" y="2880277"/>
            <a:ext cx="3429000" cy="10287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6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59347" y="-43951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89AE443-38C0-4E1E-B625-FA34ABE1042F}"/>
              </a:ext>
            </a:extLst>
          </p:cNvPr>
          <p:cNvGrpSpPr/>
          <p:nvPr/>
        </p:nvGrpSpPr>
        <p:grpSpPr>
          <a:xfrm>
            <a:off x="437096" y="4065562"/>
            <a:ext cx="2995422" cy="2260313"/>
            <a:chOff x="4361619" y="2372103"/>
            <a:chExt cx="3371147" cy="3286250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43414590-9066-4664-9BCA-7544155D2BF3}"/>
                </a:ext>
              </a:extLst>
            </p:cNvPr>
            <p:cNvSpPr/>
            <p:nvPr/>
          </p:nvSpPr>
          <p:spPr>
            <a:xfrm>
              <a:off x="4521200" y="2372103"/>
              <a:ext cx="2885440" cy="2885440"/>
            </a:xfrm>
            <a:prstGeom prst="ellipse">
              <a:avLst/>
            </a:prstGeom>
            <a:solidFill>
              <a:srgbClr val="D5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02C8FF99-B80A-49A3-95F1-FC44F1A7F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2" t="4631" r="54726" b="68505"/>
            <a:stretch/>
          </p:blipFill>
          <p:spPr>
            <a:xfrm>
              <a:off x="4361619" y="2570796"/>
              <a:ext cx="3371147" cy="3087557"/>
            </a:xfrm>
            <a:prstGeom prst="rect">
              <a:avLst/>
            </a:prstGeom>
          </p:spPr>
        </p:pic>
      </p:grpSp>
      <p:sp>
        <p:nvSpPr>
          <p:cNvPr id="34" name="AutoShape 3">
            <a:extLst>
              <a:ext uri="{FF2B5EF4-FFF2-40B4-BE49-F238E27FC236}">
                <a16:creationId xmlns:a16="http://schemas.microsoft.com/office/drawing/2014/main" id="{D6A81C19-9494-4CBC-BEFA-3C105B03D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913" y="582875"/>
            <a:ext cx="1828800" cy="5143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 4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FB59710A-037A-4263-AE3A-65113E2A0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913" y="635560"/>
            <a:ext cx="7124110" cy="461665"/>
          </a:xfrm>
          <a:prstGeom prst="rect">
            <a:avLst/>
          </a:prstGeom>
          <a:solidFill>
            <a:srgbClr val="DEE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Kẻ thêm một đoạn thẳng để được hình chữ nhật:</a:t>
            </a:r>
          </a:p>
        </p:txBody>
      </p:sp>
      <p:graphicFrame>
        <p:nvGraphicFramePr>
          <p:cNvPr id="36" name="Group 170">
            <a:extLst>
              <a:ext uri="{FF2B5EF4-FFF2-40B4-BE49-F238E27FC236}">
                <a16:creationId xmlns:a16="http://schemas.microsoft.com/office/drawing/2014/main" id="{75C18AED-03A6-428B-8630-80C4A023F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606111"/>
              </p:ext>
            </p:extLst>
          </p:nvPr>
        </p:nvGraphicFramePr>
        <p:xfrm>
          <a:off x="1516913" y="2697425"/>
          <a:ext cx="4114800" cy="1819275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7" name="Group 171">
            <a:extLst>
              <a:ext uri="{FF2B5EF4-FFF2-40B4-BE49-F238E27FC236}">
                <a16:creationId xmlns:a16="http://schemas.microsoft.com/office/drawing/2014/main" id="{499C7755-EB1A-4677-A1CA-0B33200F0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787692"/>
              </p:ext>
            </p:extLst>
          </p:nvPr>
        </p:nvGraphicFramePr>
        <p:xfrm>
          <a:off x="5936513" y="2754575"/>
          <a:ext cx="4114800" cy="1752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" name="AutoShape 150">
            <a:extLst>
              <a:ext uri="{FF2B5EF4-FFF2-40B4-BE49-F238E27FC236}">
                <a16:creationId xmlns:a16="http://schemas.microsoft.com/office/drawing/2014/main" id="{D2896377-09E3-4701-BB58-69AA2EE6F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113" y="1268675"/>
            <a:ext cx="609600" cy="971550"/>
          </a:xfrm>
          <a:prstGeom prst="curvedRightArrow">
            <a:avLst>
              <a:gd name="adj1" fmla="val 42500"/>
              <a:gd name="adj2" fmla="val 8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9" name="Line 151">
            <a:extLst>
              <a:ext uri="{FF2B5EF4-FFF2-40B4-BE49-F238E27FC236}">
                <a16:creationId xmlns:a16="http://schemas.microsoft.com/office/drawing/2014/main" id="{419D936D-1B00-40B8-AEFB-9A569B8E9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4113" y="3040325"/>
            <a:ext cx="0" cy="12001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Line 152">
            <a:extLst>
              <a:ext uri="{FF2B5EF4-FFF2-40B4-BE49-F238E27FC236}">
                <a16:creationId xmlns:a16="http://schemas.microsoft.com/office/drawing/2014/main" id="{00F95AED-176B-4952-B80E-C76F52C70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4113" y="3040325"/>
            <a:ext cx="22860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Line 153">
            <a:extLst>
              <a:ext uri="{FF2B5EF4-FFF2-40B4-BE49-F238E27FC236}">
                <a16:creationId xmlns:a16="http://schemas.microsoft.com/office/drawing/2014/main" id="{A9DA6EBD-2051-4C0B-B2A7-479C9615B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4113" y="4240475"/>
            <a:ext cx="3200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Line 154">
            <a:extLst>
              <a:ext uri="{FF2B5EF4-FFF2-40B4-BE49-F238E27FC236}">
                <a16:creationId xmlns:a16="http://schemas.microsoft.com/office/drawing/2014/main" id="{7CD86919-CC6E-479C-8A18-D79287BE72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0113" y="3040325"/>
            <a:ext cx="914400" cy="12001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Line 155">
            <a:extLst>
              <a:ext uri="{FF2B5EF4-FFF2-40B4-BE49-F238E27FC236}">
                <a16:creationId xmlns:a16="http://schemas.microsoft.com/office/drawing/2014/main" id="{EFF9E6E6-22B2-462F-A801-ADD92E2CB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4113" y="3040325"/>
            <a:ext cx="0" cy="1200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Line 156">
            <a:extLst>
              <a:ext uri="{FF2B5EF4-FFF2-40B4-BE49-F238E27FC236}">
                <a16:creationId xmlns:a16="http://schemas.microsoft.com/office/drawing/2014/main" id="{918B62BF-7B56-4D5C-87FB-6C717AA65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113" y="3040325"/>
            <a:ext cx="2286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Line 157">
            <a:extLst>
              <a:ext uri="{FF2B5EF4-FFF2-40B4-BE49-F238E27FC236}">
                <a16:creationId xmlns:a16="http://schemas.microsoft.com/office/drawing/2014/main" id="{38EE6AB9-3586-43CE-998C-B9940C4EFD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113" y="4240475"/>
            <a:ext cx="2286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Line 158">
            <a:extLst>
              <a:ext uri="{FF2B5EF4-FFF2-40B4-BE49-F238E27FC236}">
                <a16:creationId xmlns:a16="http://schemas.microsoft.com/office/drawing/2014/main" id="{3C817199-F6F9-4401-8631-3FB9E7AC0A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3713" y="3040325"/>
            <a:ext cx="914400" cy="6286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Line 159">
            <a:extLst>
              <a:ext uri="{FF2B5EF4-FFF2-40B4-BE49-F238E27FC236}">
                <a16:creationId xmlns:a16="http://schemas.microsoft.com/office/drawing/2014/main" id="{E3F3EDF2-5596-4A13-B163-F719BF305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3713" y="3668975"/>
            <a:ext cx="914400" cy="571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Line 160">
            <a:extLst>
              <a:ext uri="{FF2B5EF4-FFF2-40B4-BE49-F238E27FC236}">
                <a16:creationId xmlns:a16="http://schemas.microsoft.com/office/drawing/2014/main" id="{F58F4C84-8879-4C6F-8A53-D9B6652C1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0113" y="3040325"/>
            <a:ext cx="0" cy="12001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Line 161">
            <a:extLst>
              <a:ext uri="{FF2B5EF4-FFF2-40B4-BE49-F238E27FC236}">
                <a16:creationId xmlns:a16="http://schemas.microsoft.com/office/drawing/2014/main" id="{38492D78-1524-4C7C-8591-F9836AC6F9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08113" y="3040325"/>
            <a:ext cx="0" cy="1200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 Box 162">
            <a:extLst>
              <a:ext uri="{FF2B5EF4-FFF2-40B4-BE49-F238E27FC236}">
                <a16:creationId xmlns:a16="http://schemas.microsoft.com/office/drawing/2014/main" id="{85F23C69-9304-489A-9F51-5F276C627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313" y="2183075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a/</a:t>
            </a:r>
          </a:p>
        </p:txBody>
      </p:sp>
      <p:sp>
        <p:nvSpPr>
          <p:cNvPr id="51" name="Text Box 163">
            <a:extLst>
              <a:ext uri="{FF2B5EF4-FFF2-40B4-BE49-F238E27FC236}">
                <a16:creationId xmlns:a16="http://schemas.microsoft.com/office/drawing/2014/main" id="{8125FCAB-EAD3-41CF-B47C-603860B89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313" y="2240225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b/</a:t>
            </a:r>
          </a:p>
        </p:txBody>
      </p:sp>
    </p:spTree>
    <p:extLst>
      <p:ext uri="{BB962C8B-B14F-4D97-AF65-F5344CB8AC3E}">
        <p14:creationId xmlns:p14="http://schemas.microsoft.com/office/powerpoint/2010/main" val="362261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 autoUpdateAnimBg="0"/>
      <p:bldP spid="35" grpId="0" animBg="1" autoUpdateAnimBg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utoUpdateAnimBg="0"/>
      <p:bldP spid="5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30E287-0909-4E99-99DC-26F059595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" y="1020928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414803" y="-902157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592327" y="5190037"/>
            <a:ext cx="1090485" cy="112186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039499-8E71-42C2-A02B-5DFA452C22F9}"/>
              </a:ext>
            </a:extLst>
          </p:cNvPr>
          <p:cNvSpPr txBox="1"/>
          <p:nvPr/>
        </p:nvSpPr>
        <p:spPr>
          <a:xfrm>
            <a:off x="3443975" y="2813538"/>
            <a:ext cx="5986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150391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390</Words>
  <Application>Microsoft Office PowerPoint</Application>
  <PresentationFormat>Widescreen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HIEN</dc:creator>
  <cp:lastModifiedBy>binh nguyen</cp:lastModifiedBy>
  <cp:revision>2</cp:revision>
  <dcterms:created xsi:type="dcterms:W3CDTF">2021-12-20T04:50:10Z</dcterms:created>
  <dcterms:modified xsi:type="dcterms:W3CDTF">2021-12-29T13:57:10Z</dcterms:modified>
</cp:coreProperties>
</file>