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tags/tag3.xml" ContentType="application/vnd.openxmlformats-officedocument.presentationml.tags+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tags/tag4.xml" ContentType="application/vnd.openxmlformats-officedocument.presentationml.tags+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7" r:id="rId2"/>
    <p:sldId id="308" r:id="rId3"/>
    <p:sldId id="259" r:id="rId4"/>
    <p:sldId id="295" r:id="rId5"/>
    <p:sldId id="260" r:id="rId6"/>
    <p:sldId id="274" r:id="rId7"/>
    <p:sldId id="265" r:id="rId8"/>
    <p:sldId id="296" r:id="rId9"/>
    <p:sldId id="262" r:id="rId10"/>
    <p:sldId id="264" r:id="rId11"/>
    <p:sldId id="284" r:id="rId12"/>
    <p:sldId id="294" r:id="rId13"/>
    <p:sldId id="309"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E"/>
    <a:srgbClr val="F29A5B"/>
    <a:srgbClr val="F7E3AD"/>
    <a:srgbClr val="7C9B34"/>
    <a:srgbClr val="865B3E"/>
    <a:srgbClr val="C8D85B"/>
    <a:srgbClr val="B09277"/>
    <a:srgbClr val="B09278"/>
    <a:srgbClr val="A6C0A4"/>
    <a:srgbClr val="85A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1" autoAdjust="0"/>
    <p:restoredTop sz="94414" autoAdjust="0"/>
  </p:normalViewPr>
  <p:slideViewPr>
    <p:cSldViewPr snapToGrid="0" showGuides="1">
      <p:cViewPr varScale="1">
        <p:scale>
          <a:sx n="68" d="100"/>
          <a:sy n="68" d="100"/>
        </p:scale>
        <p:origin x="870" y="198"/>
      </p:cViewPr>
      <p:guideLst>
        <p:guide orient="horz" pos="3838"/>
        <p:guide pos="461"/>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anh đoàn" userId="b0d8f51466c9e32b" providerId="LiveId" clId="{333FF779-529F-4DD3-9BBB-CC3DCC65E0CA}"/>
    <pc:docChg chg="undo custSel delSld modSld sldOrd">
      <pc:chgData name="ngọc anh đoàn" userId="b0d8f51466c9e32b" providerId="LiveId" clId="{333FF779-529F-4DD3-9BBB-CC3DCC65E0CA}" dt="2022-07-22T14:00:28.367" v="2010"/>
      <pc:docMkLst>
        <pc:docMk/>
      </pc:docMkLst>
      <pc:sldChg chg="modTransition">
        <pc:chgData name="ngọc anh đoàn" userId="b0d8f51466c9e32b" providerId="LiveId" clId="{333FF779-529F-4DD3-9BBB-CC3DCC65E0CA}" dt="2022-07-22T13:59:33.263" v="2000"/>
        <pc:sldMkLst>
          <pc:docMk/>
          <pc:sldMk cId="2090885386" sldId="259"/>
        </pc:sldMkLst>
      </pc:sldChg>
      <pc:sldChg chg="addSp modSp mod modTransition modAnim">
        <pc:chgData name="ngọc anh đoàn" userId="b0d8f51466c9e32b" providerId="LiveId" clId="{333FF779-529F-4DD3-9BBB-CC3DCC65E0CA}" dt="2022-07-22T13:59:49.216" v="2002"/>
        <pc:sldMkLst>
          <pc:docMk/>
          <pc:sldMk cId="1480285372" sldId="260"/>
        </pc:sldMkLst>
        <pc:spChg chg="mod">
          <ac:chgData name="ngọc anh đoàn" userId="b0d8f51466c9e32b" providerId="LiveId" clId="{333FF779-529F-4DD3-9BBB-CC3DCC65E0CA}" dt="2022-07-22T02:53:54.778" v="1339" actId="14100"/>
          <ac:spMkLst>
            <pc:docMk/>
            <pc:sldMk cId="1480285372" sldId="260"/>
            <ac:spMk id="2" creationId="{79664ADD-85D8-9385-1902-26226BDBEBEC}"/>
          </ac:spMkLst>
        </pc:spChg>
        <pc:spChg chg="add mod">
          <ac:chgData name="ngọc anh đoàn" userId="b0d8f51466c9e32b" providerId="LiveId" clId="{333FF779-529F-4DD3-9BBB-CC3DCC65E0CA}" dt="2022-07-22T02:54:08.381" v="1340" actId="207"/>
          <ac:spMkLst>
            <pc:docMk/>
            <pc:sldMk cId="1480285372" sldId="260"/>
            <ac:spMk id="3" creationId="{F3F4E310-5383-7158-79F9-11B815A5019C}"/>
          </ac:spMkLst>
        </pc:spChg>
        <pc:spChg chg="add mod">
          <ac:chgData name="ngọc anh đoàn" userId="b0d8f51466c9e32b" providerId="LiveId" clId="{333FF779-529F-4DD3-9BBB-CC3DCC65E0CA}" dt="2022-07-22T02:54:08.381" v="1340" actId="207"/>
          <ac:spMkLst>
            <pc:docMk/>
            <pc:sldMk cId="1480285372" sldId="260"/>
            <ac:spMk id="11" creationId="{95A160B4-FBFE-5118-F624-64B69B929042}"/>
          </ac:spMkLst>
        </pc:spChg>
        <pc:spChg chg="add mod">
          <ac:chgData name="ngọc anh đoàn" userId="b0d8f51466c9e32b" providerId="LiveId" clId="{333FF779-529F-4DD3-9BBB-CC3DCC65E0CA}" dt="2022-07-22T02:54:08.381" v="1340" actId="207"/>
          <ac:spMkLst>
            <pc:docMk/>
            <pc:sldMk cId="1480285372" sldId="260"/>
            <ac:spMk id="12" creationId="{ED61EB65-0D14-D776-ED0A-BD20ED4113DC}"/>
          </ac:spMkLst>
        </pc:spChg>
        <pc:spChg chg="add mod">
          <ac:chgData name="ngọc anh đoàn" userId="b0d8f51466c9e32b" providerId="LiveId" clId="{333FF779-529F-4DD3-9BBB-CC3DCC65E0CA}" dt="2022-07-22T02:54:08.381" v="1340" actId="207"/>
          <ac:spMkLst>
            <pc:docMk/>
            <pc:sldMk cId="1480285372" sldId="260"/>
            <ac:spMk id="13" creationId="{92C05568-9A79-3BF8-7319-5A7B99DAF020}"/>
          </ac:spMkLst>
        </pc:spChg>
      </pc:sldChg>
      <pc:sldChg chg="del">
        <pc:chgData name="ngọc anh đoàn" userId="b0d8f51466c9e32b" providerId="LiveId" clId="{333FF779-529F-4DD3-9BBB-CC3DCC65E0CA}" dt="2022-07-22T13:57:52.797" v="1995" actId="2696"/>
        <pc:sldMkLst>
          <pc:docMk/>
          <pc:sldMk cId="37827879" sldId="261"/>
        </pc:sldMkLst>
      </pc:sldChg>
      <pc:sldChg chg="addSp delSp modSp mod ord modTransition delAnim modAnim">
        <pc:chgData name="ngọc anh đoàn" userId="b0d8f51466c9e32b" providerId="LiveId" clId="{333FF779-529F-4DD3-9BBB-CC3DCC65E0CA}" dt="2022-07-22T14:00:05.093" v="2006"/>
        <pc:sldMkLst>
          <pc:docMk/>
          <pc:sldMk cId="2452096397" sldId="262"/>
        </pc:sldMkLst>
        <pc:spChg chg="add mod">
          <ac:chgData name="ngọc anh đoàn" userId="b0d8f51466c9e32b" providerId="LiveId" clId="{333FF779-529F-4DD3-9BBB-CC3DCC65E0CA}" dt="2022-07-21T08:46:31.631" v="1150" actId="207"/>
          <ac:spMkLst>
            <pc:docMk/>
            <pc:sldMk cId="2452096397" sldId="262"/>
            <ac:spMk id="14" creationId="{45B2DE62-0497-B1FD-3B79-581251370DB2}"/>
          </ac:spMkLst>
        </pc:spChg>
        <pc:spChg chg="del">
          <ac:chgData name="ngọc anh đoàn" userId="b0d8f51466c9e32b" providerId="LiveId" clId="{333FF779-529F-4DD3-9BBB-CC3DCC65E0CA}" dt="2022-07-21T08:40:02.330" v="522" actId="478"/>
          <ac:spMkLst>
            <pc:docMk/>
            <pc:sldMk cId="2452096397" sldId="262"/>
            <ac:spMk id="22" creationId="{1ABC2F45-582F-434E-A617-48CC03A0FF6C}"/>
          </ac:spMkLst>
        </pc:spChg>
        <pc:spChg chg="del">
          <ac:chgData name="ngọc anh đoàn" userId="b0d8f51466c9e32b" providerId="LiveId" clId="{333FF779-529F-4DD3-9BBB-CC3DCC65E0CA}" dt="2022-07-21T08:40:02.330" v="522" actId="478"/>
          <ac:spMkLst>
            <pc:docMk/>
            <pc:sldMk cId="2452096397" sldId="262"/>
            <ac:spMk id="24" creationId="{23C912D6-0897-4223-BCB1-907ADB4B2B59}"/>
          </ac:spMkLst>
        </pc:spChg>
        <pc:spChg chg="add mod">
          <ac:chgData name="ngọc anh đoàn" userId="b0d8f51466c9e32b" providerId="LiveId" clId="{333FF779-529F-4DD3-9BBB-CC3DCC65E0CA}" dt="2022-07-21T08:41:51.187" v="901" actId="1076"/>
          <ac:spMkLst>
            <pc:docMk/>
            <pc:sldMk cId="2452096397" sldId="262"/>
            <ac:spMk id="29" creationId="{0BA97CFE-3523-58C6-716A-1C303B0D7CA3}"/>
          </ac:spMkLst>
        </pc:spChg>
        <pc:spChg chg="add mod">
          <ac:chgData name="ngọc anh đoàn" userId="b0d8f51466c9e32b" providerId="LiveId" clId="{333FF779-529F-4DD3-9BBB-CC3DCC65E0CA}" dt="2022-07-21T08:41:59.779" v="903" actId="14100"/>
          <ac:spMkLst>
            <pc:docMk/>
            <pc:sldMk cId="2452096397" sldId="262"/>
            <ac:spMk id="30" creationId="{EB41FBF5-80E6-0BCA-6715-59CF1370A903}"/>
          </ac:spMkLst>
        </pc:spChg>
        <pc:spChg chg="del">
          <ac:chgData name="ngọc anh đoàn" userId="b0d8f51466c9e32b" providerId="LiveId" clId="{333FF779-529F-4DD3-9BBB-CC3DCC65E0CA}" dt="2022-07-21T08:40:02.330" v="522" actId="478"/>
          <ac:spMkLst>
            <pc:docMk/>
            <pc:sldMk cId="2452096397" sldId="262"/>
            <ac:spMk id="56" creationId="{00000000-0000-0000-0000-000000000000}"/>
          </ac:spMkLst>
        </pc:spChg>
        <pc:spChg chg="del">
          <ac:chgData name="ngọc anh đoàn" userId="b0d8f51466c9e32b" providerId="LiveId" clId="{333FF779-529F-4DD3-9BBB-CC3DCC65E0CA}" dt="2022-07-21T08:40:02.330" v="522" actId="478"/>
          <ac:spMkLst>
            <pc:docMk/>
            <pc:sldMk cId="2452096397" sldId="262"/>
            <ac:spMk id="57" creationId="{00000000-0000-0000-0000-000000000000}"/>
          </ac:spMkLst>
        </pc:spChg>
        <pc:spChg chg="del">
          <ac:chgData name="ngọc anh đoàn" userId="b0d8f51466c9e32b" providerId="LiveId" clId="{333FF779-529F-4DD3-9BBB-CC3DCC65E0CA}" dt="2022-07-21T08:40:02.330" v="522" actId="478"/>
          <ac:spMkLst>
            <pc:docMk/>
            <pc:sldMk cId="2452096397" sldId="262"/>
            <ac:spMk id="58" creationId="{00000000-0000-0000-0000-000000000000}"/>
          </ac:spMkLst>
        </pc:spChg>
        <pc:spChg chg="del">
          <ac:chgData name="ngọc anh đoàn" userId="b0d8f51466c9e32b" providerId="LiveId" clId="{333FF779-529F-4DD3-9BBB-CC3DCC65E0CA}" dt="2022-07-21T08:40:02.330" v="522" actId="478"/>
          <ac:spMkLst>
            <pc:docMk/>
            <pc:sldMk cId="2452096397" sldId="262"/>
            <ac:spMk id="64"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5"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7"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8"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9" creationId="{00000000-0000-0000-0000-000000000000}"/>
          </ac:spMkLst>
        </pc:spChg>
        <pc:spChg chg="del">
          <ac:chgData name="ngọc anh đoàn" userId="b0d8f51466c9e32b" providerId="LiveId" clId="{333FF779-529F-4DD3-9BBB-CC3DCC65E0CA}" dt="2022-07-21T08:40:02.330" v="522" actId="478"/>
          <ac:spMkLst>
            <pc:docMk/>
            <pc:sldMk cId="2452096397" sldId="262"/>
            <ac:spMk id="80" creationId="{00000000-0000-0000-0000-000000000000}"/>
          </ac:spMkLst>
        </pc:spChg>
        <pc:spChg chg="del">
          <ac:chgData name="ngọc anh đoàn" userId="b0d8f51466c9e32b" providerId="LiveId" clId="{333FF779-529F-4DD3-9BBB-CC3DCC65E0CA}" dt="2022-07-21T08:40:02.330" v="522" actId="478"/>
          <ac:spMkLst>
            <pc:docMk/>
            <pc:sldMk cId="2452096397" sldId="262"/>
            <ac:spMk id="81" creationId="{00000000-0000-0000-0000-000000000000}"/>
          </ac:spMkLst>
        </pc:spChg>
        <pc:spChg chg="del">
          <ac:chgData name="ngọc anh đoàn" userId="b0d8f51466c9e32b" providerId="LiveId" clId="{333FF779-529F-4DD3-9BBB-CC3DCC65E0CA}" dt="2022-07-21T08:40:02.330" v="522" actId="478"/>
          <ac:spMkLst>
            <pc:docMk/>
            <pc:sldMk cId="2452096397" sldId="262"/>
            <ac:spMk id="82" creationId="{00000000-0000-0000-0000-000000000000}"/>
          </ac:spMkLst>
        </pc:spChg>
        <pc:grpChg chg="del">
          <ac:chgData name="ngọc anh đoàn" userId="b0d8f51466c9e32b" providerId="LiveId" clId="{333FF779-529F-4DD3-9BBB-CC3DCC65E0CA}" dt="2022-07-21T08:40:02.330" v="522" actId="478"/>
          <ac:grpSpMkLst>
            <pc:docMk/>
            <pc:sldMk cId="2452096397" sldId="262"/>
            <ac:grpSpMk id="2" creationId="{CF614971-9C01-4292-A936-C4F61C8F0585}"/>
          </ac:grpSpMkLst>
        </pc:grpChg>
        <pc:grpChg chg="del">
          <ac:chgData name="ngọc anh đoàn" userId="b0d8f51466c9e32b" providerId="LiveId" clId="{333FF779-529F-4DD3-9BBB-CC3DCC65E0CA}" dt="2022-07-21T08:40:02.330" v="522" actId="478"/>
          <ac:grpSpMkLst>
            <pc:docMk/>
            <pc:sldMk cId="2452096397" sldId="262"/>
            <ac:grpSpMk id="4" creationId="{F51FC1CC-794B-4925-A1EF-A0E24E13A52A}"/>
          </ac:grpSpMkLst>
        </pc:grpChg>
        <pc:grpChg chg="del">
          <ac:chgData name="ngọc anh đoàn" userId="b0d8f51466c9e32b" providerId="LiveId" clId="{333FF779-529F-4DD3-9BBB-CC3DCC65E0CA}" dt="2022-07-21T08:40:02.330" v="522" actId="478"/>
          <ac:grpSpMkLst>
            <pc:docMk/>
            <pc:sldMk cId="2452096397" sldId="262"/>
            <ac:grpSpMk id="5" creationId="{CC7B94F7-9DF5-4529-9CD3-DF25D97CFDDC}"/>
          </ac:grpSpMkLst>
        </pc:grpChg>
        <pc:grpChg chg="del">
          <ac:chgData name="ngọc anh đoàn" userId="b0d8f51466c9e32b" providerId="LiveId" clId="{333FF779-529F-4DD3-9BBB-CC3DCC65E0CA}" dt="2022-07-21T08:40:02.330" v="522" actId="478"/>
          <ac:grpSpMkLst>
            <pc:docMk/>
            <pc:sldMk cId="2452096397" sldId="262"/>
            <ac:grpSpMk id="6" creationId="{2FE5A6AD-ED1E-45F8-AB0C-5390B4ECE03E}"/>
          </ac:grpSpMkLst>
        </pc:grpChg>
        <pc:picChg chg="del">
          <ac:chgData name="ngọc anh đoàn" userId="b0d8f51466c9e32b" providerId="LiveId" clId="{333FF779-529F-4DD3-9BBB-CC3DCC65E0CA}" dt="2022-07-21T08:40:03.814" v="523" actId="478"/>
          <ac:picMkLst>
            <pc:docMk/>
            <pc:sldMk cId="2452096397" sldId="262"/>
            <ac:picMk id="23" creationId="{E5B0FA50-2C4F-4B42-A691-3355622244F3}"/>
          </ac:picMkLst>
        </pc:picChg>
        <pc:picChg chg="add mod">
          <ac:chgData name="ngọc anh đoàn" userId="b0d8f51466c9e32b" providerId="LiveId" clId="{333FF779-529F-4DD3-9BBB-CC3DCC65E0CA}" dt="2022-07-21T08:40:13.159" v="524"/>
          <ac:picMkLst>
            <pc:docMk/>
            <pc:sldMk cId="2452096397" sldId="262"/>
            <ac:picMk id="28" creationId="{4C82A3B8-C69E-F7B4-D0FF-B13B8B4DF521}"/>
          </ac:picMkLst>
        </pc:picChg>
        <pc:cxnChg chg="add mod">
          <ac:chgData name="ngọc anh đoàn" userId="b0d8f51466c9e32b" providerId="LiveId" clId="{333FF779-529F-4DD3-9BBB-CC3DCC65E0CA}" dt="2022-07-21T08:44:00.494" v="926" actId="1582"/>
          <ac:cxnSpMkLst>
            <pc:docMk/>
            <pc:sldMk cId="2452096397" sldId="262"/>
            <ac:cxnSpMk id="7" creationId="{81CD9322-D435-1D3F-3BA9-4384DDEE5831}"/>
          </ac:cxnSpMkLst>
        </pc:cxnChg>
        <pc:cxnChg chg="add mod">
          <ac:chgData name="ngọc anh đoàn" userId="b0d8f51466c9e32b" providerId="LiveId" clId="{333FF779-529F-4DD3-9BBB-CC3DCC65E0CA}" dt="2022-07-21T08:44:00.494" v="926" actId="1582"/>
          <ac:cxnSpMkLst>
            <pc:docMk/>
            <pc:sldMk cId="2452096397" sldId="262"/>
            <ac:cxnSpMk id="33" creationId="{67049805-2802-47C0-94A8-B7FAFC93AAD3}"/>
          </ac:cxnSpMkLst>
        </pc:cxnChg>
        <pc:cxnChg chg="add mod">
          <ac:chgData name="ngọc anh đoàn" userId="b0d8f51466c9e32b" providerId="LiveId" clId="{333FF779-529F-4DD3-9BBB-CC3DCC65E0CA}" dt="2022-07-21T08:44:00.494" v="926" actId="1582"/>
          <ac:cxnSpMkLst>
            <pc:docMk/>
            <pc:sldMk cId="2452096397" sldId="262"/>
            <ac:cxnSpMk id="35" creationId="{183B65A5-DDB2-56FC-A470-8CCF2D02FF2A}"/>
          </ac:cxnSpMkLst>
        </pc:cxnChg>
        <pc:cxnChg chg="add mod">
          <ac:chgData name="ngọc anh đoàn" userId="b0d8f51466c9e32b" providerId="LiveId" clId="{333FF779-529F-4DD3-9BBB-CC3DCC65E0CA}" dt="2022-07-21T08:44:00.494" v="926" actId="1582"/>
          <ac:cxnSpMkLst>
            <pc:docMk/>
            <pc:sldMk cId="2452096397" sldId="262"/>
            <ac:cxnSpMk id="37" creationId="{A08CBC9D-582D-1E2A-4576-DCCE76AAC203}"/>
          </ac:cxnSpMkLst>
        </pc:cxnChg>
        <pc:cxnChg chg="add mod">
          <ac:chgData name="ngọc anh đoàn" userId="b0d8f51466c9e32b" providerId="LiveId" clId="{333FF779-529F-4DD3-9BBB-CC3DCC65E0CA}" dt="2022-07-21T08:44:00.494" v="926" actId="1582"/>
          <ac:cxnSpMkLst>
            <pc:docMk/>
            <pc:sldMk cId="2452096397" sldId="262"/>
            <ac:cxnSpMk id="40" creationId="{31FA7516-F8A1-E258-E1BF-26546D46DCE1}"/>
          </ac:cxnSpMkLst>
        </pc:cxnChg>
        <pc:cxnChg chg="add mod">
          <ac:chgData name="ngọc anh đoàn" userId="b0d8f51466c9e32b" providerId="LiveId" clId="{333FF779-529F-4DD3-9BBB-CC3DCC65E0CA}" dt="2022-07-21T08:44:00.494" v="926" actId="1582"/>
          <ac:cxnSpMkLst>
            <pc:docMk/>
            <pc:sldMk cId="2452096397" sldId="262"/>
            <ac:cxnSpMk id="42" creationId="{95DBA212-5E4A-4D16-8B54-1E0B90E0B6C2}"/>
          </ac:cxnSpMkLst>
        </pc:cxnChg>
        <pc:cxnChg chg="add mod">
          <ac:chgData name="ngọc anh đoàn" userId="b0d8f51466c9e32b" providerId="LiveId" clId="{333FF779-529F-4DD3-9BBB-CC3DCC65E0CA}" dt="2022-07-21T08:44:00.494" v="926" actId="1582"/>
          <ac:cxnSpMkLst>
            <pc:docMk/>
            <pc:sldMk cId="2452096397" sldId="262"/>
            <ac:cxnSpMk id="44" creationId="{094D0842-B845-6399-2762-1D29F8C2317C}"/>
          </ac:cxnSpMkLst>
        </pc:cxnChg>
      </pc:sldChg>
      <pc:sldChg chg="addSp delSp modSp mod ord modTransition delAnim modAnim">
        <pc:chgData name="ngọc anh đoàn" userId="b0d8f51466c9e32b" providerId="LiveId" clId="{333FF779-529F-4DD3-9BBB-CC3DCC65E0CA}" dt="2022-07-22T14:00:13.086" v="2007"/>
        <pc:sldMkLst>
          <pc:docMk/>
          <pc:sldMk cId="2421249470" sldId="264"/>
        </pc:sldMkLst>
        <pc:spChg chg="add mod">
          <ac:chgData name="ngọc anh đoàn" userId="b0d8f51466c9e32b" providerId="LiveId" clId="{333FF779-529F-4DD3-9BBB-CC3DCC65E0CA}" dt="2022-07-21T13:41:01.556" v="1310" actId="1076"/>
          <ac:spMkLst>
            <pc:docMk/>
            <pc:sldMk cId="2421249470" sldId="264"/>
            <ac:spMk id="2" creationId="{7394F5A5-8935-AFC3-A3D7-37075B3F53D7}"/>
          </ac:spMkLst>
        </pc:spChg>
        <pc:spChg chg="add mod">
          <ac:chgData name="ngọc anh đoàn" userId="b0d8f51466c9e32b" providerId="LiveId" clId="{333FF779-529F-4DD3-9BBB-CC3DCC65E0CA}" dt="2022-07-21T13:41:01.556" v="1310" actId="1076"/>
          <ac:spMkLst>
            <pc:docMk/>
            <pc:sldMk cId="2421249470" sldId="264"/>
            <ac:spMk id="3" creationId="{DFF5E8B8-03F7-44F7-95EE-E8F02C3F1525}"/>
          </ac:spMkLst>
        </pc:spChg>
        <pc:spChg chg="add mod">
          <ac:chgData name="ngọc anh đoàn" userId="b0d8f51466c9e32b" providerId="LiveId" clId="{333FF779-529F-4DD3-9BBB-CC3DCC65E0CA}" dt="2022-07-22T13:17:45.023" v="1474" actId="1036"/>
          <ac:spMkLst>
            <pc:docMk/>
            <pc:sldMk cId="2421249470" sldId="264"/>
            <ac:spMk id="5" creationId="{9D9E1A90-C0DA-1F4F-24A6-D06D9A70F78D}"/>
          </ac:spMkLst>
        </pc:spChg>
        <pc:spChg chg="add mod">
          <ac:chgData name="ngọc anh đoàn" userId="b0d8f51466c9e32b" providerId="LiveId" clId="{333FF779-529F-4DD3-9BBB-CC3DCC65E0CA}" dt="2022-07-22T13:19:09.707" v="1509" actId="1076"/>
          <ac:spMkLst>
            <pc:docMk/>
            <pc:sldMk cId="2421249470" sldId="264"/>
            <ac:spMk id="6" creationId="{E69707E7-0B98-F96D-E99B-E2B3B842E0E2}"/>
          </ac:spMkLst>
        </pc:spChg>
        <pc:spChg chg="add mod">
          <ac:chgData name="ngọc anh đoàn" userId="b0d8f51466c9e32b" providerId="LiveId" clId="{333FF779-529F-4DD3-9BBB-CC3DCC65E0CA}" dt="2022-07-22T13:11:24.309" v="1418" actId="1076"/>
          <ac:spMkLst>
            <pc:docMk/>
            <pc:sldMk cId="2421249470" sldId="264"/>
            <ac:spMk id="7" creationId="{1728ED09-FB65-3A39-235E-410E2F1EC711}"/>
          </ac:spMkLst>
        </pc:spChg>
        <pc:spChg chg="add mod">
          <ac:chgData name="ngọc anh đoàn" userId="b0d8f51466c9e32b" providerId="LiveId" clId="{333FF779-529F-4DD3-9BBB-CC3DCC65E0CA}" dt="2022-07-22T13:17:45.023" v="1474" actId="1036"/>
          <ac:spMkLst>
            <pc:docMk/>
            <pc:sldMk cId="2421249470" sldId="264"/>
            <ac:spMk id="12" creationId="{400424E6-3096-5DCD-022E-2C71B74B039A}"/>
          </ac:spMkLst>
        </pc:spChg>
        <pc:spChg chg="add mod">
          <ac:chgData name="ngọc anh đoàn" userId="b0d8f51466c9e32b" providerId="LiveId" clId="{333FF779-529F-4DD3-9BBB-CC3DCC65E0CA}" dt="2022-07-22T13:17:45.023" v="1474" actId="1036"/>
          <ac:spMkLst>
            <pc:docMk/>
            <pc:sldMk cId="2421249470" sldId="264"/>
            <ac:spMk id="13" creationId="{852800A2-4832-283E-FDEC-305C291E5B30}"/>
          </ac:spMkLst>
        </pc:spChg>
        <pc:spChg chg="add mod">
          <ac:chgData name="ngọc anh đoàn" userId="b0d8f51466c9e32b" providerId="LiveId" clId="{333FF779-529F-4DD3-9BBB-CC3DCC65E0CA}" dt="2022-07-22T13:18:06.310" v="1492" actId="1038"/>
          <ac:spMkLst>
            <pc:docMk/>
            <pc:sldMk cId="2421249470" sldId="264"/>
            <ac:spMk id="14" creationId="{9B39DE69-64FD-F1BA-1C49-56259056FF22}"/>
          </ac:spMkLst>
        </pc:spChg>
        <pc:spChg chg="add mod">
          <ac:chgData name="ngọc anh đoàn" userId="b0d8f51466c9e32b" providerId="LiveId" clId="{333FF779-529F-4DD3-9BBB-CC3DCC65E0CA}" dt="2022-07-22T13:18:06.310" v="1492" actId="1038"/>
          <ac:spMkLst>
            <pc:docMk/>
            <pc:sldMk cId="2421249470" sldId="264"/>
            <ac:spMk id="15" creationId="{63DF8D58-CFF6-2924-0AAA-F88ECCE8A39D}"/>
          </ac:spMkLst>
        </pc:spChg>
        <pc:spChg chg="add mod">
          <ac:chgData name="ngọc anh đoàn" userId="b0d8f51466c9e32b" providerId="LiveId" clId="{333FF779-529F-4DD3-9BBB-CC3DCC65E0CA}" dt="2022-07-22T13:18:06.310" v="1492" actId="1038"/>
          <ac:spMkLst>
            <pc:docMk/>
            <pc:sldMk cId="2421249470" sldId="264"/>
            <ac:spMk id="16" creationId="{A618F630-FBEB-2C2E-F245-EB2BFA6921F6}"/>
          </ac:spMkLst>
        </pc:spChg>
        <pc:spChg chg="add mod">
          <ac:chgData name="ngọc anh đoàn" userId="b0d8f51466c9e32b" providerId="LiveId" clId="{333FF779-529F-4DD3-9BBB-CC3DCC65E0CA}" dt="2022-07-22T13:19:40.869" v="1512" actId="1076"/>
          <ac:spMkLst>
            <pc:docMk/>
            <pc:sldMk cId="2421249470" sldId="264"/>
            <ac:spMk id="18" creationId="{43A1A0BF-242A-10C7-B20D-838AFE0485F7}"/>
          </ac:spMkLst>
        </pc:spChg>
        <pc:spChg chg="add mod">
          <ac:chgData name="ngọc anh đoàn" userId="b0d8f51466c9e32b" providerId="LiveId" clId="{333FF779-529F-4DD3-9BBB-CC3DCC65E0CA}" dt="2022-07-22T13:19:54.384" v="1515" actId="1076"/>
          <ac:spMkLst>
            <pc:docMk/>
            <pc:sldMk cId="2421249470" sldId="264"/>
            <ac:spMk id="19" creationId="{F9D5F68F-3DE8-592C-30C8-384B300C25AC}"/>
          </ac:spMkLst>
        </pc:spChg>
        <pc:spChg chg="add mod">
          <ac:chgData name="ngọc anh đoàn" userId="b0d8f51466c9e32b" providerId="LiveId" clId="{333FF779-529F-4DD3-9BBB-CC3DCC65E0CA}" dt="2022-07-22T13:20:45.859" v="1523" actId="1076"/>
          <ac:spMkLst>
            <pc:docMk/>
            <pc:sldMk cId="2421249470" sldId="264"/>
            <ac:spMk id="20" creationId="{EE059F88-0AE4-D777-84A5-B4C2D8020289}"/>
          </ac:spMkLst>
        </pc:spChg>
        <pc:spChg chg="add mod">
          <ac:chgData name="ngọc anh đoàn" userId="b0d8f51466c9e32b" providerId="LiveId" clId="{333FF779-529F-4DD3-9BBB-CC3DCC65E0CA}" dt="2022-07-22T13:22:22.766" v="1536" actId="1076"/>
          <ac:spMkLst>
            <pc:docMk/>
            <pc:sldMk cId="2421249470" sldId="264"/>
            <ac:spMk id="21" creationId="{6FE4BC51-1AF0-6CC3-86EF-773AC94C64F6}"/>
          </ac:spMkLst>
        </pc:spChg>
        <pc:spChg chg="add mod">
          <ac:chgData name="ngọc anh đoàn" userId="b0d8f51466c9e32b" providerId="LiveId" clId="{333FF779-529F-4DD3-9BBB-CC3DCC65E0CA}" dt="2022-07-22T13:22:38.293" v="1543" actId="1038"/>
          <ac:spMkLst>
            <pc:docMk/>
            <pc:sldMk cId="2421249470" sldId="264"/>
            <ac:spMk id="22" creationId="{7351C0F0-1C86-D6EE-93C1-0790F437E828}"/>
          </ac:spMkLst>
        </pc:spChg>
        <pc:spChg chg="add mod">
          <ac:chgData name="ngọc anh đoàn" userId="b0d8f51466c9e32b" providerId="LiveId" clId="{333FF779-529F-4DD3-9BBB-CC3DCC65E0CA}" dt="2022-07-21T13:41:01.556" v="1310" actId="1076"/>
          <ac:spMkLst>
            <pc:docMk/>
            <pc:sldMk cId="2421249470" sldId="264"/>
            <ac:spMk id="32" creationId="{DF3A20ED-8397-78F5-2977-AFA27616B2CA}"/>
          </ac:spMkLst>
        </pc:spChg>
        <pc:spChg chg="add mod">
          <ac:chgData name="ngọc anh đoàn" userId="b0d8f51466c9e32b" providerId="LiveId" clId="{333FF779-529F-4DD3-9BBB-CC3DCC65E0CA}" dt="2022-07-22T13:11:37.904" v="1430" actId="1035"/>
          <ac:spMkLst>
            <pc:docMk/>
            <pc:sldMk cId="2421249470" sldId="264"/>
            <ac:spMk id="36" creationId="{5525D7A8-0BB1-C6E7-0837-22A581D10801}"/>
          </ac:spMkLst>
        </pc:spChg>
        <pc:spChg chg="del">
          <ac:chgData name="ngọc anh đoàn" userId="b0d8f51466c9e32b" providerId="LiveId" clId="{333FF779-529F-4DD3-9BBB-CC3DCC65E0CA}" dt="2022-07-21T08:47:12.754" v="1158" actId="478"/>
          <ac:spMkLst>
            <pc:docMk/>
            <pc:sldMk cId="2421249470" sldId="264"/>
            <ac:spMk id="63" creationId="{442550C1-B8D9-4216-B406-795A7FF73DE9}"/>
          </ac:spMkLst>
        </pc:spChg>
        <pc:spChg chg="del">
          <ac:chgData name="ngọc anh đoàn" userId="b0d8f51466c9e32b" providerId="LiveId" clId="{333FF779-529F-4DD3-9BBB-CC3DCC65E0CA}" dt="2022-07-21T08:47:10.775" v="1157" actId="478"/>
          <ac:spMkLst>
            <pc:docMk/>
            <pc:sldMk cId="2421249470" sldId="264"/>
            <ac:spMk id="68" creationId="{D486754A-8461-4C14-B2A1-4812CDE0692C}"/>
          </ac:spMkLst>
        </pc:spChg>
        <pc:spChg chg="del">
          <ac:chgData name="ngọc anh đoàn" userId="b0d8f51466c9e32b" providerId="LiveId" clId="{333FF779-529F-4DD3-9BBB-CC3DCC65E0CA}" dt="2022-07-21T08:47:10.775" v="1157" actId="478"/>
          <ac:spMkLst>
            <pc:docMk/>
            <pc:sldMk cId="2421249470" sldId="264"/>
            <ac:spMk id="70" creationId="{FA253630-31A9-4036-B443-3C663303B967}"/>
          </ac:spMkLst>
        </pc:spChg>
        <pc:grpChg chg="del">
          <ac:chgData name="ngọc anh đoàn" userId="b0d8f51466c9e32b" providerId="LiveId" clId="{333FF779-529F-4DD3-9BBB-CC3DCC65E0CA}" dt="2022-07-21T08:47:12.754" v="1158" actId="478"/>
          <ac:grpSpMkLst>
            <pc:docMk/>
            <pc:sldMk cId="2421249470" sldId="264"/>
            <ac:grpSpMk id="5" creationId="{92D83FDE-527F-4C2F-9A7A-90B044A4C692}"/>
          </ac:grpSpMkLst>
        </pc:grpChg>
        <pc:grpChg chg="del">
          <ac:chgData name="ngọc anh đoàn" userId="b0d8f51466c9e32b" providerId="LiveId" clId="{333FF779-529F-4DD3-9BBB-CC3DCC65E0CA}" dt="2022-07-21T08:47:12.754" v="1158" actId="478"/>
          <ac:grpSpMkLst>
            <pc:docMk/>
            <pc:sldMk cId="2421249470" sldId="264"/>
            <ac:grpSpMk id="6" creationId="{63C28041-7DE5-41FD-ABC8-28FAA730333E}"/>
          </ac:grpSpMkLst>
        </pc:grpChg>
        <pc:grpChg chg="del">
          <ac:chgData name="ngọc anh đoàn" userId="b0d8f51466c9e32b" providerId="LiveId" clId="{333FF779-529F-4DD3-9BBB-CC3DCC65E0CA}" dt="2022-07-21T08:47:12.754" v="1158" actId="478"/>
          <ac:grpSpMkLst>
            <pc:docMk/>
            <pc:sldMk cId="2421249470" sldId="264"/>
            <ac:grpSpMk id="14" creationId="{1D0A1545-34FA-403F-8BBF-4AAC520D1455}"/>
          </ac:grpSpMkLst>
        </pc:grpChg>
        <pc:grpChg chg="del">
          <ac:chgData name="ngọc anh đoàn" userId="b0d8f51466c9e32b" providerId="LiveId" clId="{333FF779-529F-4DD3-9BBB-CC3DCC65E0CA}" dt="2022-07-21T08:47:12.754" v="1158" actId="478"/>
          <ac:grpSpMkLst>
            <pc:docMk/>
            <pc:sldMk cId="2421249470" sldId="264"/>
            <ac:grpSpMk id="19" creationId="{49C853EC-CF59-4F0F-8E5F-D910E93EF56A}"/>
          </ac:grpSpMkLst>
        </pc:grpChg>
        <pc:grpChg chg="del">
          <ac:chgData name="ngọc anh đoàn" userId="b0d8f51466c9e32b" providerId="LiveId" clId="{333FF779-529F-4DD3-9BBB-CC3DCC65E0CA}" dt="2022-07-21T08:47:12.754" v="1158" actId="478"/>
          <ac:grpSpMkLst>
            <pc:docMk/>
            <pc:sldMk cId="2421249470" sldId="264"/>
            <ac:grpSpMk id="40" creationId="{32617A2B-2AAA-430E-BE77-5319FB18D81A}"/>
          </ac:grpSpMkLst>
        </pc:grpChg>
        <pc:grpChg chg="del">
          <ac:chgData name="ngọc anh đoàn" userId="b0d8f51466c9e32b" providerId="LiveId" clId="{333FF779-529F-4DD3-9BBB-CC3DCC65E0CA}" dt="2022-07-21T08:47:12.754" v="1158" actId="478"/>
          <ac:grpSpMkLst>
            <pc:docMk/>
            <pc:sldMk cId="2421249470" sldId="264"/>
            <ac:grpSpMk id="41" creationId="{824DD540-EE80-4567-BAEC-DEC0616A1836}"/>
          </ac:grpSpMkLst>
        </pc:grpChg>
        <pc:grpChg chg="del">
          <ac:chgData name="ngọc anh đoàn" userId="b0d8f51466c9e32b" providerId="LiveId" clId="{333FF779-529F-4DD3-9BBB-CC3DCC65E0CA}" dt="2022-07-21T08:47:12.754" v="1158" actId="478"/>
          <ac:grpSpMkLst>
            <pc:docMk/>
            <pc:sldMk cId="2421249470" sldId="264"/>
            <ac:grpSpMk id="42" creationId="{5B025AB5-80BA-400B-94BF-1E0242D20CFC}"/>
          </ac:grpSpMkLst>
        </pc:grpChg>
        <pc:grpChg chg="del">
          <ac:chgData name="ngọc anh đoàn" userId="b0d8f51466c9e32b" providerId="LiveId" clId="{333FF779-529F-4DD3-9BBB-CC3DCC65E0CA}" dt="2022-07-21T08:47:12.754" v="1158" actId="478"/>
          <ac:grpSpMkLst>
            <pc:docMk/>
            <pc:sldMk cId="2421249470" sldId="264"/>
            <ac:grpSpMk id="43" creationId="{1A893C5B-7C44-4FEA-8274-842DCE9142DD}"/>
          </ac:grpSpMkLst>
        </pc:grpChg>
        <pc:graphicFrameChg chg="add mod modGraphic">
          <ac:chgData name="ngọc anh đoàn" userId="b0d8f51466c9e32b" providerId="LiveId" clId="{333FF779-529F-4DD3-9BBB-CC3DCC65E0CA}" dt="2022-07-22T13:17:34.720" v="1469" actId="14100"/>
          <ac:graphicFrameMkLst>
            <pc:docMk/>
            <pc:sldMk cId="2421249470" sldId="264"/>
            <ac:graphicFrameMk id="8" creationId="{6D340A08-C7AC-EC24-FE74-7E80BD253298}"/>
          </ac:graphicFrameMkLst>
        </pc:graphicFrameChg>
        <pc:graphicFrameChg chg="add mod modGraphic">
          <ac:chgData name="ngọc anh đoàn" userId="b0d8f51466c9e32b" providerId="LiveId" clId="{333FF779-529F-4DD3-9BBB-CC3DCC65E0CA}" dt="2022-07-22T13:17:55.100" v="1477" actId="14100"/>
          <ac:graphicFrameMkLst>
            <pc:docMk/>
            <pc:sldMk cId="2421249470" sldId="264"/>
            <ac:graphicFrameMk id="10" creationId="{3F0E66AA-9205-BDC5-55FF-64CF0040B31F}"/>
          </ac:graphicFrameMkLst>
        </pc:graphicFrameChg>
        <pc:picChg chg="mod">
          <ac:chgData name="ngọc anh đoàn" userId="b0d8f51466c9e32b" providerId="LiveId" clId="{333FF779-529F-4DD3-9BBB-CC3DCC65E0CA}" dt="2022-07-21T13:44:13.990" v="1326" actId="14100"/>
          <ac:picMkLst>
            <pc:docMk/>
            <pc:sldMk cId="2421249470" sldId="264"/>
            <ac:picMk id="4" creationId="{11AD83C6-A090-4E64-92FD-31F4C3136AC4}"/>
          </ac:picMkLst>
        </pc:picChg>
        <pc:picChg chg="add mod">
          <ac:chgData name="ngọc anh đoàn" userId="b0d8f51466c9e32b" providerId="LiveId" clId="{333FF779-529F-4DD3-9BBB-CC3DCC65E0CA}" dt="2022-07-21T08:48:04.926" v="1161"/>
          <ac:picMkLst>
            <pc:docMk/>
            <pc:sldMk cId="2421249470" sldId="264"/>
            <ac:picMk id="31" creationId="{BEB65703-3BC6-2779-D3C4-61A5C7FAFCE3}"/>
          </ac:picMkLst>
        </pc:picChg>
        <pc:picChg chg="del">
          <ac:chgData name="ngọc anh đoàn" userId="b0d8f51466c9e32b" providerId="LiveId" clId="{333FF779-529F-4DD3-9BBB-CC3DCC65E0CA}" dt="2022-07-21T08:47:10.775" v="1157" actId="478"/>
          <ac:picMkLst>
            <pc:docMk/>
            <pc:sldMk cId="2421249470" sldId="264"/>
            <ac:picMk id="69" creationId="{B18BFDDC-AF87-4A23-BDBC-38F6B74440A2}"/>
          </ac:picMkLst>
        </pc:picChg>
      </pc:sldChg>
      <pc:sldChg chg="addSp delSp modSp mod modTransition delAnim modAnim">
        <pc:chgData name="ngọc anh đoàn" userId="b0d8f51466c9e32b" providerId="LiveId" clId="{333FF779-529F-4DD3-9BBB-CC3DCC65E0CA}" dt="2022-07-22T13:59:57.818" v="2004"/>
        <pc:sldMkLst>
          <pc:docMk/>
          <pc:sldMk cId="217450745" sldId="265"/>
        </pc:sldMkLst>
        <pc:spChg chg="del">
          <ac:chgData name="ngọc anh đoàn" userId="b0d8f51466c9e32b" providerId="LiveId" clId="{333FF779-529F-4DD3-9BBB-CC3DCC65E0CA}" dt="2022-07-21T08:26:23.410" v="278" actId="478"/>
          <ac:spMkLst>
            <pc:docMk/>
            <pc:sldMk cId="217450745" sldId="265"/>
            <ac:spMk id="3" creationId="{00000000-0000-0000-0000-000000000000}"/>
          </ac:spMkLst>
        </pc:spChg>
        <pc:spChg chg="del">
          <ac:chgData name="ngọc anh đoàn" userId="b0d8f51466c9e32b" providerId="LiveId" clId="{333FF779-529F-4DD3-9BBB-CC3DCC65E0CA}" dt="2022-07-21T08:26:23.410" v="278" actId="478"/>
          <ac:spMkLst>
            <pc:docMk/>
            <pc:sldMk cId="217450745" sldId="265"/>
            <ac:spMk id="9" creationId="{00000000-0000-0000-0000-000000000000}"/>
          </ac:spMkLst>
        </pc:spChg>
        <pc:spChg chg="del">
          <ac:chgData name="ngọc anh đoàn" userId="b0d8f51466c9e32b" providerId="LiveId" clId="{333FF779-529F-4DD3-9BBB-CC3DCC65E0CA}" dt="2022-07-21T08:26:23.410" v="278" actId="478"/>
          <ac:spMkLst>
            <pc:docMk/>
            <pc:sldMk cId="217450745" sldId="265"/>
            <ac:spMk id="10" creationId="{00000000-0000-0000-0000-000000000000}"/>
          </ac:spMkLst>
        </pc:spChg>
        <pc:spChg chg="del">
          <ac:chgData name="ngọc anh đoàn" userId="b0d8f51466c9e32b" providerId="LiveId" clId="{333FF779-529F-4DD3-9BBB-CC3DCC65E0CA}" dt="2022-07-21T08:26:23.410" v="278" actId="478"/>
          <ac:spMkLst>
            <pc:docMk/>
            <pc:sldMk cId="217450745" sldId="265"/>
            <ac:spMk id="11" creationId="{00000000-0000-0000-0000-000000000000}"/>
          </ac:spMkLst>
        </pc:spChg>
        <pc:spChg chg="del">
          <ac:chgData name="ngọc anh đoàn" userId="b0d8f51466c9e32b" providerId="LiveId" clId="{333FF779-529F-4DD3-9BBB-CC3DCC65E0CA}" dt="2022-07-21T08:26:23.410" v="278" actId="478"/>
          <ac:spMkLst>
            <pc:docMk/>
            <pc:sldMk cId="217450745" sldId="265"/>
            <ac:spMk id="12" creationId="{00000000-0000-0000-0000-000000000000}"/>
          </ac:spMkLst>
        </pc:spChg>
        <pc:spChg chg="del">
          <ac:chgData name="ngọc anh đoàn" userId="b0d8f51466c9e32b" providerId="LiveId" clId="{333FF779-529F-4DD3-9BBB-CC3DCC65E0CA}" dt="2022-07-21T08:26:23.410" v="278" actId="478"/>
          <ac:spMkLst>
            <pc:docMk/>
            <pc:sldMk cId="217450745" sldId="265"/>
            <ac:spMk id="13" creationId="{00000000-0000-0000-0000-000000000000}"/>
          </ac:spMkLst>
        </pc:spChg>
        <pc:spChg chg="del">
          <ac:chgData name="ngọc anh đoàn" userId="b0d8f51466c9e32b" providerId="LiveId" clId="{333FF779-529F-4DD3-9BBB-CC3DCC65E0CA}" dt="2022-07-21T08:26:23.410" v="278" actId="478"/>
          <ac:spMkLst>
            <pc:docMk/>
            <pc:sldMk cId="217450745" sldId="265"/>
            <ac:spMk id="14" creationId="{00000000-0000-0000-0000-000000000000}"/>
          </ac:spMkLst>
        </pc:spChg>
        <pc:spChg chg="del">
          <ac:chgData name="ngọc anh đoàn" userId="b0d8f51466c9e32b" providerId="LiveId" clId="{333FF779-529F-4DD3-9BBB-CC3DCC65E0CA}" dt="2022-07-21T08:26:23.410" v="278" actId="478"/>
          <ac:spMkLst>
            <pc:docMk/>
            <pc:sldMk cId="217450745" sldId="265"/>
            <ac:spMk id="15" creationId="{00000000-0000-0000-0000-000000000000}"/>
          </ac:spMkLst>
        </pc:spChg>
        <pc:spChg chg="del">
          <ac:chgData name="ngọc anh đoàn" userId="b0d8f51466c9e32b" providerId="LiveId" clId="{333FF779-529F-4DD3-9BBB-CC3DCC65E0CA}" dt="2022-07-21T08:26:23.410" v="278" actId="478"/>
          <ac:spMkLst>
            <pc:docMk/>
            <pc:sldMk cId="217450745" sldId="265"/>
            <ac:spMk id="16" creationId="{00000000-0000-0000-0000-000000000000}"/>
          </ac:spMkLst>
        </pc:spChg>
        <pc:spChg chg="del">
          <ac:chgData name="ngọc anh đoàn" userId="b0d8f51466c9e32b" providerId="LiveId" clId="{333FF779-529F-4DD3-9BBB-CC3DCC65E0CA}" dt="2022-07-21T08:26:23.410" v="278" actId="478"/>
          <ac:spMkLst>
            <pc:docMk/>
            <pc:sldMk cId="217450745" sldId="265"/>
            <ac:spMk id="18" creationId="{00000000-0000-0000-0000-000000000000}"/>
          </ac:spMkLst>
        </pc:spChg>
        <pc:spChg chg="del">
          <ac:chgData name="ngọc anh đoàn" userId="b0d8f51466c9e32b" providerId="LiveId" clId="{333FF779-529F-4DD3-9BBB-CC3DCC65E0CA}" dt="2022-07-21T08:26:23.410" v="278" actId="478"/>
          <ac:spMkLst>
            <pc:docMk/>
            <pc:sldMk cId="217450745" sldId="265"/>
            <ac:spMk id="19" creationId="{00000000-0000-0000-0000-000000000000}"/>
          </ac:spMkLst>
        </pc:spChg>
        <pc:spChg chg="del">
          <ac:chgData name="ngọc anh đoàn" userId="b0d8f51466c9e32b" providerId="LiveId" clId="{333FF779-529F-4DD3-9BBB-CC3DCC65E0CA}" dt="2022-07-21T08:26:23.410" v="278" actId="478"/>
          <ac:spMkLst>
            <pc:docMk/>
            <pc:sldMk cId="217450745" sldId="265"/>
            <ac:spMk id="21" creationId="{4D1A7CCB-07EF-49C7-BBA0-C66BAABF3AB0}"/>
          </ac:spMkLst>
        </pc:spChg>
        <pc:spChg chg="del">
          <ac:chgData name="ngọc anh đoàn" userId="b0d8f51466c9e32b" providerId="LiveId" clId="{333FF779-529F-4DD3-9BBB-CC3DCC65E0CA}" dt="2022-07-21T08:26:23.410" v="278" actId="478"/>
          <ac:spMkLst>
            <pc:docMk/>
            <pc:sldMk cId="217450745" sldId="265"/>
            <ac:spMk id="23" creationId="{34E81D44-5411-4734-AA85-D1E039A67F8C}"/>
          </ac:spMkLst>
        </pc:spChg>
        <pc:spChg chg="mod">
          <ac:chgData name="ngọc anh đoàn" userId="b0d8f51466c9e32b" providerId="LiveId" clId="{333FF779-529F-4DD3-9BBB-CC3DCC65E0CA}" dt="2022-07-21T08:32:26.774" v="321" actId="20577"/>
          <ac:spMkLst>
            <pc:docMk/>
            <pc:sldMk cId="217450745" sldId="265"/>
            <ac:spMk id="27" creationId="{D828FD6A-D910-C99E-FAB8-4B0C3AD6A2D5}"/>
          </ac:spMkLst>
        </pc:spChg>
        <pc:spChg chg="mod">
          <ac:chgData name="ngọc anh đoàn" userId="b0d8f51466c9e32b" providerId="LiveId" clId="{333FF779-529F-4DD3-9BBB-CC3DCC65E0CA}" dt="2022-07-21T08:26:27.931" v="280"/>
          <ac:spMkLst>
            <pc:docMk/>
            <pc:sldMk cId="217450745" sldId="265"/>
            <ac:spMk id="28" creationId="{5F586D0D-925B-41CD-858E-B624C3529BC1}"/>
          </ac:spMkLst>
        </pc:spChg>
        <pc:spChg chg="mod">
          <ac:chgData name="ngọc anh đoàn" userId="b0d8f51466c9e32b" providerId="LiveId" clId="{333FF779-529F-4DD3-9BBB-CC3DCC65E0CA}" dt="2022-07-21T08:33:51.013" v="346" actId="20577"/>
          <ac:spMkLst>
            <pc:docMk/>
            <pc:sldMk cId="217450745" sldId="265"/>
            <ac:spMk id="32" creationId="{7E38028E-1A6E-31ED-7A42-1C4F137FEC99}"/>
          </ac:spMkLst>
        </pc:spChg>
        <pc:spChg chg="mod">
          <ac:chgData name="ngọc anh đoàn" userId="b0d8f51466c9e32b" providerId="LiveId" clId="{333FF779-529F-4DD3-9BBB-CC3DCC65E0CA}" dt="2022-07-21T08:26:27.931" v="280"/>
          <ac:spMkLst>
            <pc:docMk/>
            <pc:sldMk cId="217450745" sldId="265"/>
            <ac:spMk id="33" creationId="{64F9291C-DFD1-9B47-0445-C12057047EB3}"/>
          </ac:spMkLst>
        </pc:spChg>
        <pc:spChg chg="add mod">
          <ac:chgData name="ngọc anh đoàn" userId="b0d8f51466c9e32b" providerId="LiveId" clId="{333FF779-529F-4DD3-9BBB-CC3DCC65E0CA}" dt="2022-07-21T08:35:28.326" v="386" actId="1035"/>
          <ac:spMkLst>
            <pc:docMk/>
            <pc:sldMk cId="217450745" sldId="265"/>
            <ac:spMk id="34" creationId="{D3475445-08A8-2399-2FD3-C89C566A94A2}"/>
          </ac:spMkLst>
        </pc:spChg>
        <pc:spChg chg="add del mod">
          <ac:chgData name="ngọc anh đoàn" userId="b0d8f51466c9e32b" providerId="LiveId" clId="{333FF779-529F-4DD3-9BBB-CC3DCC65E0CA}" dt="2022-07-21T08:26:50.551" v="282" actId="478"/>
          <ac:spMkLst>
            <pc:docMk/>
            <pc:sldMk cId="217450745" sldId="265"/>
            <ac:spMk id="35" creationId="{78062CA6-F320-F47B-D81F-455B70C5B05D}"/>
          </ac:spMkLst>
        </pc:spChg>
        <pc:spChg chg="add mod">
          <ac:chgData name="ngọc anh đoàn" userId="b0d8f51466c9e32b" providerId="LiveId" clId="{333FF779-529F-4DD3-9BBB-CC3DCC65E0CA}" dt="2022-07-21T08:35:28.326" v="386" actId="1035"/>
          <ac:spMkLst>
            <pc:docMk/>
            <pc:sldMk cId="217450745" sldId="265"/>
            <ac:spMk id="36" creationId="{04050B67-07C5-C20A-D20D-4189BF4F3185}"/>
          </ac:spMkLst>
        </pc:spChg>
        <pc:spChg chg="add mod">
          <ac:chgData name="ngọc anh đoàn" userId="b0d8f51466c9e32b" providerId="LiveId" clId="{333FF779-529F-4DD3-9BBB-CC3DCC65E0CA}" dt="2022-07-21T08:35:34.515" v="387" actId="1076"/>
          <ac:spMkLst>
            <pc:docMk/>
            <pc:sldMk cId="217450745" sldId="265"/>
            <ac:spMk id="37" creationId="{776F6039-356D-1D45-2829-78A1F7610CEA}"/>
          </ac:spMkLst>
        </pc:spChg>
        <pc:spChg chg="add mod">
          <ac:chgData name="ngọc anh đoàn" userId="b0d8f51466c9e32b" providerId="LiveId" clId="{333FF779-529F-4DD3-9BBB-CC3DCC65E0CA}" dt="2022-07-21T08:35:34.515" v="387" actId="1076"/>
          <ac:spMkLst>
            <pc:docMk/>
            <pc:sldMk cId="217450745" sldId="265"/>
            <ac:spMk id="38" creationId="{6DC697DF-7986-D2B3-9D1D-09F651456081}"/>
          </ac:spMkLst>
        </pc:spChg>
        <pc:spChg chg="add mod">
          <ac:chgData name="ngọc anh đoàn" userId="b0d8f51466c9e32b" providerId="LiveId" clId="{333FF779-529F-4DD3-9BBB-CC3DCC65E0CA}" dt="2022-07-21T08:35:34.515" v="387" actId="1076"/>
          <ac:spMkLst>
            <pc:docMk/>
            <pc:sldMk cId="217450745" sldId="265"/>
            <ac:spMk id="40" creationId="{2E3697FD-E948-515B-803A-5CE2AE947892}"/>
          </ac:spMkLst>
        </pc:spChg>
        <pc:spChg chg="add mod">
          <ac:chgData name="ngọc anh đoàn" userId="b0d8f51466c9e32b" providerId="LiveId" clId="{333FF779-529F-4DD3-9BBB-CC3DCC65E0CA}" dt="2022-07-21T08:26:44.063" v="281"/>
          <ac:spMkLst>
            <pc:docMk/>
            <pc:sldMk cId="217450745" sldId="265"/>
            <ac:spMk id="42" creationId="{B8B096CB-3B4B-5323-E4CF-0B09515AE88E}"/>
          </ac:spMkLst>
        </pc:spChg>
        <pc:spChg chg="add mod">
          <ac:chgData name="ngọc anh đoàn" userId="b0d8f51466c9e32b" providerId="LiveId" clId="{333FF779-529F-4DD3-9BBB-CC3DCC65E0CA}" dt="2022-07-21T08:26:44.063" v="281"/>
          <ac:spMkLst>
            <pc:docMk/>
            <pc:sldMk cId="217450745" sldId="265"/>
            <ac:spMk id="43" creationId="{9E64B8ED-716D-3B03-7533-C4601FF28E82}"/>
          </ac:spMkLst>
        </pc:spChg>
        <pc:spChg chg="add mod">
          <ac:chgData name="ngọc anh đoàn" userId="b0d8f51466c9e32b" providerId="LiveId" clId="{333FF779-529F-4DD3-9BBB-CC3DCC65E0CA}" dt="2022-07-21T08:26:59.279" v="284" actId="1076"/>
          <ac:spMkLst>
            <pc:docMk/>
            <pc:sldMk cId="217450745" sldId="265"/>
            <ac:spMk id="46" creationId="{2D29EC96-19D8-7B2D-2D95-DC729F84EE6E}"/>
          </ac:spMkLst>
        </pc:spChg>
        <pc:spChg chg="add mod">
          <ac:chgData name="ngọc anh đoàn" userId="b0d8f51466c9e32b" providerId="LiveId" clId="{333FF779-529F-4DD3-9BBB-CC3DCC65E0CA}" dt="2022-07-21T08:27:04.703" v="286" actId="1076"/>
          <ac:spMkLst>
            <pc:docMk/>
            <pc:sldMk cId="217450745" sldId="265"/>
            <ac:spMk id="47" creationId="{ABAEA96B-83B3-7050-BC43-ED57A5E9EAF2}"/>
          </ac:spMkLst>
        </pc:spChg>
        <pc:spChg chg="add mod">
          <ac:chgData name="ngọc anh đoàn" userId="b0d8f51466c9e32b" providerId="LiveId" clId="{333FF779-529F-4DD3-9BBB-CC3DCC65E0CA}" dt="2022-07-21T08:27:07.703" v="287" actId="1076"/>
          <ac:spMkLst>
            <pc:docMk/>
            <pc:sldMk cId="217450745" sldId="265"/>
            <ac:spMk id="48" creationId="{1E2311BF-38B0-6580-3ADD-127F4613184B}"/>
          </ac:spMkLst>
        </pc:spChg>
        <pc:spChg chg="add mod">
          <ac:chgData name="ngọc anh đoàn" userId="b0d8f51466c9e32b" providerId="LiveId" clId="{333FF779-529F-4DD3-9BBB-CC3DCC65E0CA}" dt="2022-07-21T08:26:56.822" v="283" actId="1076"/>
          <ac:spMkLst>
            <pc:docMk/>
            <pc:sldMk cId="217450745" sldId="265"/>
            <ac:spMk id="49" creationId="{883908C0-E663-10A3-1BAF-2F17485B109A}"/>
          </ac:spMkLst>
        </pc:spChg>
        <pc:grpChg chg="add mod">
          <ac:chgData name="ngọc anh đoàn" userId="b0d8f51466c9e32b" providerId="LiveId" clId="{333FF779-529F-4DD3-9BBB-CC3DCC65E0CA}" dt="2022-07-21T08:35:28.326" v="386" actId="1035"/>
          <ac:grpSpMkLst>
            <pc:docMk/>
            <pc:sldMk cId="217450745" sldId="265"/>
            <ac:grpSpMk id="24" creationId="{CE68F8C8-503C-97AA-23E9-3D19DB3D9636}"/>
          </ac:grpSpMkLst>
        </pc:grpChg>
        <pc:grpChg chg="mod">
          <ac:chgData name="ngọc anh đoàn" userId="b0d8f51466c9e32b" providerId="LiveId" clId="{333FF779-529F-4DD3-9BBB-CC3DCC65E0CA}" dt="2022-07-21T08:26:27.931" v="280"/>
          <ac:grpSpMkLst>
            <pc:docMk/>
            <pc:sldMk cId="217450745" sldId="265"/>
            <ac:grpSpMk id="25" creationId="{A8EF16C7-DBAF-5C81-667E-F6D4CEF30104}"/>
          </ac:grpSpMkLst>
        </pc:grpChg>
        <pc:grpChg chg="add mod">
          <ac:chgData name="ngọc anh đoàn" userId="b0d8f51466c9e32b" providerId="LiveId" clId="{333FF779-529F-4DD3-9BBB-CC3DCC65E0CA}" dt="2022-07-21T08:35:28.326" v="386" actId="1035"/>
          <ac:grpSpMkLst>
            <pc:docMk/>
            <pc:sldMk cId="217450745" sldId="265"/>
            <ac:grpSpMk id="29" creationId="{73886B1B-A8CC-5C4A-4D29-5BC6C8675111}"/>
          </ac:grpSpMkLst>
        </pc:grpChg>
        <pc:grpChg chg="mod">
          <ac:chgData name="ngọc anh đoàn" userId="b0d8f51466c9e32b" providerId="LiveId" clId="{333FF779-529F-4DD3-9BBB-CC3DCC65E0CA}" dt="2022-07-21T08:26:27.931" v="280"/>
          <ac:grpSpMkLst>
            <pc:docMk/>
            <pc:sldMk cId="217450745" sldId="265"/>
            <ac:grpSpMk id="30" creationId="{9FB92DD2-4AF0-611A-7552-36D467382339}"/>
          </ac:grpSpMkLst>
        </pc:grpChg>
        <pc:picChg chg="del">
          <ac:chgData name="ngọc anh đoàn" userId="b0d8f51466c9e32b" providerId="LiveId" clId="{333FF779-529F-4DD3-9BBB-CC3DCC65E0CA}" dt="2022-07-21T08:26:24.850" v="279" actId="478"/>
          <ac:picMkLst>
            <pc:docMk/>
            <pc:sldMk cId="217450745" sldId="265"/>
            <ac:picMk id="22" creationId="{8F67BD2C-3F81-47FA-B4FF-F9130AAF3FF3}"/>
          </ac:picMkLst>
        </pc:picChg>
        <pc:picChg chg="add mod">
          <ac:chgData name="ngọc anh đoàn" userId="b0d8f51466c9e32b" providerId="LiveId" clId="{333FF779-529F-4DD3-9BBB-CC3DCC65E0CA}" dt="2022-07-21T08:26:44.063" v="281"/>
          <ac:picMkLst>
            <pc:docMk/>
            <pc:sldMk cId="217450745" sldId="265"/>
            <ac:picMk id="41" creationId="{8EB4CF70-77BF-1F49-7077-D6CFB8CBF67A}"/>
          </ac:picMkLst>
        </pc:picChg>
        <pc:cxnChg chg="del">
          <ac:chgData name="ngọc anh đoàn" userId="b0d8f51466c9e32b" providerId="LiveId" clId="{333FF779-529F-4DD3-9BBB-CC3DCC65E0CA}" dt="2022-07-21T08:26:23.410" v="278" actId="478"/>
          <ac:cxnSpMkLst>
            <pc:docMk/>
            <pc:sldMk cId="217450745" sldId="265"/>
            <ac:cxnSpMk id="5"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6"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7"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8"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17"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20" creationId="{00000000-0000-0000-0000-000000000000}"/>
          </ac:cxnSpMkLst>
        </pc:cxnChg>
        <pc:cxnChg chg="mod">
          <ac:chgData name="ngọc anh đoàn" userId="b0d8f51466c9e32b" providerId="LiveId" clId="{333FF779-529F-4DD3-9BBB-CC3DCC65E0CA}" dt="2022-07-21T08:33:00.478" v="328" actId="1582"/>
          <ac:cxnSpMkLst>
            <pc:docMk/>
            <pc:sldMk cId="217450745" sldId="265"/>
            <ac:cxnSpMk id="26" creationId="{8E003790-EAE3-C5B5-1E8D-94623FED9633}"/>
          </ac:cxnSpMkLst>
        </pc:cxnChg>
        <pc:cxnChg chg="mod">
          <ac:chgData name="ngọc anh đoàn" userId="b0d8f51466c9e32b" providerId="LiveId" clId="{333FF779-529F-4DD3-9BBB-CC3DCC65E0CA}" dt="2022-07-21T08:34:25.441" v="357" actId="1582"/>
          <ac:cxnSpMkLst>
            <pc:docMk/>
            <pc:sldMk cId="217450745" sldId="265"/>
            <ac:cxnSpMk id="31" creationId="{434D764D-0FDB-237C-5194-2ADD15D93E78}"/>
          </ac:cxnSpMkLst>
        </pc:cxnChg>
        <pc:cxnChg chg="add mod">
          <ac:chgData name="ngọc anh đoàn" userId="b0d8f51466c9e32b" providerId="LiveId" clId="{333FF779-529F-4DD3-9BBB-CC3DCC65E0CA}" dt="2022-07-21T08:35:34.515" v="387" actId="1076"/>
          <ac:cxnSpMkLst>
            <pc:docMk/>
            <pc:sldMk cId="217450745" sldId="265"/>
            <ac:cxnSpMk id="39" creationId="{9EE9CC3D-0245-4B1E-768C-597162FA0055}"/>
          </ac:cxnSpMkLst>
        </pc:cxnChg>
        <pc:cxnChg chg="add mod">
          <ac:chgData name="ngọc anh đoàn" userId="b0d8f51466c9e32b" providerId="LiveId" clId="{333FF779-529F-4DD3-9BBB-CC3DCC65E0CA}" dt="2022-07-21T08:26:44.063" v="281"/>
          <ac:cxnSpMkLst>
            <pc:docMk/>
            <pc:sldMk cId="217450745" sldId="265"/>
            <ac:cxnSpMk id="44" creationId="{9F4C0588-0D1F-49AE-E3A3-FE698B3D860F}"/>
          </ac:cxnSpMkLst>
        </pc:cxnChg>
        <pc:cxnChg chg="add mod">
          <ac:chgData name="ngọc anh đoàn" userId="b0d8f51466c9e32b" providerId="LiveId" clId="{333FF779-529F-4DD3-9BBB-CC3DCC65E0CA}" dt="2022-07-21T08:26:44.063" v="281"/>
          <ac:cxnSpMkLst>
            <pc:docMk/>
            <pc:sldMk cId="217450745" sldId="265"/>
            <ac:cxnSpMk id="45" creationId="{E83D9F0A-3DED-5B40-481F-6EB416BC2302}"/>
          </ac:cxnSpMkLst>
        </pc:cxnChg>
      </pc:sldChg>
      <pc:sldChg chg="del">
        <pc:chgData name="ngọc anh đoàn" userId="b0d8f51466c9e32b" providerId="LiveId" clId="{333FF779-529F-4DD3-9BBB-CC3DCC65E0CA}" dt="2022-07-22T13:57:39.850" v="1992" actId="2696"/>
        <pc:sldMkLst>
          <pc:docMk/>
          <pc:sldMk cId="1029453700" sldId="269"/>
        </pc:sldMkLst>
      </pc:sldChg>
      <pc:sldChg chg="del">
        <pc:chgData name="ngọc anh đoàn" userId="b0d8f51466c9e32b" providerId="LiveId" clId="{333FF779-529F-4DD3-9BBB-CC3DCC65E0CA}" dt="2022-07-22T13:57:49.734" v="1994" actId="2696"/>
        <pc:sldMkLst>
          <pc:docMk/>
          <pc:sldMk cId="520523989" sldId="271"/>
        </pc:sldMkLst>
      </pc:sldChg>
      <pc:sldChg chg="del">
        <pc:chgData name="ngọc anh đoàn" userId="b0d8f51466c9e32b" providerId="LiveId" clId="{333FF779-529F-4DD3-9BBB-CC3DCC65E0CA}" dt="2022-07-22T13:57:39.850" v="1992" actId="2696"/>
        <pc:sldMkLst>
          <pc:docMk/>
          <pc:sldMk cId="1341885032" sldId="273"/>
        </pc:sldMkLst>
      </pc:sldChg>
      <pc:sldChg chg="addSp delSp modSp mod modTransition delAnim modAnim">
        <pc:chgData name="ngọc anh đoàn" userId="b0d8f51466c9e32b" providerId="LiveId" clId="{333FF779-529F-4DD3-9BBB-CC3DCC65E0CA}" dt="2022-07-22T13:59:53.632" v="2003"/>
        <pc:sldMkLst>
          <pc:docMk/>
          <pc:sldMk cId="346427555" sldId="274"/>
        </pc:sldMkLst>
        <pc:spChg chg="del">
          <ac:chgData name="ngọc anh đoàn" userId="b0d8f51466c9e32b" providerId="LiveId" clId="{333FF779-529F-4DD3-9BBB-CC3DCC65E0CA}" dt="2022-07-21T08:18:25.209" v="134" actId="478"/>
          <ac:spMkLst>
            <pc:docMk/>
            <pc:sldMk cId="346427555" sldId="274"/>
            <ac:spMk id="19" creationId="{981665B0-51A3-4529-941D-6D1CF20B1325}"/>
          </ac:spMkLst>
        </pc:spChg>
        <pc:spChg chg="del">
          <ac:chgData name="ngọc anh đoàn" userId="b0d8f51466c9e32b" providerId="LiveId" clId="{333FF779-529F-4DD3-9BBB-CC3DCC65E0CA}" dt="2022-07-21T08:18:21.329" v="132" actId="478"/>
          <ac:spMkLst>
            <pc:docMk/>
            <pc:sldMk cId="346427555" sldId="274"/>
            <ac:spMk id="21" creationId="{62A20E7E-35E2-42D3-871E-4E93C590761F}"/>
          </ac:spMkLst>
        </pc:spChg>
        <pc:spChg chg="add mod">
          <ac:chgData name="ngọc anh đoàn" userId="b0d8f51466c9e32b" providerId="LiveId" clId="{333FF779-529F-4DD3-9BBB-CC3DCC65E0CA}" dt="2022-07-21T08:19:12.103" v="176" actId="1076"/>
          <ac:spMkLst>
            <pc:docMk/>
            <pc:sldMk cId="346427555" sldId="274"/>
            <ac:spMk id="23" creationId="{2E8355F5-99B2-2863-B015-88DC60BBF6E1}"/>
          </ac:spMkLst>
        </pc:spChg>
        <pc:spChg chg="add mod">
          <ac:chgData name="ngọc anh đoàn" userId="b0d8f51466c9e32b" providerId="LiveId" clId="{333FF779-529F-4DD3-9BBB-CC3DCC65E0CA}" dt="2022-07-21T08:19:05.484" v="175" actId="403"/>
          <ac:spMkLst>
            <pc:docMk/>
            <pc:sldMk cId="346427555" sldId="274"/>
            <ac:spMk id="24" creationId="{C7D721AA-EF87-3050-4D32-A1D6E3184ECC}"/>
          </ac:spMkLst>
        </pc:spChg>
        <pc:spChg chg="add mod">
          <ac:chgData name="ngọc anh đoàn" userId="b0d8f51466c9e32b" providerId="LiveId" clId="{333FF779-529F-4DD3-9BBB-CC3DCC65E0CA}" dt="2022-07-21T08:24:19.003" v="272" actId="1076"/>
          <ac:spMkLst>
            <pc:docMk/>
            <pc:sldMk cId="346427555" sldId="274"/>
            <ac:spMk id="28" creationId="{BA512145-96C9-403E-18BC-CE01ED427636}"/>
          </ac:spMkLst>
        </pc:spChg>
        <pc:spChg chg="add mod">
          <ac:chgData name="ngọc anh đoàn" userId="b0d8f51466c9e32b" providerId="LiveId" clId="{333FF779-529F-4DD3-9BBB-CC3DCC65E0CA}" dt="2022-07-21T08:24:19.003" v="272" actId="1076"/>
          <ac:spMkLst>
            <pc:docMk/>
            <pc:sldMk cId="346427555" sldId="274"/>
            <ac:spMk id="29" creationId="{5D0D75B5-C09C-96FC-F7D6-28BCD3090BFE}"/>
          </ac:spMkLst>
        </pc:spChg>
        <pc:spChg chg="add mod">
          <ac:chgData name="ngọc anh đoàn" userId="b0d8f51466c9e32b" providerId="LiveId" clId="{333FF779-529F-4DD3-9BBB-CC3DCC65E0CA}" dt="2022-07-21T08:24:19.003" v="272" actId="1076"/>
          <ac:spMkLst>
            <pc:docMk/>
            <pc:sldMk cId="346427555" sldId="274"/>
            <ac:spMk id="30" creationId="{47BAF496-439D-9FAC-9BAF-0479CBEA9001}"/>
          </ac:spMkLst>
        </pc:spChg>
        <pc:spChg chg="add mod">
          <ac:chgData name="ngọc anh đoàn" userId="b0d8f51466c9e32b" providerId="LiveId" clId="{333FF779-529F-4DD3-9BBB-CC3DCC65E0CA}" dt="2022-07-21T08:24:19.003" v="272" actId="1076"/>
          <ac:spMkLst>
            <pc:docMk/>
            <pc:sldMk cId="346427555" sldId="274"/>
            <ac:spMk id="31" creationId="{06377FBD-4AA4-B534-606D-D31F4B6AB8BA}"/>
          </ac:spMkLst>
        </pc:spChg>
        <pc:spChg chg="add mod">
          <ac:chgData name="ngọc anh đoàn" userId="b0d8f51466c9e32b" providerId="LiveId" clId="{333FF779-529F-4DD3-9BBB-CC3DCC65E0CA}" dt="2022-07-21T08:24:19.003" v="272" actId="1076"/>
          <ac:spMkLst>
            <pc:docMk/>
            <pc:sldMk cId="346427555" sldId="274"/>
            <ac:spMk id="32" creationId="{CD7E912D-8DF3-BF40-BDFB-420ACDFC72C1}"/>
          </ac:spMkLst>
        </pc:spChg>
        <pc:spChg chg="add mod">
          <ac:chgData name="ngọc anh đoàn" userId="b0d8f51466c9e32b" providerId="LiveId" clId="{333FF779-529F-4DD3-9BBB-CC3DCC65E0CA}" dt="2022-07-21T08:24:19.003" v="272" actId="1076"/>
          <ac:spMkLst>
            <pc:docMk/>
            <pc:sldMk cId="346427555" sldId="274"/>
            <ac:spMk id="33" creationId="{5BF22C3F-B0EA-B657-0ACD-55B8EF54FD75}"/>
          </ac:spMkLst>
        </pc:spChg>
        <pc:spChg chg="add mod">
          <ac:chgData name="ngọc anh đoàn" userId="b0d8f51466c9e32b" providerId="LiveId" clId="{333FF779-529F-4DD3-9BBB-CC3DCC65E0CA}" dt="2022-07-21T08:24:24.826" v="273" actId="1076"/>
          <ac:spMkLst>
            <pc:docMk/>
            <pc:sldMk cId="346427555" sldId="274"/>
            <ac:spMk id="35" creationId="{EB17DB80-CE54-FCF2-D3D3-51EA7C887A36}"/>
          </ac:spMkLst>
        </pc:spChg>
        <pc:spChg chg="add mod">
          <ac:chgData name="ngọc anh đoàn" userId="b0d8f51466c9e32b" providerId="LiveId" clId="{333FF779-529F-4DD3-9BBB-CC3DCC65E0CA}" dt="2022-07-21T08:24:28.447" v="274" actId="1076"/>
          <ac:spMkLst>
            <pc:docMk/>
            <pc:sldMk cId="346427555" sldId="274"/>
            <ac:spMk id="36" creationId="{6FBDF038-3106-704C-F39B-D8846F16C380}"/>
          </ac:spMkLst>
        </pc:spChg>
        <pc:spChg chg="del">
          <ac:chgData name="ngọc anh đoàn" userId="b0d8f51466c9e32b" providerId="LiveId" clId="{333FF779-529F-4DD3-9BBB-CC3DCC65E0CA}" dt="2022-07-21T08:18:21.329" v="132" actId="478"/>
          <ac:spMkLst>
            <pc:docMk/>
            <pc:sldMk cId="346427555" sldId="274"/>
            <ac:spMk id="39" creationId="{00000000-0000-0000-0000-000000000000}"/>
          </ac:spMkLst>
        </pc:spChg>
        <pc:spChg chg="del">
          <ac:chgData name="ngọc anh đoàn" userId="b0d8f51466c9e32b" providerId="LiveId" clId="{333FF779-529F-4DD3-9BBB-CC3DCC65E0CA}" dt="2022-07-21T08:18:21.329" v="132" actId="478"/>
          <ac:spMkLst>
            <pc:docMk/>
            <pc:sldMk cId="346427555" sldId="274"/>
            <ac:spMk id="40" creationId="{00000000-0000-0000-0000-000000000000}"/>
          </ac:spMkLst>
        </pc:spChg>
        <pc:spChg chg="del">
          <ac:chgData name="ngọc anh đoàn" userId="b0d8f51466c9e32b" providerId="LiveId" clId="{333FF779-529F-4DD3-9BBB-CC3DCC65E0CA}" dt="2022-07-21T08:18:21.329" v="132" actId="478"/>
          <ac:spMkLst>
            <pc:docMk/>
            <pc:sldMk cId="346427555" sldId="274"/>
            <ac:spMk id="45" creationId="{00000000-0000-0000-0000-000000000000}"/>
          </ac:spMkLst>
        </pc:spChg>
        <pc:spChg chg="del">
          <ac:chgData name="ngọc anh đoàn" userId="b0d8f51466c9e32b" providerId="LiveId" clId="{333FF779-529F-4DD3-9BBB-CC3DCC65E0CA}" dt="2022-07-21T08:18:21.329" v="132" actId="478"/>
          <ac:spMkLst>
            <pc:docMk/>
            <pc:sldMk cId="346427555" sldId="274"/>
            <ac:spMk id="46" creationId="{00000000-0000-0000-0000-000000000000}"/>
          </ac:spMkLst>
        </pc:spChg>
        <pc:spChg chg="del">
          <ac:chgData name="ngọc anh đoàn" userId="b0d8f51466c9e32b" providerId="LiveId" clId="{333FF779-529F-4DD3-9BBB-CC3DCC65E0CA}" dt="2022-07-21T08:18:21.329" v="132" actId="478"/>
          <ac:spMkLst>
            <pc:docMk/>
            <pc:sldMk cId="346427555" sldId="274"/>
            <ac:spMk id="47" creationId="{00000000-0000-0000-0000-000000000000}"/>
          </ac:spMkLst>
        </pc:spChg>
        <pc:spChg chg="del">
          <ac:chgData name="ngọc anh đoàn" userId="b0d8f51466c9e32b" providerId="LiveId" clId="{333FF779-529F-4DD3-9BBB-CC3DCC65E0CA}" dt="2022-07-21T08:18:21.329" v="132" actId="478"/>
          <ac:spMkLst>
            <pc:docMk/>
            <pc:sldMk cId="346427555" sldId="274"/>
            <ac:spMk id="48" creationId="{00000000-0000-0000-0000-000000000000}"/>
          </ac:spMkLst>
        </pc:spChg>
        <pc:grpChg chg="del">
          <ac:chgData name="ngọc anh đoàn" userId="b0d8f51466c9e32b" providerId="LiveId" clId="{333FF779-529F-4DD3-9BBB-CC3DCC65E0CA}" dt="2022-07-21T08:18:21.329" v="132" actId="478"/>
          <ac:grpSpMkLst>
            <pc:docMk/>
            <pc:sldMk cId="346427555" sldId="274"/>
            <ac:grpSpMk id="2" creationId="{FFC22D17-54BA-4FD4-8556-15E9B549FE52}"/>
          </ac:grpSpMkLst>
        </pc:grpChg>
        <pc:grpChg chg="del">
          <ac:chgData name="ngọc anh đoàn" userId="b0d8f51466c9e32b" providerId="LiveId" clId="{333FF779-529F-4DD3-9BBB-CC3DCC65E0CA}" dt="2022-07-21T08:18:21.329" v="132" actId="478"/>
          <ac:grpSpMkLst>
            <pc:docMk/>
            <pc:sldMk cId="346427555" sldId="274"/>
            <ac:grpSpMk id="4" creationId="{8B975E83-2261-4412-B45F-549920C49DBE}"/>
          </ac:grpSpMkLst>
        </pc:grpChg>
        <pc:grpChg chg="del">
          <ac:chgData name="ngọc anh đoàn" userId="b0d8f51466c9e32b" providerId="LiveId" clId="{333FF779-529F-4DD3-9BBB-CC3DCC65E0CA}" dt="2022-07-21T08:18:21.329" v="132" actId="478"/>
          <ac:grpSpMkLst>
            <pc:docMk/>
            <pc:sldMk cId="346427555" sldId="274"/>
            <ac:grpSpMk id="5" creationId="{CC156E50-A723-4370-BD41-B6325B005A6A}"/>
          </ac:grpSpMkLst>
        </pc:grpChg>
        <pc:picChg chg="del">
          <ac:chgData name="ngọc anh đoàn" userId="b0d8f51466c9e32b" providerId="LiveId" clId="{333FF779-529F-4DD3-9BBB-CC3DCC65E0CA}" dt="2022-07-21T08:18:23.353" v="133" actId="478"/>
          <ac:picMkLst>
            <pc:docMk/>
            <pc:sldMk cId="346427555" sldId="274"/>
            <ac:picMk id="3" creationId="{00000000-0000-0000-0000-000000000000}"/>
          </ac:picMkLst>
        </pc:picChg>
        <pc:picChg chg="del">
          <ac:chgData name="ngọc anh đoàn" userId="b0d8f51466c9e32b" providerId="LiveId" clId="{333FF779-529F-4DD3-9BBB-CC3DCC65E0CA}" dt="2022-07-21T08:18:26.026" v="135" actId="478"/>
          <ac:picMkLst>
            <pc:docMk/>
            <pc:sldMk cId="346427555" sldId="274"/>
            <ac:picMk id="20" creationId="{C149280F-81DA-4ED3-83E3-BC353381EA0C}"/>
          </ac:picMkLst>
        </pc:picChg>
        <pc:picChg chg="add mod">
          <ac:chgData name="ngọc anh đoàn" userId="b0d8f51466c9e32b" providerId="LiveId" clId="{333FF779-529F-4DD3-9BBB-CC3DCC65E0CA}" dt="2022-07-21T08:18:35.611" v="136"/>
          <ac:picMkLst>
            <pc:docMk/>
            <pc:sldMk cId="346427555" sldId="274"/>
            <ac:picMk id="22" creationId="{261B24CF-9C2B-0C7D-0445-D677C91643E2}"/>
          </ac:picMkLst>
        </pc:picChg>
        <pc:cxnChg chg="add mod">
          <ac:chgData name="ngọc anh đoàn" userId="b0d8f51466c9e32b" providerId="LiveId" clId="{333FF779-529F-4DD3-9BBB-CC3DCC65E0CA}" dt="2022-07-21T08:19:46.516" v="183" actId="1582"/>
          <ac:cxnSpMkLst>
            <pc:docMk/>
            <pc:sldMk cId="346427555" sldId="274"/>
            <ac:cxnSpMk id="7" creationId="{DAF5F2FA-2C0C-05B5-8757-6CBEB8D76B82}"/>
          </ac:cxnSpMkLst>
        </pc:cxnChg>
        <pc:cxnChg chg="add mod">
          <ac:chgData name="ngọc anh đoàn" userId="b0d8f51466c9e32b" providerId="LiveId" clId="{333FF779-529F-4DD3-9BBB-CC3DCC65E0CA}" dt="2022-07-21T08:19:52.622" v="184" actId="1036"/>
          <ac:cxnSpMkLst>
            <pc:docMk/>
            <pc:sldMk cId="346427555" sldId="274"/>
            <ac:cxnSpMk id="26" creationId="{28D42D0C-FF03-E1F1-4BD2-77D5F14BC447}"/>
          </ac:cxnSpMkLst>
        </pc:cxnChg>
      </pc:sldChg>
      <pc:sldChg chg="del">
        <pc:chgData name="ngọc anh đoàn" userId="b0d8f51466c9e32b" providerId="LiveId" clId="{333FF779-529F-4DD3-9BBB-CC3DCC65E0CA}" dt="2022-07-22T13:57:39.850" v="1992" actId="2696"/>
        <pc:sldMkLst>
          <pc:docMk/>
          <pc:sldMk cId="3861478128" sldId="277"/>
        </pc:sldMkLst>
      </pc:sldChg>
      <pc:sldChg chg="del">
        <pc:chgData name="ngọc anh đoàn" userId="b0d8f51466c9e32b" providerId="LiveId" clId="{333FF779-529F-4DD3-9BBB-CC3DCC65E0CA}" dt="2022-07-22T13:57:39.850" v="1992" actId="2696"/>
        <pc:sldMkLst>
          <pc:docMk/>
          <pc:sldMk cId="49410980" sldId="279"/>
        </pc:sldMkLst>
      </pc:sldChg>
      <pc:sldChg chg="del">
        <pc:chgData name="ngọc anh đoàn" userId="b0d8f51466c9e32b" providerId="LiveId" clId="{333FF779-529F-4DD3-9BBB-CC3DCC65E0CA}" dt="2022-07-22T13:57:39.850" v="1992" actId="2696"/>
        <pc:sldMkLst>
          <pc:docMk/>
          <pc:sldMk cId="3183315068" sldId="281"/>
        </pc:sldMkLst>
      </pc:sldChg>
      <pc:sldChg chg="del">
        <pc:chgData name="ngọc anh đoàn" userId="b0d8f51466c9e32b" providerId="LiveId" clId="{333FF779-529F-4DD3-9BBB-CC3DCC65E0CA}" dt="2022-07-22T13:57:39.850" v="1992" actId="2696"/>
        <pc:sldMkLst>
          <pc:docMk/>
          <pc:sldMk cId="4244077086" sldId="282"/>
        </pc:sldMkLst>
      </pc:sldChg>
      <pc:sldChg chg="del">
        <pc:chgData name="ngọc anh đoàn" userId="b0d8f51466c9e32b" providerId="LiveId" clId="{333FF779-529F-4DD3-9BBB-CC3DCC65E0CA}" dt="2022-07-22T13:57:39.850" v="1992" actId="2696"/>
        <pc:sldMkLst>
          <pc:docMk/>
          <pc:sldMk cId="190288058" sldId="283"/>
        </pc:sldMkLst>
      </pc:sldChg>
      <pc:sldChg chg="addSp delSp modSp mod ord modTransition modAnim">
        <pc:chgData name="ngọc anh đoàn" userId="b0d8f51466c9e32b" providerId="LiveId" clId="{333FF779-529F-4DD3-9BBB-CC3DCC65E0CA}" dt="2022-07-22T14:00:21.874" v="2009"/>
        <pc:sldMkLst>
          <pc:docMk/>
          <pc:sldMk cId="1672928532" sldId="284"/>
        </pc:sldMkLst>
        <pc:spChg chg="del">
          <ac:chgData name="ngọc anh đoàn" userId="b0d8f51466c9e32b" providerId="LiveId" clId="{333FF779-529F-4DD3-9BBB-CC3DCC65E0CA}" dt="2022-07-22T13:24:03.561" v="1546" actId="478"/>
          <ac:spMkLst>
            <pc:docMk/>
            <pc:sldMk cId="1672928532" sldId="284"/>
            <ac:spMk id="12"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3"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5"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6"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8"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9"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21"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22" creationId="{00000000-0000-0000-0000-000000000000}"/>
          </ac:spMkLst>
        </pc:spChg>
        <pc:spChg chg="del">
          <ac:chgData name="ngọc anh đoàn" userId="b0d8f51466c9e32b" providerId="LiveId" clId="{333FF779-529F-4DD3-9BBB-CC3DCC65E0CA}" dt="2022-07-22T13:24:05.394" v="1548" actId="478"/>
          <ac:spMkLst>
            <pc:docMk/>
            <pc:sldMk cId="1672928532" sldId="284"/>
            <ac:spMk id="23" creationId="{FA79BBCE-6DD9-452D-A0C0-4FF56AEB7AB1}"/>
          </ac:spMkLst>
        </pc:spChg>
        <pc:spChg chg="add mod">
          <ac:chgData name="ngọc anh đoàn" userId="b0d8f51466c9e32b" providerId="LiveId" clId="{333FF779-529F-4DD3-9BBB-CC3DCC65E0CA}" dt="2022-07-22T13:35:39.245" v="1712" actId="207"/>
          <ac:spMkLst>
            <pc:docMk/>
            <pc:sldMk cId="1672928532" sldId="284"/>
            <ac:spMk id="24" creationId="{D1572D6A-5D66-3B6A-9EFD-AC94E28D6893}"/>
          </ac:spMkLst>
        </pc:spChg>
        <pc:spChg chg="del">
          <ac:chgData name="ngọc anh đoàn" userId="b0d8f51466c9e32b" providerId="LiveId" clId="{333FF779-529F-4DD3-9BBB-CC3DCC65E0CA}" dt="2022-07-22T13:24:03.561" v="1546" actId="478"/>
          <ac:spMkLst>
            <pc:docMk/>
            <pc:sldMk cId="1672928532" sldId="284"/>
            <ac:spMk id="26" creationId="{CD46CBF8-13A5-4633-A67E-9AC6D81576F2}"/>
          </ac:spMkLst>
        </pc:spChg>
        <pc:spChg chg="add mod">
          <ac:chgData name="ngọc anh đoàn" userId="b0d8f51466c9e32b" providerId="LiveId" clId="{333FF779-529F-4DD3-9BBB-CC3DCC65E0CA}" dt="2022-07-22T13:24:11.295" v="1551" actId="20577"/>
          <ac:spMkLst>
            <pc:docMk/>
            <pc:sldMk cId="1672928532" sldId="284"/>
            <ac:spMk id="31" creationId="{ED581B03-888D-3532-85EC-4C166C4754E6}"/>
          </ac:spMkLst>
        </pc:spChg>
        <pc:spChg chg="add mod">
          <ac:chgData name="ngọc anh đoàn" userId="b0d8f51466c9e32b" providerId="LiveId" clId="{333FF779-529F-4DD3-9BBB-CC3DCC65E0CA}" dt="2022-07-22T13:24:06.800" v="1549"/>
          <ac:spMkLst>
            <pc:docMk/>
            <pc:sldMk cId="1672928532" sldId="284"/>
            <ac:spMk id="32" creationId="{24ABF713-B0D1-4B82-2A51-58937E4550C4}"/>
          </ac:spMkLst>
        </pc:spChg>
        <pc:spChg chg="add mod">
          <ac:chgData name="ngọc anh đoàn" userId="b0d8f51466c9e32b" providerId="LiveId" clId="{333FF779-529F-4DD3-9BBB-CC3DCC65E0CA}" dt="2022-07-22T13:24:06.800" v="1549"/>
          <ac:spMkLst>
            <pc:docMk/>
            <pc:sldMk cId="1672928532" sldId="284"/>
            <ac:spMk id="33" creationId="{382A4E21-E6B9-7D21-E21A-79A2CAE55719}"/>
          </ac:spMkLst>
        </pc:spChg>
        <pc:spChg chg="add mod">
          <ac:chgData name="ngọc anh đoàn" userId="b0d8f51466c9e32b" providerId="LiveId" clId="{333FF779-529F-4DD3-9BBB-CC3DCC65E0CA}" dt="2022-07-22T13:35:39.245" v="1712" actId="207"/>
          <ac:spMkLst>
            <pc:docMk/>
            <pc:sldMk cId="1672928532" sldId="284"/>
            <ac:spMk id="34" creationId="{756F79A9-16B2-A7A9-F9E2-3F8E6DEB424F}"/>
          </ac:spMkLst>
        </pc:spChg>
        <pc:spChg chg="add mod">
          <ac:chgData name="ngọc anh đoàn" userId="b0d8f51466c9e32b" providerId="LiveId" clId="{333FF779-529F-4DD3-9BBB-CC3DCC65E0CA}" dt="2022-07-22T13:35:39.245" v="1712" actId="207"/>
          <ac:spMkLst>
            <pc:docMk/>
            <pc:sldMk cId="1672928532" sldId="284"/>
            <ac:spMk id="35" creationId="{8C4D78AB-F992-1301-3C82-A1CDE360492E}"/>
          </ac:spMkLst>
        </pc:spChg>
        <pc:spChg chg="add mod">
          <ac:chgData name="ngọc anh đoàn" userId="b0d8f51466c9e32b" providerId="LiveId" clId="{333FF779-529F-4DD3-9BBB-CC3DCC65E0CA}" dt="2022-07-22T13:35:39.245" v="1712" actId="207"/>
          <ac:spMkLst>
            <pc:docMk/>
            <pc:sldMk cId="1672928532" sldId="284"/>
            <ac:spMk id="36" creationId="{4C38FE61-B674-ACFF-FA1F-AE693E2C6B33}"/>
          </ac:spMkLst>
        </pc:spChg>
        <pc:spChg chg="add mod">
          <ac:chgData name="ngọc anh đoàn" userId="b0d8f51466c9e32b" providerId="LiveId" clId="{333FF779-529F-4DD3-9BBB-CC3DCC65E0CA}" dt="2022-07-22T13:35:39.245" v="1712" actId="207"/>
          <ac:spMkLst>
            <pc:docMk/>
            <pc:sldMk cId="1672928532" sldId="284"/>
            <ac:spMk id="37" creationId="{25A21254-CAF8-0633-4407-4DC3F0501BAD}"/>
          </ac:spMkLst>
        </pc:spChg>
        <pc:spChg chg="add mod">
          <ac:chgData name="ngọc anh đoàn" userId="b0d8f51466c9e32b" providerId="LiveId" clId="{333FF779-529F-4DD3-9BBB-CC3DCC65E0CA}" dt="2022-07-22T13:35:39.245" v="1712" actId="207"/>
          <ac:spMkLst>
            <pc:docMk/>
            <pc:sldMk cId="1672928532" sldId="284"/>
            <ac:spMk id="38" creationId="{9BFFCED1-CDDA-FA42-2FBB-F792E651461B}"/>
          </ac:spMkLst>
        </pc:spChg>
        <pc:spChg chg="add mod">
          <ac:chgData name="ngọc anh đoàn" userId="b0d8f51466c9e32b" providerId="LiveId" clId="{333FF779-529F-4DD3-9BBB-CC3DCC65E0CA}" dt="2022-07-22T13:35:39.245" v="1712" actId="207"/>
          <ac:spMkLst>
            <pc:docMk/>
            <pc:sldMk cId="1672928532" sldId="284"/>
            <ac:spMk id="39" creationId="{07496D21-86F5-F8C1-53AA-39A2C2264DAC}"/>
          </ac:spMkLst>
        </pc:spChg>
        <pc:spChg chg="add mod">
          <ac:chgData name="ngọc anh đoàn" userId="b0d8f51466c9e32b" providerId="LiveId" clId="{333FF779-529F-4DD3-9BBB-CC3DCC65E0CA}" dt="2022-07-22T13:35:39.245" v="1712" actId="207"/>
          <ac:spMkLst>
            <pc:docMk/>
            <pc:sldMk cId="1672928532" sldId="284"/>
            <ac:spMk id="40" creationId="{7C2B4248-1C4D-DF7A-D41C-4E84CD4BB013}"/>
          </ac:spMkLst>
        </pc:spChg>
        <pc:spChg chg="add mod">
          <ac:chgData name="ngọc anh đoàn" userId="b0d8f51466c9e32b" providerId="LiveId" clId="{333FF779-529F-4DD3-9BBB-CC3DCC65E0CA}" dt="2022-07-22T13:35:39.245" v="1712" actId="207"/>
          <ac:spMkLst>
            <pc:docMk/>
            <pc:sldMk cId="1672928532" sldId="284"/>
            <ac:spMk id="41" creationId="{94FF1A9E-00C7-BF60-2F6C-D3EE6C72E553}"/>
          </ac:spMkLst>
        </pc:spChg>
        <pc:spChg chg="add mod">
          <ac:chgData name="ngọc anh đoàn" userId="b0d8f51466c9e32b" providerId="LiveId" clId="{333FF779-529F-4DD3-9BBB-CC3DCC65E0CA}" dt="2022-07-22T13:34:04.405" v="1709" actId="207"/>
          <ac:spMkLst>
            <pc:docMk/>
            <pc:sldMk cId="1672928532" sldId="284"/>
            <ac:spMk id="42" creationId="{C724962E-ECF5-592C-BBBD-C0B283303DE7}"/>
          </ac:spMkLst>
        </pc:spChg>
        <pc:spChg chg="add mod">
          <ac:chgData name="ngọc anh đoàn" userId="b0d8f51466c9e32b" providerId="LiveId" clId="{333FF779-529F-4DD3-9BBB-CC3DCC65E0CA}" dt="2022-07-22T13:30:07.403" v="1638" actId="207"/>
          <ac:spMkLst>
            <pc:docMk/>
            <pc:sldMk cId="1672928532" sldId="284"/>
            <ac:spMk id="43" creationId="{CFDC0FBB-0CF9-1E52-7945-1396ACA5F537}"/>
          </ac:spMkLst>
        </pc:spChg>
        <pc:spChg chg="add mod">
          <ac:chgData name="ngọc anh đoàn" userId="b0d8f51466c9e32b" providerId="LiveId" clId="{333FF779-529F-4DD3-9BBB-CC3DCC65E0CA}" dt="2022-07-22T13:35:39.245" v="1712" actId="207"/>
          <ac:spMkLst>
            <pc:docMk/>
            <pc:sldMk cId="1672928532" sldId="284"/>
            <ac:spMk id="44" creationId="{C2E3207A-45F2-1EE0-7693-A4D7D571F9AA}"/>
          </ac:spMkLst>
        </pc:spChg>
        <pc:spChg chg="add mod">
          <ac:chgData name="ngọc anh đoàn" userId="b0d8f51466c9e32b" providerId="LiveId" clId="{333FF779-529F-4DD3-9BBB-CC3DCC65E0CA}" dt="2022-07-22T13:30:07.403" v="1638" actId="207"/>
          <ac:spMkLst>
            <pc:docMk/>
            <pc:sldMk cId="1672928532" sldId="284"/>
            <ac:spMk id="45" creationId="{AF72FBD1-FA70-B994-FBF0-1FB5A33F763A}"/>
          </ac:spMkLst>
        </pc:spChg>
        <pc:spChg chg="add mod">
          <ac:chgData name="ngọc anh đoàn" userId="b0d8f51466c9e32b" providerId="LiveId" clId="{333FF779-529F-4DD3-9BBB-CC3DCC65E0CA}" dt="2022-07-22T13:30:07.403" v="1638" actId="207"/>
          <ac:spMkLst>
            <pc:docMk/>
            <pc:sldMk cId="1672928532" sldId="284"/>
            <ac:spMk id="46" creationId="{D171B3CB-0E62-0025-8A13-668FF8776F34}"/>
          </ac:spMkLst>
        </pc:spChg>
        <pc:spChg chg="add mod">
          <ac:chgData name="ngọc anh đoàn" userId="b0d8f51466c9e32b" providerId="LiveId" clId="{333FF779-529F-4DD3-9BBB-CC3DCC65E0CA}" dt="2022-07-22T13:30:07.403" v="1638" actId="207"/>
          <ac:spMkLst>
            <pc:docMk/>
            <pc:sldMk cId="1672928532" sldId="284"/>
            <ac:spMk id="47" creationId="{D2323346-0FFD-57FD-4753-7E0ED3FF85AC}"/>
          </ac:spMkLst>
        </pc:spChg>
        <pc:spChg chg="add mod">
          <ac:chgData name="ngọc anh đoàn" userId="b0d8f51466c9e32b" providerId="LiveId" clId="{333FF779-529F-4DD3-9BBB-CC3DCC65E0CA}" dt="2022-07-22T13:30:07.403" v="1638" actId="207"/>
          <ac:spMkLst>
            <pc:docMk/>
            <pc:sldMk cId="1672928532" sldId="284"/>
            <ac:spMk id="48" creationId="{1F652401-AE49-D667-0ADB-1D61D88E63C7}"/>
          </ac:spMkLst>
        </pc:spChg>
        <pc:spChg chg="add mod">
          <ac:chgData name="ngọc anh đoàn" userId="b0d8f51466c9e32b" providerId="LiveId" clId="{333FF779-529F-4DD3-9BBB-CC3DCC65E0CA}" dt="2022-07-22T13:30:07.403" v="1638" actId="207"/>
          <ac:spMkLst>
            <pc:docMk/>
            <pc:sldMk cId="1672928532" sldId="284"/>
            <ac:spMk id="49" creationId="{F8592CB5-7915-9225-7549-1F2A3366EF99}"/>
          </ac:spMkLst>
        </pc:spChg>
        <pc:spChg chg="add mod">
          <ac:chgData name="ngọc anh đoàn" userId="b0d8f51466c9e32b" providerId="LiveId" clId="{333FF779-529F-4DD3-9BBB-CC3DCC65E0CA}" dt="2022-07-22T13:30:35.321" v="1643" actId="1035"/>
          <ac:spMkLst>
            <pc:docMk/>
            <pc:sldMk cId="1672928532" sldId="284"/>
            <ac:spMk id="50" creationId="{F1B56E4F-A3F0-D999-0803-1246F3482830}"/>
          </ac:spMkLst>
        </pc:spChg>
        <pc:spChg chg="add mod">
          <ac:chgData name="ngọc anh đoàn" userId="b0d8f51466c9e32b" providerId="LiveId" clId="{333FF779-529F-4DD3-9BBB-CC3DCC65E0CA}" dt="2022-07-22T13:30:07.403" v="1638" actId="207"/>
          <ac:spMkLst>
            <pc:docMk/>
            <pc:sldMk cId="1672928532" sldId="284"/>
            <ac:spMk id="51" creationId="{F66A1727-850C-76C9-60E8-26ECA9B1C57E}"/>
          </ac:spMkLst>
        </pc:spChg>
        <pc:spChg chg="add mod">
          <ac:chgData name="ngọc anh đoàn" userId="b0d8f51466c9e32b" providerId="LiveId" clId="{333FF779-529F-4DD3-9BBB-CC3DCC65E0CA}" dt="2022-07-22T13:30:07.403" v="1638" actId="207"/>
          <ac:spMkLst>
            <pc:docMk/>
            <pc:sldMk cId="1672928532" sldId="284"/>
            <ac:spMk id="52" creationId="{515281FE-D277-5938-2C47-2457F76C98DB}"/>
          </ac:spMkLst>
        </pc:spChg>
        <pc:spChg chg="add mod">
          <ac:chgData name="ngọc anh đoàn" userId="b0d8f51466c9e32b" providerId="LiveId" clId="{333FF779-529F-4DD3-9BBB-CC3DCC65E0CA}" dt="2022-07-22T13:32:15.550" v="1679" actId="1076"/>
          <ac:spMkLst>
            <pc:docMk/>
            <pc:sldMk cId="1672928532" sldId="284"/>
            <ac:spMk id="53" creationId="{CCCCDA4B-0F1B-7E13-7C74-12368724A28D}"/>
          </ac:spMkLst>
        </pc:spChg>
        <pc:spChg chg="add mod">
          <ac:chgData name="ngọc anh đoàn" userId="b0d8f51466c9e32b" providerId="LiveId" clId="{333FF779-529F-4DD3-9BBB-CC3DCC65E0CA}" dt="2022-07-22T13:34:04.405" v="1709" actId="207"/>
          <ac:spMkLst>
            <pc:docMk/>
            <pc:sldMk cId="1672928532" sldId="284"/>
            <ac:spMk id="54" creationId="{96513B1A-9382-C6DB-40CF-27C7ACC0C526}"/>
          </ac:spMkLst>
        </pc:spChg>
        <pc:spChg chg="add mod">
          <ac:chgData name="ngọc anh đoàn" userId="b0d8f51466c9e32b" providerId="LiveId" clId="{333FF779-529F-4DD3-9BBB-CC3DCC65E0CA}" dt="2022-07-22T13:34:04.405" v="1709" actId="207"/>
          <ac:spMkLst>
            <pc:docMk/>
            <pc:sldMk cId="1672928532" sldId="284"/>
            <ac:spMk id="55" creationId="{92793ABB-AB0A-147A-E6B2-C4EE4DCB419B}"/>
          </ac:spMkLst>
        </pc:spChg>
        <pc:spChg chg="add mod">
          <ac:chgData name="ngọc anh đoàn" userId="b0d8f51466c9e32b" providerId="LiveId" clId="{333FF779-529F-4DD3-9BBB-CC3DCC65E0CA}" dt="2022-07-22T13:34:04.405" v="1709" actId="207"/>
          <ac:spMkLst>
            <pc:docMk/>
            <pc:sldMk cId="1672928532" sldId="284"/>
            <ac:spMk id="56" creationId="{6BDF128A-24FC-5D61-B9FA-0C43F3BB76CF}"/>
          </ac:spMkLst>
        </pc:spChg>
        <pc:spChg chg="add mod">
          <ac:chgData name="ngọc anh đoàn" userId="b0d8f51466c9e32b" providerId="LiveId" clId="{333FF779-529F-4DD3-9BBB-CC3DCC65E0CA}" dt="2022-07-22T13:34:04.405" v="1709" actId="207"/>
          <ac:spMkLst>
            <pc:docMk/>
            <pc:sldMk cId="1672928532" sldId="284"/>
            <ac:spMk id="57" creationId="{CD127CBF-756D-E2C9-A539-34A9D499CE9B}"/>
          </ac:spMkLst>
        </pc:spChg>
        <pc:spChg chg="add mod">
          <ac:chgData name="ngọc anh đoàn" userId="b0d8f51466c9e32b" providerId="LiveId" clId="{333FF779-529F-4DD3-9BBB-CC3DCC65E0CA}" dt="2022-07-22T13:34:08.185" v="1710" actId="207"/>
          <ac:spMkLst>
            <pc:docMk/>
            <pc:sldMk cId="1672928532" sldId="284"/>
            <ac:spMk id="58" creationId="{15F13C90-E186-C531-E761-75E06C54FF54}"/>
          </ac:spMkLst>
        </pc:spChg>
        <pc:spChg chg="add mod">
          <ac:chgData name="ngọc anh đoàn" userId="b0d8f51466c9e32b" providerId="LiveId" clId="{333FF779-529F-4DD3-9BBB-CC3DCC65E0CA}" dt="2022-07-22T13:34:04.405" v="1709" actId="207"/>
          <ac:spMkLst>
            <pc:docMk/>
            <pc:sldMk cId="1672928532" sldId="284"/>
            <ac:spMk id="59" creationId="{AE34D589-453A-0E62-257B-9A85F86CD52E}"/>
          </ac:spMkLst>
        </pc:spChg>
        <pc:spChg chg="add mod">
          <ac:chgData name="ngọc anh đoàn" userId="b0d8f51466c9e32b" providerId="LiveId" clId="{333FF779-529F-4DD3-9BBB-CC3DCC65E0CA}" dt="2022-07-22T13:34:04.405" v="1709" actId="207"/>
          <ac:spMkLst>
            <pc:docMk/>
            <pc:sldMk cId="1672928532" sldId="284"/>
            <ac:spMk id="60" creationId="{A2CEEA05-3064-F048-A8B1-30B87B6728B0}"/>
          </ac:spMkLst>
        </pc:spChg>
        <pc:spChg chg="add mod">
          <ac:chgData name="ngọc anh đoàn" userId="b0d8f51466c9e32b" providerId="LiveId" clId="{333FF779-529F-4DD3-9BBB-CC3DCC65E0CA}" dt="2022-07-22T13:34:04.405" v="1709" actId="207"/>
          <ac:spMkLst>
            <pc:docMk/>
            <pc:sldMk cId="1672928532" sldId="284"/>
            <ac:spMk id="61" creationId="{AA4282E7-3F3D-1565-6A37-BAD25C989D7A}"/>
          </ac:spMkLst>
        </pc:spChg>
        <pc:spChg chg="add mod">
          <ac:chgData name="ngọc anh đoàn" userId="b0d8f51466c9e32b" providerId="LiveId" clId="{333FF779-529F-4DD3-9BBB-CC3DCC65E0CA}" dt="2022-07-22T13:34:04.405" v="1709" actId="207"/>
          <ac:spMkLst>
            <pc:docMk/>
            <pc:sldMk cId="1672928532" sldId="284"/>
            <ac:spMk id="62" creationId="{67FC4986-C8F2-3381-C30A-15D7AD15A7A3}"/>
          </ac:spMkLst>
        </pc:spChg>
        <pc:spChg chg="add mod">
          <ac:chgData name="ngọc anh đoàn" userId="b0d8f51466c9e32b" providerId="LiveId" clId="{333FF779-529F-4DD3-9BBB-CC3DCC65E0CA}" dt="2022-07-22T13:34:04.405" v="1709" actId="207"/>
          <ac:spMkLst>
            <pc:docMk/>
            <pc:sldMk cId="1672928532" sldId="284"/>
            <ac:spMk id="63" creationId="{FCF5EAE4-8DFB-EE6F-E5F5-5FEE8A06AED6}"/>
          </ac:spMkLst>
        </pc:spChg>
        <pc:spChg chg="add mod">
          <ac:chgData name="ngọc anh đoàn" userId="b0d8f51466c9e32b" providerId="LiveId" clId="{333FF779-529F-4DD3-9BBB-CC3DCC65E0CA}" dt="2022-07-22T13:34:04.405" v="1709" actId="207"/>
          <ac:spMkLst>
            <pc:docMk/>
            <pc:sldMk cId="1672928532" sldId="284"/>
            <ac:spMk id="64" creationId="{9468B8CE-B8CA-F0FD-9341-6681D2DD940D}"/>
          </ac:spMkLst>
        </pc:spChg>
        <pc:spChg chg="add mod">
          <ac:chgData name="ngọc anh đoàn" userId="b0d8f51466c9e32b" providerId="LiveId" clId="{333FF779-529F-4DD3-9BBB-CC3DCC65E0CA}" dt="2022-07-22T13:48:58.905" v="1845" actId="1036"/>
          <ac:spMkLst>
            <pc:docMk/>
            <pc:sldMk cId="1672928532" sldId="284"/>
            <ac:spMk id="65" creationId="{B6C2BA91-A5E7-DA30-0689-ACDE5D5C7055}"/>
          </ac:spMkLst>
        </pc:spChg>
        <pc:spChg chg="add mod">
          <ac:chgData name="ngọc anh đoàn" userId="b0d8f51466c9e32b" providerId="LiveId" clId="{333FF779-529F-4DD3-9BBB-CC3DCC65E0CA}" dt="2022-07-22T13:48:53.131" v="1842" actId="1076"/>
          <ac:spMkLst>
            <pc:docMk/>
            <pc:sldMk cId="1672928532" sldId="284"/>
            <ac:spMk id="66" creationId="{8FDFB868-10F8-E0ED-40BF-872AFDC328AF}"/>
          </ac:spMkLst>
        </pc:spChg>
        <pc:spChg chg="add mod">
          <ac:chgData name="ngọc anh đoàn" userId="b0d8f51466c9e32b" providerId="LiveId" clId="{333FF779-529F-4DD3-9BBB-CC3DCC65E0CA}" dt="2022-07-22T13:48:56.171" v="1844" actId="1036"/>
          <ac:spMkLst>
            <pc:docMk/>
            <pc:sldMk cId="1672928532" sldId="284"/>
            <ac:spMk id="67" creationId="{B113A8B9-BFFA-D98F-2FB0-EAC41A1A2651}"/>
          </ac:spMkLst>
        </pc:spChg>
        <pc:spChg chg="add mod">
          <ac:chgData name="ngọc anh đoàn" userId="b0d8f51466c9e32b" providerId="LiveId" clId="{333FF779-529F-4DD3-9BBB-CC3DCC65E0CA}" dt="2022-07-22T13:47:49.445" v="1832" actId="1076"/>
          <ac:spMkLst>
            <pc:docMk/>
            <pc:sldMk cId="1672928532" sldId="284"/>
            <ac:spMk id="68" creationId="{D9E6E6A6-BF62-B716-AEC7-914EC226525B}"/>
          </ac:spMkLst>
        </pc:spChg>
        <pc:spChg chg="add mod">
          <ac:chgData name="ngọc anh đoàn" userId="b0d8f51466c9e32b" providerId="LiveId" clId="{333FF779-529F-4DD3-9BBB-CC3DCC65E0CA}" dt="2022-07-22T13:47:44.904" v="1831" actId="1076"/>
          <ac:spMkLst>
            <pc:docMk/>
            <pc:sldMk cId="1672928532" sldId="284"/>
            <ac:spMk id="69" creationId="{68A4362D-A57F-A01B-C669-513D76936402}"/>
          </ac:spMkLst>
        </pc:spChg>
        <pc:spChg chg="add mod">
          <ac:chgData name="ngọc anh đoàn" userId="b0d8f51466c9e32b" providerId="LiveId" clId="{333FF779-529F-4DD3-9BBB-CC3DCC65E0CA}" dt="2022-07-22T13:49:30.863" v="1853" actId="1076"/>
          <ac:spMkLst>
            <pc:docMk/>
            <pc:sldMk cId="1672928532" sldId="284"/>
            <ac:spMk id="70" creationId="{4326B5E5-3208-E6A5-7C09-50E79D8D4F65}"/>
          </ac:spMkLst>
        </pc:spChg>
        <pc:spChg chg="add mod">
          <ac:chgData name="ngọc anh đoàn" userId="b0d8f51466c9e32b" providerId="LiveId" clId="{333FF779-529F-4DD3-9BBB-CC3DCC65E0CA}" dt="2022-07-22T13:49:57.172" v="1860" actId="1076"/>
          <ac:spMkLst>
            <pc:docMk/>
            <pc:sldMk cId="1672928532" sldId="284"/>
            <ac:spMk id="71" creationId="{CA01637D-9107-2C50-0460-EBF8CB4FF841}"/>
          </ac:spMkLst>
        </pc:spChg>
        <pc:spChg chg="add mod">
          <ac:chgData name="ngọc anh đoàn" userId="b0d8f51466c9e32b" providerId="LiveId" clId="{333FF779-529F-4DD3-9BBB-CC3DCC65E0CA}" dt="2022-07-22T13:49:49.183" v="1858" actId="1076"/>
          <ac:spMkLst>
            <pc:docMk/>
            <pc:sldMk cId="1672928532" sldId="284"/>
            <ac:spMk id="72" creationId="{FD7524F0-F617-5E99-533D-01AA75612C45}"/>
          </ac:spMkLst>
        </pc:spChg>
        <pc:spChg chg="add mod">
          <ac:chgData name="ngọc anh đoàn" userId="b0d8f51466c9e32b" providerId="LiveId" clId="{333FF779-529F-4DD3-9BBB-CC3DCC65E0CA}" dt="2022-07-22T13:49:34.882" v="1854" actId="1076"/>
          <ac:spMkLst>
            <pc:docMk/>
            <pc:sldMk cId="1672928532" sldId="284"/>
            <ac:spMk id="73" creationId="{7586D7E3-C9D3-9757-3024-941865E26991}"/>
          </ac:spMkLst>
        </pc:spChg>
        <pc:spChg chg="add mod">
          <ac:chgData name="ngọc anh đoàn" userId="b0d8f51466c9e32b" providerId="LiveId" clId="{333FF779-529F-4DD3-9BBB-CC3DCC65E0CA}" dt="2022-07-22T13:49:15.990" v="1850" actId="1076"/>
          <ac:spMkLst>
            <pc:docMk/>
            <pc:sldMk cId="1672928532" sldId="284"/>
            <ac:spMk id="74" creationId="{9BA04521-4FCD-F0A7-E029-5FB2BAE06826}"/>
          </ac:spMkLst>
        </pc:spChg>
        <pc:spChg chg="add mod">
          <ac:chgData name="ngọc anh đoàn" userId="b0d8f51466c9e32b" providerId="LiveId" clId="{333FF779-529F-4DD3-9BBB-CC3DCC65E0CA}" dt="2022-07-22T13:50:16.338" v="1867" actId="1035"/>
          <ac:spMkLst>
            <pc:docMk/>
            <pc:sldMk cId="1672928532" sldId="284"/>
            <ac:spMk id="75" creationId="{38E7BED0-98F9-CA10-4D25-CBE5CBDC70CB}"/>
          </ac:spMkLst>
        </pc:spChg>
        <pc:spChg chg="add del mod">
          <ac:chgData name="ngọc anh đoàn" userId="b0d8f51466c9e32b" providerId="LiveId" clId="{333FF779-529F-4DD3-9BBB-CC3DCC65E0CA}" dt="2022-07-22T13:43:18.139" v="1802" actId="478"/>
          <ac:spMkLst>
            <pc:docMk/>
            <pc:sldMk cId="1672928532" sldId="284"/>
            <ac:spMk id="76" creationId="{B33C219F-A641-811D-C185-B5D439643773}"/>
          </ac:spMkLst>
        </pc:spChg>
        <pc:grpChg chg="del">
          <ac:chgData name="ngọc anh đoàn" userId="b0d8f51466c9e32b" providerId="LiveId" clId="{333FF779-529F-4DD3-9BBB-CC3DCC65E0CA}" dt="2022-07-22T13:24:03.561" v="1546" actId="478"/>
          <ac:grpSpMkLst>
            <pc:docMk/>
            <pc:sldMk cId="1672928532" sldId="284"/>
            <ac:grpSpMk id="2" creationId="{37CDE34C-0207-4DA8-9975-A04750C29BCD}"/>
          </ac:grpSpMkLst>
        </pc:grpChg>
        <pc:grpChg chg="del">
          <ac:chgData name="ngọc anh đoàn" userId="b0d8f51466c9e32b" providerId="LiveId" clId="{333FF779-529F-4DD3-9BBB-CC3DCC65E0CA}" dt="2022-07-22T13:24:03.561" v="1546" actId="478"/>
          <ac:grpSpMkLst>
            <pc:docMk/>
            <pc:sldMk cId="1672928532" sldId="284"/>
            <ac:grpSpMk id="27" creationId="{416122DF-73FE-415E-9567-AC7F2E37F04F}"/>
          </ac:grpSpMkLst>
        </pc:grpChg>
        <pc:grpChg chg="del">
          <ac:chgData name="ngọc anh đoàn" userId="b0d8f51466c9e32b" providerId="LiveId" clId="{333FF779-529F-4DD3-9BBB-CC3DCC65E0CA}" dt="2022-07-22T13:24:03.561" v="1546" actId="478"/>
          <ac:grpSpMkLst>
            <pc:docMk/>
            <pc:sldMk cId="1672928532" sldId="284"/>
            <ac:grpSpMk id="28" creationId="{D48AE636-9D2E-405B-AAB6-5C60CCC78D63}"/>
          </ac:grpSpMkLst>
        </pc:grpChg>
        <pc:grpChg chg="del">
          <ac:chgData name="ngọc anh đoàn" userId="b0d8f51466c9e32b" providerId="LiveId" clId="{333FF779-529F-4DD3-9BBB-CC3DCC65E0CA}" dt="2022-07-22T13:24:03.561" v="1546" actId="478"/>
          <ac:grpSpMkLst>
            <pc:docMk/>
            <pc:sldMk cId="1672928532" sldId="284"/>
            <ac:grpSpMk id="29" creationId="{313AF841-F12A-4119-B69D-EC50774D1203}"/>
          </ac:grpSpMkLst>
        </pc:grpChg>
        <pc:picChg chg="del">
          <ac:chgData name="ngọc anh đoàn" userId="b0d8f51466c9e32b" providerId="LiveId" clId="{333FF779-529F-4DD3-9BBB-CC3DCC65E0CA}" dt="2022-07-22T13:24:04.691" v="1547" actId="478"/>
          <ac:picMkLst>
            <pc:docMk/>
            <pc:sldMk cId="1672928532" sldId="284"/>
            <ac:picMk id="25" creationId="{9125F268-3697-4FB2-A1CD-5E438B519262}"/>
          </ac:picMkLst>
        </pc:picChg>
        <pc:picChg chg="add mod">
          <ac:chgData name="ngọc anh đoàn" userId="b0d8f51466c9e32b" providerId="LiveId" clId="{333FF779-529F-4DD3-9BBB-CC3DCC65E0CA}" dt="2022-07-22T13:24:06.800" v="1549"/>
          <ac:picMkLst>
            <pc:docMk/>
            <pc:sldMk cId="1672928532" sldId="284"/>
            <ac:picMk id="30" creationId="{CC2BCB0F-D678-EF2B-31B7-B484855A09F7}"/>
          </ac:picMkLst>
        </pc:picChg>
        <pc:cxnChg chg="del">
          <ac:chgData name="ngọc anh đoàn" userId="b0d8f51466c9e32b" providerId="LiveId" clId="{333FF779-529F-4DD3-9BBB-CC3DCC65E0CA}" dt="2022-07-22T13:24:03.561" v="1546" actId="478"/>
          <ac:cxnSpMkLst>
            <pc:docMk/>
            <pc:sldMk cId="1672928532" sldId="284"/>
            <ac:cxnSpMk id="11" creationId="{00000000-0000-0000-0000-000000000000}"/>
          </ac:cxnSpMkLst>
        </pc:cxnChg>
        <pc:cxnChg chg="del">
          <ac:chgData name="ngọc anh đoàn" userId="b0d8f51466c9e32b" providerId="LiveId" clId="{333FF779-529F-4DD3-9BBB-CC3DCC65E0CA}" dt="2022-07-22T13:24:03.561" v="1546" actId="478"/>
          <ac:cxnSpMkLst>
            <pc:docMk/>
            <pc:sldMk cId="1672928532" sldId="284"/>
            <ac:cxnSpMk id="14" creationId="{00000000-0000-0000-0000-000000000000}"/>
          </ac:cxnSpMkLst>
        </pc:cxnChg>
        <pc:cxnChg chg="del">
          <ac:chgData name="ngọc anh đoàn" userId="b0d8f51466c9e32b" providerId="LiveId" clId="{333FF779-529F-4DD3-9BBB-CC3DCC65E0CA}" dt="2022-07-22T13:24:03.561" v="1546" actId="478"/>
          <ac:cxnSpMkLst>
            <pc:docMk/>
            <pc:sldMk cId="1672928532" sldId="284"/>
            <ac:cxnSpMk id="17" creationId="{00000000-0000-0000-0000-000000000000}"/>
          </ac:cxnSpMkLst>
        </pc:cxnChg>
        <pc:cxnChg chg="del">
          <ac:chgData name="ngọc anh đoàn" userId="b0d8f51466c9e32b" providerId="LiveId" clId="{333FF779-529F-4DD3-9BBB-CC3DCC65E0CA}" dt="2022-07-22T13:24:03.561" v="1546" actId="478"/>
          <ac:cxnSpMkLst>
            <pc:docMk/>
            <pc:sldMk cId="1672928532" sldId="284"/>
            <ac:cxnSpMk id="20" creationId="{00000000-0000-0000-0000-000000000000}"/>
          </ac:cxnSpMkLst>
        </pc:cxnChg>
      </pc:sldChg>
      <pc:sldChg chg="delSp modSp mod ord modTransition delAnim modAnim">
        <pc:chgData name="ngọc anh đoàn" userId="b0d8f51466c9e32b" providerId="LiveId" clId="{333FF779-529F-4DD3-9BBB-CC3DCC65E0CA}" dt="2022-07-22T14:00:28.367" v="2010"/>
        <pc:sldMkLst>
          <pc:docMk/>
          <pc:sldMk cId="3326306695" sldId="294"/>
        </pc:sldMkLst>
        <pc:spChg chg="mod">
          <ac:chgData name="ngọc anh đoàn" userId="b0d8f51466c9e32b" providerId="LiveId" clId="{333FF779-529F-4DD3-9BBB-CC3DCC65E0CA}" dt="2022-07-22T13:57:18.560" v="1989" actId="404"/>
          <ac:spMkLst>
            <pc:docMk/>
            <pc:sldMk cId="3326306695" sldId="294"/>
            <ac:spMk id="18" creationId="{813D66B9-4A09-462C-AA26-03692FE6AEA6}"/>
          </ac:spMkLst>
        </pc:spChg>
        <pc:spChg chg="del">
          <ac:chgData name="ngọc anh đoàn" userId="b0d8f51466c9e32b" providerId="LiveId" clId="{333FF779-529F-4DD3-9BBB-CC3DCC65E0CA}" dt="2022-07-22T13:57:23.694" v="1990" actId="478"/>
          <ac:spMkLst>
            <pc:docMk/>
            <pc:sldMk cId="3326306695" sldId="294"/>
            <ac:spMk id="25" creationId="{91E2F301-64C4-4CDE-B909-B4A9737784F3}"/>
          </ac:spMkLst>
        </pc:spChg>
      </pc:sldChg>
      <pc:sldChg chg="modTransition">
        <pc:chgData name="ngọc anh đoàn" userId="b0d8f51466c9e32b" providerId="LiveId" clId="{333FF779-529F-4DD3-9BBB-CC3DCC65E0CA}" dt="2022-07-22T13:59:42.112" v="2001"/>
        <pc:sldMkLst>
          <pc:docMk/>
          <pc:sldMk cId="544974436" sldId="295"/>
        </pc:sldMkLst>
      </pc:sldChg>
      <pc:sldChg chg="addSp delSp modSp mod ord modTransition delAnim modAnim">
        <pc:chgData name="ngọc anh đoàn" userId="b0d8f51466c9e32b" providerId="LiveId" clId="{333FF779-529F-4DD3-9BBB-CC3DCC65E0CA}" dt="2022-07-22T14:00:01.348" v="2005"/>
        <pc:sldMkLst>
          <pc:docMk/>
          <pc:sldMk cId="800733345" sldId="296"/>
        </pc:sldMkLst>
        <pc:spChg chg="del">
          <ac:chgData name="ngọc anh đoàn" userId="b0d8f51466c9e32b" providerId="LiveId" clId="{333FF779-529F-4DD3-9BBB-CC3DCC65E0CA}" dt="2022-07-21T08:36:30.495" v="399" actId="478"/>
          <ac:spMkLst>
            <pc:docMk/>
            <pc:sldMk cId="800733345" sldId="296"/>
            <ac:spMk id="15" creationId="{AFD28298-D2D2-47B2-9D4E-A285E56F8028}"/>
          </ac:spMkLst>
        </pc:spChg>
        <pc:spChg chg="del">
          <ac:chgData name="ngọc anh đoàn" userId="b0d8f51466c9e32b" providerId="LiveId" clId="{333FF779-529F-4DD3-9BBB-CC3DCC65E0CA}" dt="2022-07-21T08:36:30.495" v="399" actId="478"/>
          <ac:spMkLst>
            <pc:docMk/>
            <pc:sldMk cId="800733345" sldId="296"/>
            <ac:spMk id="17" creationId="{EDBD1D57-5C40-43B7-893A-60793D348428}"/>
          </ac:spMkLst>
        </pc:spChg>
        <pc:spChg chg="del">
          <ac:chgData name="ngọc anh đoàn" userId="b0d8f51466c9e32b" providerId="LiveId" clId="{333FF779-529F-4DD3-9BBB-CC3DCC65E0CA}" dt="2022-07-21T08:36:30.495" v="399" actId="478"/>
          <ac:spMkLst>
            <pc:docMk/>
            <pc:sldMk cId="800733345" sldId="296"/>
            <ac:spMk id="19" creationId="{8BFCF67D-D701-4307-A94F-14C400D2BAD8}"/>
          </ac:spMkLst>
        </pc:spChg>
        <pc:spChg chg="del">
          <ac:chgData name="ngọc anh đoàn" userId="b0d8f51466c9e32b" providerId="LiveId" clId="{333FF779-529F-4DD3-9BBB-CC3DCC65E0CA}" dt="2022-07-21T08:36:30.495" v="399" actId="478"/>
          <ac:spMkLst>
            <pc:docMk/>
            <pc:sldMk cId="800733345" sldId="296"/>
            <ac:spMk id="21" creationId="{B5A491E9-D1FE-4C87-A8C9-E3666C9091A1}"/>
          </ac:spMkLst>
        </pc:spChg>
        <pc:spChg chg="del">
          <ac:chgData name="ngọc anh đoàn" userId="b0d8f51466c9e32b" providerId="LiveId" clId="{333FF779-529F-4DD3-9BBB-CC3DCC65E0CA}" dt="2022-07-21T08:36:27.450" v="398" actId="478"/>
          <ac:spMkLst>
            <pc:docMk/>
            <pc:sldMk cId="800733345" sldId="296"/>
            <ac:spMk id="36" creationId="{7410CAE6-B4C1-41C2-A1F5-6458F9B7EED9}"/>
          </ac:spMkLst>
        </pc:spChg>
        <pc:spChg chg="del">
          <ac:chgData name="ngọc anh đoàn" userId="b0d8f51466c9e32b" providerId="LiveId" clId="{333FF779-529F-4DD3-9BBB-CC3DCC65E0CA}" dt="2022-07-21T08:36:26.503" v="397" actId="478"/>
          <ac:spMkLst>
            <pc:docMk/>
            <pc:sldMk cId="800733345" sldId="296"/>
            <ac:spMk id="38" creationId="{6781A8B4-6FA0-4C6E-BC80-65970E200E1B}"/>
          </ac:spMkLst>
        </pc:spChg>
        <pc:spChg chg="mod">
          <ac:chgData name="ngọc anh đoàn" userId="b0d8f51466c9e32b" providerId="LiveId" clId="{333FF779-529F-4DD3-9BBB-CC3DCC65E0CA}" dt="2022-07-21T08:38:36.995" v="485" actId="20577"/>
          <ac:spMkLst>
            <pc:docMk/>
            <pc:sldMk cId="800733345" sldId="296"/>
            <ac:spMk id="46" creationId="{AF8FAAB8-84FA-ED72-679B-B0E68B15CB54}"/>
          </ac:spMkLst>
        </pc:spChg>
        <pc:spChg chg="mod">
          <ac:chgData name="ngọc anh đoàn" userId="b0d8f51466c9e32b" providerId="LiveId" clId="{333FF779-529F-4DD3-9BBB-CC3DCC65E0CA}" dt="2022-07-21T08:38:25.446" v="476" actId="1076"/>
          <ac:spMkLst>
            <pc:docMk/>
            <pc:sldMk cId="800733345" sldId="296"/>
            <ac:spMk id="47" creationId="{AD1641E9-2FCF-ED43-3329-062DB2ADB995}"/>
          </ac:spMkLst>
        </pc:spChg>
        <pc:spChg chg="mod">
          <ac:chgData name="ngọc anh đoàn" userId="b0d8f51466c9e32b" providerId="LiveId" clId="{333FF779-529F-4DD3-9BBB-CC3DCC65E0CA}" dt="2022-07-21T08:39:13.194" v="503" actId="20577"/>
          <ac:spMkLst>
            <pc:docMk/>
            <pc:sldMk cId="800733345" sldId="296"/>
            <ac:spMk id="51" creationId="{AAD7E843-5378-BC30-3681-EDB0F5AC262D}"/>
          </ac:spMkLst>
        </pc:spChg>
        <pc:spChg chg="mod">
          <ac:chgData name="ngọc anh đoàn" userId="b0d8f51466c9e32b" providerId="LiveId" clId="{333FF779-529F-4DD3-9BBB-CC3DCC65E0CA}" dt="2022-07-21T08:39:07.811" v="498" actId="1076"/>
          <ac:spMkLst>
            <pc:docMk/>
            <pc:sldMk cId="800733345" sldId="296"/>
            <ac:spMk id="52" creationId="{DF7DC77F-3CFC-E123-4852-602BC9C69D00}"/>
          </ac:spMkLst>
        </pc:spChg>
        <pc:spChg chg="add mod">
          <ac:chgData name="ngọc anh đoàn" userId="b0d8f51466c9e32b" providerId="LiveId" clId="{333FF779-529F-4DD3-9BBB-CC3DCC65E0CA}" dt="2022-07-21T08:38:47.304" v="489" actId="20577"/>
          <ac:spMkLst>
            <pc:docMk/>
            <pc:sldMk cId="800733345" sldId="296"/>
            <ac:spMk id="53" creationId="{36766991-CF7D-A717-E33D-06B59A05D9D6}"/>
          </ac:spMkLst>
        </pc:spChg>
        <pc:spChg chg="add mod">
          <ac:chgData name="ngọc anh đoàn" userId="b0d8f51466c9e32b" providerId="LiveId" clId="{333FF779-529F-4DD3-9BBB-CC3DCC65E0CA}" dt="2022-07-21T08:39:29.205" v="517" actId="1035"/>
          <ac:spMkLst>
            <pc:docMk/>
            <pc:sldMk cId="800733345" sldId="296"/>
            <ac:spMk id="54" creationId="{EF8CEE15-B7B3-0ACE-8A4E-4FEC9E57B5D3}"/>
          </ac:spMkLst>
        </pc:spChg>
        <pc:spChg chg="add mod">
          <ac:chgData name="ngọc anh đoàn" userId="b0d8f51466c9e32b" providerId="LiveId" clId="{333FF779-529F-4DD3-9BBB-CC3DCC65E0CA}" dt="2022-07-21T08:37:52.612" v="461" actId="1076"/>
          <ac:spMkLst>
            <pc:docMk/>
            <pc:sldMk cId="800733345" sldId="296"/>
            <ac:spMk id="55" creationId="{46614E52-6BA5-EF40-7118-F06822A7A9E1}"/>
          </ac:spMkLst>
        </pc:spChg>
        <pc:spChg chg="add mod">
          <ac:chgData name="ngọc anh đoàn" userId="b0d8f51466c9e32b" providerId="LiveId" clId="{333FF779-529F-4DD3-9BBB-CC3DCC65E0CA}" dt="2022-07-21T08:37:43.039" v="457" actId="1076"/>
          <ac:spMkLst>
            <pc:docMk/>
            <pc:sldMk cId="800733345" sldId="296"/>
            <ac:spMk id="56" creationId="{3665BE18-22A9-B772-CB95-51BB77DFFE3C}"/>
          </ac:spMkLst>
        </pc:spChg>
        <pc:spChg chg="add mod">
          <ac:chgData name="ngọc anh đoàn" userId="b0d8f51466c9e32b" providerId="LiveId" clId="{333FF779-529F-4DD3-9BBB-CC3DCC65E0CA}" dt="2022-07-21T08:38:12.611" v="467" actId="1076"/>
          <ac:spMkLst>
            <pc:docMk/>
            <pc:sldMk cId="800733345" sldId="296"/>
            <ac:spMk id="58" creationId="{5E7BEC4F-43CE-6A11-2664-7F17D78634C3}"/>
          </ac:spMkLst>
        </pc:spChg>
        <pc:spChg chg="add mod">
          <ac:chgData name="ngọc anh đoàn" userId="b0d8f51466c9e32b" providerId="LiveId" clId="{333FF779-529F-4DD3-9BBB-CC3DCC65E0CA}" dt="2022-07-21T08:36:44.381" v="401"/>
          <ac:spMkLst>
            <pc:docMk/>
            <pc:sldMk cId="800733345" sldId="296"/>
            <ac:spMk id="60" creationId="{9CF06C20-FD4A-2C9C-0541-96A7B367D0A9}"/>
          </ac:spMkLst>
        </pc:spChg>
        <pc:spChg chg="add mod">
          <ac:chgData name="ngọc anh đoàn" userId="b0d8f51466c9e32b" providerId="LiveId" clId="{333FF779-529F-4DD3-9BBB-CC3DCC65E0CA}" dt="2022-07-21T08:36:44.381" v="401"/>
          <ac:spMkLst>
            <pc:docMk/>
            <pc:sldMk cId="800733345" sldId="296"/>
            <ac:spMk id="61" creationId="{FD4EC0A9-443D-7290-2636-B4B930B79630}"/>
          </ac:spMkLst>
        </pc:spChg>
        <pc:spChg chg="add mod">
          <ac:chgData name="ngọc anh đoàn" userId="b0d8f51466c9e32b" providerId="LiveId" clId="{333FF779-529F-4DD3-9BBB-CC3DCC65E0CA}" dt="2022-07-21T08:37:02.133" v="424" actId="20577"/>
          <ac:spMkLst>
            <pc:docMk/>
            <pc:sldMk cId="800733345" sldId="296"/>
            <ac:spMk id="64" creationId="{6802A5A4-7C08-0900-4038-8256C07F130F}"/>
          </ac:spMkLst>
        </pc:spChg>
        <pc:spChg chg="add mod">
          <ac:chgData name="ngọc anh đoàn" userId="b0d8f51466c9e32b" providerId="LiveId" clId="{333FF779-529F-4DD3-9BBB-CC3DCC65E0CA}" dt="2022-07-21T08:37:14.476" v="435" actId="14100"/>
          <ac:spMkLst>
            <pc:docMk/>
            <pc:sldMk cId="800733345" sldId="296"/>
            <ac:spMk id="65" creationId="{93816C38-C7A3-C877-9AD3-B94E96B8A77A}"/>
          </ac:spMkLst>
        </pc:spChg>
        <pc:spChg chg="add mod">
          <ac:chgData name="ngọc anh đoàn" userId="b0d8f51466c9e32b" providerId="LiveId" clId="{333FF779-529F-4DD3-9BBB-CC3DCC65E0CA}" dt="2022-07-21T08:37:25.470" v="445" actId="20577"/>
          <ac:spMkLst>
            <pc:docMk/>
            <pc:sldMk cId="800733345" sldId="296"/>
            <ac:spMk id="66" creationId="{05FE741B-AEA0-3075-2D86-9FF31E0FDCA4}"/>
          </ac:spMkLst>
        </pc:spChg>
        <pc:spChg chg="add mod">
          <ac:chgData name="ngọc anh đoàn" userId="b0d8f51466c9e32b" providerId="LiveId" clId="{333FF779-529F-4DD3-9BBB-CC3DCC65E0CA}" dt="2022-07-21T08:36:47.700" v="403" actId="20577"/>
          <ac:spMkLst>
            <pc:docMk/>
            <pc:sldMk cId="800733345" sldId="296"/>
            <ac:spMk id="67" creationId="{AB98C5CD-A10B-CC39-838C-1F4AEEA023B2}"/>
          </ac:spMkLst>
        </pc:spChg>
        <pc:grpChg chg="del">
          <ac:chgData name="ngọc anh đoàn" userId="b0d8f51466c9e32b" providerId="LiveId" clId="{333FF779-529F-4DD3-9BBB-CC3DCC65E0CA}" dt="2022-07-21T08:36:30.495" v="399" actId="478"/>
          <ac:grpSpMkLst>
            <pc:docMk/>
            <pc:sldMk cId="800733345" sldId="296"/>
            <ac:grpSpMk id="14" creationId="{97B6F9B1-DED7-433A-B794-A451578FC99A}"/>
          </ac:grpSpMkLst>
        </pc:grpChg>
        <pc:grpChg chg="del">
          <ac:chgData name="ngọc anh đoàn" userId="b0d8f51466c9e32b" providerId="LiveId" clId="{333FF779-529F-4DD3-9BBB-CC3DCC65E0CA}" dt="2022-07-21T08:36:30.495" v="399" actId="478"/>
          <ac:grpSpMkLst>
            <pc:docMk/>
            <pc:sldMk cId="800733345" sldId="296"/>
            <ac:grpSpMk id="16" creationId="{7E47FB22-8F95-4AD3-A8FD-1FB35689D9D4}"/>
          </ac:grpSpMkLst>
        </pc:grpChg>
        <pc:grpChg chg="del">
          <ac:chgData name="ngọc anh đoàn" userId="b0d8f51466c9e32b" providerId="LiveId" clId="{333FF779-529F-4DD3-9BBB-CC3DCC65E0CA}" dt="2022-07-21T08:36:30.495" v="399" actId="478"/>
          <ac:grpSpMkLst>
            <pc:docMk/>
            <pc:sldMk cId="800733345" sldId="296"/>
            <ac:grpSpMk id="18" creationId="{B676E79C-3BE0-44B1-B7B6-885C849BCB9F}"/>
          </ac:grpSpMkLst>
        </pc:grpChg>
        <pc:grpChg chg="del">
          <ac:chgData name="ngọc anh đoàn" userId="b0d8f51466c9e32b" providerId="LiveId" clId="{333FF779-529F-4DD3-9BBB-CC3DCC65E0CA}" dt="2022-07-21T08:36:30.495" v="399" actId="478"/>
          <ac:grpSpMkLst>
            <pc:docMk/>
            <pc:sldMk cId="800733345" sldId="296"/>
            <ac:grpSpMk id="20" creationId="{A46708C8-604E-429B-ABC7-3F35BFB5B45F}"/>
          </ac:grpSpMkLst>
        </pc:grpChg>
        <pc:grpChg chg="del">
          <ac:chgData name="ngọc anh đoàn" userId="b0d8f51466c9e32b" providerId="LiveId" clId="{333FF779-529F-4DD3-9BBB-CC3DCC65E0CA}" dt="2022-07-21T08:36:30.495" v="399" actId="478"/>
          <ac:grpSpMkLst>
            <pc:docMk/>
            <pc:sldMk cId="800733345" sldId="296"/>
            <ac:grpSpMk id="39" creationId="{45781710-EC04-4690-A94C-896253AB29F8}"/>
          </ac:grpSpMkLst>
        </pc:grpChg>
        <pc:grpChg chg="del">
          <ac:chgData name="ngọc anh đoàn" userId="b0d8f51466c9e32b" providerId="LiveId" clId="{333FF779-529F-4DD3-9BBB-CC3DCC65E0CA}" dt="2022-07-21T08:36:30.495" v="399" actId="478"/>
          <ac:grpSpMkLst>
            <pc:docMk/>
            <pc:sldMk cId="800733345" sldId="296"/>
            <ac:grpSpMk id="40" creationId="{91BB8745-0DD0-438D-BADA-D0C423601EF7}"/>
          </ac:grpSpMkLst>
        </pc:grpChg>
        <pc:grpChg chg="del">
          <ac:chgData name="ngọc anh đoàn" userId="b0d8f51466c9e32b" providerId="LiveId" clId="{333FF779-529F-4DD3-9BBB-CC3DCC65E0CA}" dt="2022-07-21T08:36:30.495" v="399" actId="478"/>
          <ac:grpSpMkLst>
            <pc:docMk/>
            <pc:sldMk cId="800733345" sldId="296"/>
            <ac:grpSpMk id="41" creationId="{57FD9B8B-1D6B-43BF-BDD7-37A2D00E6EB9}"/>
          </ac:grpSpMkLst>
        </pc:grpChg>
        <pc:grpChg chg="del">
          <ac:chgData name="ngọc anh đoàn" userId="b0d8f51466c9e32b" providerId="LiveId" clId="{333FF779-529F-4DD3-9BBB-CC3DCC65E0CA}" dt="2022-07-21T08:36:30.495" v="399" actId="478"/>
          <ac:grpSpMkLst>
            <pc:docMk/>
            <pc:sldMk cId="800733345" sldId="296"/>
            <ac:grpSpMk id="42" creationId="{6F6AB393-9A79-4F80-8FFE-2997DB3CFE52}"/>
          </ac:grpSpMkLst>
        </pc:grpChg>
        <pc:grpChg chg="add mod">
          <ac:chgData name="ngọc anh đoàn" userId="b0d8f51466c9e32b" providerId="LiveId" clId="{333FF779-529F-4DD3-9BBB-CC3DCC65E0CA}" dt="2022-07-21T08:36:44.381" v="401"/>
          <ac:grpSpMkLst>
            <pc:docMk/>
            <pc:sldMk cId="800733345" sldId="296"/>
            <ac:grpSpMk id="43" creationId="{829BEBE6-5EC3-A6BA-051B-DEB9532B3062}"/>
          </ac:grpSpMkLst>
        </pc:grpChg>
        <pc:grpChg chg="mod">
          <ac:chgData name="ngọc anh đoàn" userId="b0d8f51466c9e32b" providerId="LiveId" clId="{333FF779-529F-4DD3-9BBB-CC3DCC65E0CA}" dt="2022-07-21T08:36:44.381" v="401"/>
          <ac:grpSpMkLst>
            <pc:docMk/>
            <pc:sldMk cId="800733345" sldId="296"/>
            <ac:grpSpMk id="44" creationId="{BDD3A2AD-6460-5765-9D3E-15DFEC03C66B}"/>
          </ac:grpSpMkLst>
        </pc:grpChg>
        <pc:grpChg chg="add mod">
          <ac:chgData name="ngọc anh đoàn" userId="b0d8f51466c9e32b" providerId="LiveId" clId="{333FF779-529F-4DD3-9BBB-CC3DCC65E0CA}" dt="2022-07-21T08:36:44.381" v="401"/>
          <ac:grpSpMkLst>
            <pc:docMk/>
            <pc:sldMk cId="800733345" sldId="296"/>
            <ac:grpSpMk id="48" creationId="{9DFAF345-E05A-14B1-AEB4-1175BE22BA3C}"/>
          </ac:grpSpMkLst>
        </pc:grpChg>
        <pc:grpChg chg="mod">
          <ac:chgData name="ngọc anh đoàn" userId="b0d8f51466c9e32b" providerId="LiveId" clId="{333FF779-529F-4DD3-9BBB-CC3DCC65E0CA}" dt="2022-07-21T08:36:44.381" v="401"/>
          <ac:grpSpMkLst>
            <pc:docMk/>
            <pc:sldMk cId="800733345" sldId="296"/>
            <ac:grpSpMk id="49" creationId="{F041BA20-B32E-E538-939A-948F27569CE3}"/>
          </ac:grpSpMkLst>
        </pc:grpChg>
        <pc:picChg chg="mod">
          <ac:chgData name="ngọc anh đoàn" userId="b0d8f51466c9e32b" providerId="LiveId" clId="{333FF779-529F-4DD3-9BBB-CC3DCC65E0CA}" dt="2022-07-21T08:36:34.130" v="400" actId="14100"/>
          <ac:picMkLst>
            <pc:docMk/>
            <pc:sldMk cId="800733345" sldId="296"/>
            <ac:picMk id="3" creationId="{D1F58015-8858-4FC5-B1AD-856AB29B3B7F}"/>
          </ac:picMkLst>
        </pc:picChg>
        <pc:picChg chg="del">
          <ac:chgData name="ngọc anh đoàn" userId="b0d8f51466c9e32b" providerId="LiveId" clId="{333FF779-529F-4DD3-9BBB-CC3DCC65E0CA}" dt="2022-07-21T08:36:24.582" v="396" actId="478"/>
          <ac:picMkLst>
            <pc:docMk/>
            <pc:sldMk cId="800733345" sldId="296"/>
            <ac:picMk id="37" creationId="{FC645ED5-546D-4239-8AD8-1E18589EC4E5}"/>
          </ac:picMkLst>
        </pc:picChg>
        <pc:picChg chg="add mod">
          <ac:chgData name="ngọc anh đoàn" userId="b0d8f51466c9e32b" providerId="LiveId" clId="{333FF779-529F-4DD3-9BBB-CC3DCC65E0CA}" dt="2022-07-21T08:36:44.381" v="401"/>
          <ac:picMkLst>
            <pc:docMk/>
            <pc:sldMk cId="800733345" sldId="296"/>
            <ac:picMk id="59" creationId="{0B3E5C04-82EE-FE4B-E67E-C7C884887D58}"/>
          </ac:picMkLst>
        </pc:picChg>
        <pc:cxnChg chg="mod">
          <ac:chgData name="ngọc anh đoàn" userId="b0d8f51466c9e32b" providerId="LiveId" clId="{333FF779-529F-4DD3-9BBB-CC3DCC65E0CA}" dt="2022-07-21T08:36:44.381" v="401"/>
          <ac:cxnSpMkLst>
            <pc:docMk/>
            <pc:sldMk cId="800733345" sldId="296"/>
            <ac:cxnSpMk id="45" creationId="{6A1AD654-F38E-4C66-A0E9-610F9CA6D022}"/>
          </ac:cxnSpMkLst>
        </pc:cxnChg>
        <pc:cxnChg chg="mod">
          <ac:chgData name="ngọc anh đoàn" userId="b0d8f51466c9e32b" providerId="LiveId" clId="{333FF779-529F-4DD3-9BBB-CC3DCC65E0CA}" dt="2022-07-21T08:36:44.381" v="401"/>
          <ac:cxnSpMkLst>
            <pc:docMk/>
            <pc:sldMk cId="800733345" sldId="296"/>
            <ac:cxnSpMk id="50" creationId="{21F7BFAD-D059-41AC-F10F-64371C52E8CE}"/>
          </ac:cxnSpMkLst>
        </pc:cxnChg>
        <pc:cxnChg chg="add mod">
          <ac:chgData name="ngọc anh đoàn" userId="b0d8f51466c9e32b" providerId="LiveId" clId="{333FF779-529F-4DD3-9BBB-CC3DCC65E0CA}" dt="2022-07-21T08:36:44.381" v="401"/>
          <ac:cxnSpMkLst>
            <pc:docMk/>
            <pc:sldMk cId="800733345" sldId="296"/>
            <ac:cxnSpMk id="57" creationId="{24EB23E4-7624-7DA2-48FD-07873801270F}"/>
          </ac:cxnSpMkLst>
        </pc:cxnChg>
        <pc:cxnChg chg="add mod">
          <ac:chgData name="ngọc anh đoàn" userId="b0d8f51466c9e32b" providerId="LiveId" clId="{333FF779-529F-4DD3-9BBB-CC3DCC65E0CA}" dt="2022-07-21T08:36:44.381" v="401"/>
          <ac:cxnSpMkLst>
            <pc:docMk/>
            <pc:sldMk cId="800733345" sldId="296"/>
            <ac:cxnSpMk id="62" creationId="{A5E85B2B-D1EF-E5D4-EC89-D3103973D79D}"/>
          </ac:cxnSpMkLst>
        </pc:cxnChg>
        <pc:cxnChg chg="add mod">
          <ac:chgData name="ngọc anh đoàn" userId="b0d8f51466c9e32b" providerId="LiveId" clId="{333FF779-529F-4DD3-9BBB-CC3DCC65E0CA}" dt="2022-07-21T08:36:44.381" v="401"/>
          <ac:cxnSpMkLst>
            <pc:docMk/>
            <pc:sldMk cId="800733345" sldId="296"/>
            <ac:cxnSpMk id="63" creationId="{07419E57-7E64-EDBB-423D-F1AA28045E0B}"/>
          </ac:cxnSpMkLst>
        </pc:cxnChg>
      </pc:sldChg>
      <pc:sldChg chg="del">
        <pc:chgData name="ngọc anh đoàn" userId="b0d8f51466c9e32b" providerId="LiveId" clId="{333FF779-529F-4DD3-9BBB-CC3DCC65E0CA}" dt="2022-07-22T13:57:39.850" v="1992" actId="2696"/>
        <pc:sldMkLst>
          <pc:docMk/>
          <pc:sldMk cId="3222844871" sldId="299"/>
        </pc:sldMkLst>
      </pc:sldChg>
      <pc:sldChg chg="delSp modSp del mod delAnim modAnim">
        <pc:chgData name="ngọc anh đoàn" userId="b0d8f51466c9e32b" providerId="LiveId" clId="{333FF779-529F-4DD3-9BBB-CC3DCC65E0CA}" dt="2022-07-22T13:57:47.328" v="1993" actId="2696"/>
        <pc:sldMkLst>
          <pc:docMk/>
          <pc:sldMk cId="420581907" sldId="304"/>
        </pc:sldMkLst>
        <pc:spChg chg="del mod">
          <ac:chgData name="ngọc anh đoàn" userId="b0d8f51466c9e32b" providerId="LiveId" clId="{333FF779-529F-4DD3-9BBB-CC3DCC65E0CA}" dt="2022-07-22T13:56:47.934" v="1963"/>
          <ac:spMkLst>
            <pc:docMk/>
            <pc:sldMk cId="420581907" sldId="304"/>
            <ac:spMk id="18" creationId="{813D66B9-4A09-462C-AA26-03692FE6AEA6}"/>
          </ac:spMkLst>
        </pc:spChg>
        <pc:spChg chg="del">
          <ac:chgData name="ngọc anh đoàn" userId="b0d8f51466c9e32b" providerId="LiveId" clId="{333FF779-529F-4DD3-9BBB-CC3DCC65E0CA}" dt="2022-07-22T13:54:24.667" v="1881" actId="478"/>
          <ac:spMkLst>
            <pc:docMk/>
            <pc:sldMk cId="420581907" sldId="304"/>
            <ac:spMk id="25" creationId="{91E2F301-64C4-4CDE-B909-B4A9737784F3}"/>
          </ac:spMkLst>
        </pc:spChg>
      </pc:sldChg>
      <pc:sldChg chg="del">
        <pc:chgData name="ngọc anh đoàn" userId="b0d8f51466c9e32b" providerId="LiveId" clId="{333FF779-529F-4DD3-9BBB-CC3DCC65E0CA}" dt="2022-07-22T13:57:39.850" v="1992" actId="2696"/>
        <pc:sldMkLst>
          <pc:docMk/>
          <pc:sldMk cId="2918709765" sldId="305"/>
        </pc:sldMkLst>
      </pc:sldChg>
      <pc:sldChg chg="del">
        <pc:chgData name="ngọc anh đoàn" userId="b0d8f51466c9e32b" providerId="LiveId" clId="{333FF779-529F-4DD3-9BBB-CC3DCC65E0CA}" dt="2022-07-22T13:57:39.850" v="1992" actId="2696"/>
        <pc:sldMkLst>
          <pc:docMk/>
          <pc:sldMk cId="4246149777" sldId="306"/>
        </pc:sldMkLst>
      </pc:sldChg>
      <pc:sldChg chg="modTransition">
        <pc:chgData name="ngọc anh đoàn" userId="b0d8f51466c9e32b" providerId="LiveId" clId="{333FF779-529F-4DD3-9BBB-CC3DCC65E0CA}" dt="2022-07-22T13:59:20.068" v="1997"/>
        <pc:sldMkLst>
          <pc:docMk/>
          <pc:sldMk cId="4252373597" sldId="307"/>
        </pc:sldMkLst>
      </pc:sldChg>
      <pc:sldChg chg="modTransition">
        <pc:chgData name="ngọc anh đoàn" userId="b0d8f51466c9e32b" providerId="LiveId" clId="{333FF779-529F-4DD3-9BBB-CC3DCC65E0CA}" dt="2022-07-22T13:59:23.708" v="1998"/>
        <pc:sldMkLst>
          <pc:docMk/>
          <pc:sldMk cId="3604428886"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3068A-753F-47ED-95DE-D06E5578E574}" type="datetimeFigureOut">
              <a:rPr lang="zh-CN" altLang="en-US" smtClean="0"/>
              <a:t>2022/9/23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F164E-D685-493E-AF07-0CE742DE1FDD}" type="slidenum">
              <a:rPr lang="zh-CN" altLang="en-US" smtClean="0"/>
              <a:t>‹#›</a:t>
            </a:fld>
            <a:endParaRPr lang="zh-CN" altLang="en-US"/>
          </a:p>
        </p:txBody>
      </p:sp>
    </p:spTree>
    <p:extLst>
      <p:ext uri="{BB962C8B-B14F-4D97-AF65-F5344CB8AC3E}">
        <p14:creationId xmlns:p14="http://schemas.microsoft.com/office/powerpoint/2010/main" val="335753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a:t>
            </a:fld>
            <a:endParaRPr lang="zh-CN" altLang="en-US"/>
          </a:p>
        </p:txBody>
      </p:sp>
    </p:spTree>
    <p:extLst>
      <p:ext uri="{BB962C8B-B14F-4D97-AF65-F5344CB8AC3E}">
        <p14:creationId xmlns:p14="http://schemas.microsoft.com/office/powerpoint/2010/main" val="2798012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10</a:t>
            </a:fld>
            <a:endParaRPr lang="zh-CN" altLang="en-US"/>
          </a:p>
        </p:txBody>
      </p:sp>
    </p:spTree>
    <p:extLst>
      <p:ext uri="{BB962C8B-B14F-4D97-AF65-F5344CB8AC3E}">
        <p14:creationId xmlns:p14="http://schemas.microsoft.com/office/powerpoint/2010/main" val="1914099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11</a:t>
            </a:fld>
            <a:endParaRPr lang="zh-CN" altLang="en-US"/>
          </a:p>
        </p:txBody>
      </p:sp>
    </p:spTree>
    <p:extLst>
      <p:ext uri="{BB962C8B-B14F-4D97-AF65-F5344CB8AC3E}">
        <p14:creationId xmlns:p14="http://schemas.microsoft.com/office/powerpoint/2010/main" val="3814024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12</a:t>
            </a:fld>
            <a:endParaRPr lang="zh-CN" altLang="en-US"/>
          </a:p>
        </p:txBody>
      </p:sp>
    </p:spTree>
    <p:extLst>
      <p:ext uri="{BB962C8B-B14F-4D97-AF65-F5344CB8AC3E}">
        <p14:creationId xmlns:p14="http://schemas.microsoft.com/office/powerpoint/2010/main" val="198203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a:t>
            </a:fld>
            <a:endParaRPr lang="zh-CN" altLang="en-US"/>
          </a:p>
        </p:txBody>
      </p:sp>
    </p:spTree>
    <p:extLst>
      <p:ext uri="{BB962C8B-B14F-4D97-AF65-F5344CB8AC3E}">
        <p14:creationId xmlns:p14="http://schemas.microsoft.com/office/powerpoint/2010/main" val="265899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3</a:t>
            </a:fld>
            <a:endParaRPr lang="zh-CN" altLang="en-US"/>
          </a:p>
        </p:txBody>
      </p:sp>
    </p:spTree>
    <p:extLst>
      <p:ext uri="{BB962C8B-B14F-4D97-AF65-F5344CB8AC3E}">
        <p14:creationId xmlns:p14="http://schemas.microsoft.com/office/powerpoint/2010/main" val="76736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4</a:t>
            </a:fld>
            <a:endParaRPr lang="zh-CN" altLang="en-US"/>
          </a:p>
        </p:txBody>
      </p:sp>
    </p:spTree>
    <p:extLst>
      <p:ext uri="{BB962C8B-B14F-4D97-AF65-F5344CB8AC3E}">
        <p14:creationId xmlns:p14="http://schemas.microsoft.com/office/powerpoint/2010/main" val="1298945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5</a:t>
            </a:fld>
            <a:endParaRPr lang="zh-CN" altLang="en-US"/>
          </a:p>
        </p:txBody>
      </p:sp>
    </p:spTree>
    <p:extLst>
      <p:ext uri="{BB962C8B-B14F-4D97-AF65-F5344CB8AC3E}">
        <p14:creationId xmlns:p14="http://schemas.microsoft.com/office/powerpoint/2010/main" val="2530494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6</a:t>
            </a:fld>
            <a:endParaRPr lang="zh-CN" altLang="en-US"/>
          </a:p>
        </p:txBody>
      </p:sp>
    </p:spTree>
    <p:extLst>
      <p:ext uri="{BB962C8B-B14F-4D97-AF65-F5344CB8AC3E}">
        <p14:creationId xmlns:p14="http://schemas.microsoft.com/office/powerpoint/2010/main" val="350236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7</a:t>
            </a:fld>
            <a:endParaRPr lang="zh-CN" altLang="en-US"/>
          </a:p>
        </p:txBody>
      </p:sp>
    </p:spTree>
    <p:extLst>
      <p:ext uri="{BB962C8B-B14F-4D97-AF65-F5344CB8AC3E}">
        <p14:creationId xmlns:p14="http://schemas.microsoft.com/office/powerpoint/2010/main" val="1270343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8</a:t>
            </a:fld>
            <a:endParaRPr lang="zh-CN" altLang="en-US"/>
          </a:p>
        </p:txBody>
      </p:sp>
    </p:spTree>
    <p:extLst>
      <p:ext uri="{BB962C8B-B14F-4D97-AF65-F5344CB8AC3E}">
        <p14:creationId xmlns:p14="http://schemas.microsoft.com/office/powerpoint/2010/main" val="68814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9</a:t>
            </a:fld>
            <a:endParaRPr lang="zh-CN" altLang="en-US"/>
          </a:p>
        </p:txBody>
      </p:sp>
    </p:spTree>
    <p:extLst>
      <p:ext uri="{BB962C8B-B14F-4D97-AF65-F5344CB8AC3E}">
        <p14:creationId xmlns:p14="http://schemas.microsoft.com/office/powerpoint/2010/main" val="900213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11294067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68905316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06309765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2022/9/23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68421259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96847394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098959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1431558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2022/9/23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5364274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2022/9/23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6715706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2022/9/23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25269044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02704290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80177077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70649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9.xml"/><Relationship Id="rId5" Type="http://schemas.openxmlformats.org/officeDocument/2006/relationships/image" Target="../media/image10.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hemeOverride" Target="../theme/themeOverride10.xml"/><Relationship Id="rId5" Type="http://schemas.openxmlformats.org/officeDocument/2006/relationships/image" Target="../media/image10.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hemeOverride" Target="../theme/themeOverride1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3.xml"/><Relationship Id="rId7" Type="http://schemas.openxmlformats.org/officeDocument/2006/relationships/image" Target="../media/image12.png"/><Relationship Id="rId12" Type="http://schemas.microsoft.com/office/2007/relationships/hdphoto" Target="../media/hdphoto6.wdp"/><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microsoft.com/office/2007/relationships/hdphoto" Target="../media/hdphoto3.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5.wdp"/><Relationship Id="rId4" Type="http://schemas.openxmlformats.org/officeDocument/2006/relationships/image" Target="../media/image10.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6.wdp"/><Relationship Id="rId3" Type="http://schemas.openxmlformats.org/officeDocument/2006/relationships/notesSlide" Target="../notesSlides/notesSlide4.xml"/><Relationship Id="rId7" Type="http://schemas.microsoft.com/office/2007/relationships/hdphoto" Target="../media/hdphoto3.wdp"/><Relationship Id="rId12"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1.png"/><Relationship Id="rId11" Type="http://schemas.microsoft.com/office/2007/relationships/hdphoto" Target="../media/hdphoto5.wdp"/><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15.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hemeOverride" Target="../theme/themeOverride5.xml"/><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7.xml"/><Relationship Id="rId5" Type="http://schemas.openxmlformats.org/officeDocument/2006/relationships/image" Target="../media/image10.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22" name="图片 21">
            <a:extLst>
              <a:ext uri="{FF2B5EF4-FFF2-40B4-BE49-F238E27FC236}">
                <a16:creationId xmlns:a16="http://schemas.microsoft.com/office/drawing/2014/main" id="{2C05A27C-0C40-4CD7-93FB-419E8BBC2C4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269197" y="2635113"/>
            <a:ext cx="2696712" cy="4077742"/>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r="93467" b="46605"/>
          <a:stretch/>
        </p:blipFill>
        <p:spPr>
          <a:xfrm>
            <a:off x="-1" y="917359"/>
            <a:ext cx="786074" cy="2682184"/>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872857"/>
            <a:ext cx="12192000" cy="3980688"/>
          </a:xfrm>
          <a:prstGeom prst="rect">
            <a:avLst/>
          </a:prstGeom>
        </p:spPr>
      </p:pic>
      <p:pic>
        <p:nvPicPr>
          <p:cNvPr id="2" name="图片 1">
            <a:extLst>
              <a:ext uri="{FF2B5EF4-FFF2-40B4-BE49-F238E27FC236}">
                <a16:creationId xmlns:a16="http://schemas.microsoft.com/office/drawing/2014/main" id="{D3D5378D-2B37-4113-B3D8-9A2935E980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06888" y="4680152"/>
            <a:ext cx="6413548" cy="1549970"/>
          </a:xfrm>
          <a:prstGeom prst="rect">
            <a:avLst/>
          </a:prstGeom>
        </p:spPr>
      </p:pic>
      <p:pic>
        <p:nvPicPr>
          <p:cNvPr id="23" name="图片 22">
            <a:extLst>
              <a:ext uri="{FF2B5EF4-FFF2-40B4-BE49-F238E27FC236}">
                <a16:creationId xmlns:a16="http://schemas.microsoft.com/office/drawing/2014/main" id="{39251336-69F0-4CDA-8C7B-BC9AA8063F6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11" name="TextBox 10">
            <a:extLst>
              <a:ext uri="{FF2B5EF4-FFF2-40B4-BE49-F238E27FC236}">
                <a16:creationId xmlns:a16="http://schemas.microsoft.com/office/drawing/2014/main" id="{898F9878-5581-980E-D52A-EB576C18A9DF}"/>
              </a:ext>
            </a:extLst>
          </p:cNvPr>
          <p:cNvSpPr txBox="1"/>
          <p:nvPr/>
        </p:nvSpPr>
        <p:spPr>
          <a:xfrm>
            <a:off x="2300165" y="994391"/>
            <a:ext cx="7233920" cy="646331"/>
          </a:xfrm>
          <a:prstGeom prst="rect">
            <a:avLst/>
          </a:prstGeom>
          <a:noFill/>
        </p:spPr>
        <p:txBody>
          <a:bodyPr wrap="square" rtlCol="0">
            <a:spAutoFit/>
          </a:bodyPr>
          <a:lstStyle/>
          <a:p>
            <a:pPr algn="ctr"/>
            <a:r>
              <a:rPr lang="en-US" sz="3600" b="1">
                <a:solidFill>
                  <a:srgbClr val="000000"/>
                </a:solidFill>
                <a:latin typeface="Cambria" panose="02040503050406030204" pitchFamily="18" charset="0"/>
                <a:ea typeface="Cambria" panose="02040503050406030204" pitchFamily="18" charset="0"/>
              </a:rPr>
              <a:t>CHỦ ĐỀ 1: ÔN TẬP VÀ BỔ SUNG</a:t>
            </a:r>
          </a:p>
        </p:txBody>
      </p:sp>
      <p:sp>
        <p:nvSpPr>
          <p:cNvPr id="13" name="TextBox 12">
            <a:extLst>
              <a:ext uri="{FF2B5EF4-FFF2-40B4-BE49-F238E27FC236}">
                <a16:creationId xmlns:a16="http://schemas.microsoft.com/office/drawing/2014/main" id="{E5E13791-4AD8-6098-21F6-4014157CFD5E}"/>
              </a:ext>
            </a:extLst>
          </p:cNvPr>
          <p:cNvSpPr txBox="1"/>
          <p:nvPr/>
        </p:nvSpPr>
        <p:spPr>
          <a:xfrm>
            <a:off x="1890826" y="2383391"/>
            <a:ext cx="8410346" cy="1015663"/>
          </a:xfrm>
          <a:prstGeom prst="rect">
            <a:avLst/>
          </a:prstGeom>
          <a:noFill/>
        </p:spPr>
        <p:txBody>
          <a:bodyPr wrap="square" rtlCol="0">
            <a:spAutoFit/>
          </a:bodyPr>
          <a:lstStyle/>
          <a:p>
            <a:pPr algn="ctr"/>
            <a:r>
              <a:rPr lang="en-US" sz="6000" b="1">
                <a:solidFill>
                  <a:srgbClr val="FF0000"/>
                </a:solidFill>
                <a:latin typeface="Cambria" panose="02040503050406030204" pitchFamily="18" charset="0"/>
                <a:ea typeface="Cambria" panose="02040503050406030204" pitchFamily="18" charset="0"/>
              </a:rPr>
              <a:t>Bài 8: Luyện tập chung</a:t>
            </a:r>
          </a:p>
        </p:txBody>
      </p:sp>
    </p:spTree>
    <p:extLst>
      <p:ext uri="{BB962C8B-B14F-4D97-AF65-F5344CB8AC3E}">
        <p14:creationId xmlns:p14="http://schemas.microsoft.com/office/powerpoint/2010/main" val="425237359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1AD83C6-A090-4E64-92FD-31F4C3136A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99" y="4958030"/>
            <a:ext cx="1524000" cy="1585507"/>
          </a:xfrm>
          <a:prstGeom prst="rect">
            <a:avLst/>
          </a:prstGeom>
          <a:noFill/>
          <a:ln>
            <a:noFill/>
          </a:ln>
        </p:spPr>
      </p:pic>
      <p:pic>
        <p:nvPicPr>
          <p:cNvPr id="31" name="Picture 30" descr="C:\Users\TUAN\Downloads\Luyện tập 1.png">
            <a:extLst>
              <a:ext uri="{FF2B5EF4-FFF2-40B4-BE49-F238E27FC236}">
                <a16:creationId xmlns:a16="http://schemas.microsoft.com/office/drawing/2014/main" id="{BEB65703-3BC6-2779-D3C4-61A5C7FAFCE3}"/>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32" name="Oval 31">
            <a:extLst>
              <a:ext uri="{FF2B5EF4-FFF2-40B4-BE49-F238E27FC236}">
                <a16:creationId xmlns:a16="http://schemas.microsoft.com/office/drawing/2014/main" id="{DF3A20ED-8397-78F5-2977-AFA27616B2CA}"/>
              </a:ext>
            </a:extLst>
          </p:cNvPr>
          <p:cNvSpPr/>
          <p:nvPr/>
        </p:nvSpPr>
        <p:spPr>
          <a:xfrm>
            <a:off x="206830" y="970068"/>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4</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7394F5A5-8935-AFC3-A3D7-37075B3F53D7}"/>
              </a:ext>
            </a:extLst>
          </p:cNvPr>
          <p:cNvSpPr/>
          <p:nvPr/>
        </p:nvSpPr>
        <p:spPr>
          <a:xfrm>
            <a:off x="870858" y="970068"/>
            <a:ext cx="707571" cy="43542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mbria" panose="02040503050406030204" pitchFamily="18" charset="0"/>
                <a:ea typeface="Cambria" panose="02040503050406030204" pitchFamily="18" charset="0"/>
              </a:rPr>
              <a:t>Số</a:t>
            </a:r>
          </a:p>
        </p:txBody>
      </p:sp>
      <p:sp>
        <p:nvSpPr>
          <p:cNvPr id="3" name="TextBox 2">
            <a:extLst>
              <a:ext uri="{FF2B5EF4-FFF2-40B4-BE49-F238E27FC236}">
                <a16:creationId xmlns:a16="http://schemas.microsoft.com/office/drawing/2014/main" id="{DFF5E8B8-03F7-44F7-95EE-E8F02C3F1525}"/>
              </a:ext>
            </a:extLst>
          </p:cNvPr>
          <p:cNvSpPr txBox="1"/>
          <p:nvPr/>
        </p:nvSpPr>
        <p:spPr>
          <a:xfrm>
            <a:off x="1665515" y="864615"/>
            <a:ext cx="522514" cy="646331"/>
          </a:xfrm>
          <a:prstGeom prst="rect">
            <a:avLst/>
          </a:prstGeom>
          <a:noFill/>
        </p:spPr>
        <p:txBody>
          <a:bodyPr wrap="square" rtlCol="0">
            <a:spAutoFit/>
          </a:bodyPr>
          <a:lstStyle/>
          <a:p>
            <a:r>
              <a:rPr lang="en-US" sz="3600">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id="{1728ED09-FB65-3A39-235E-410E2F1EC711}"/>
              </a:ext>
            </a:extLst>
          </p:cNvPr>
          <p:cNvSpPr txBox="1"/>
          <p:nvPr/>
        </p:nvSpPr>
        <p:spPr>
          <a:xfrm>
            <a:off x="0" y="2305967"/>
            <a:ext cx="576943"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a, </a:t>
            </a:r>
          </a:p>
        </p:txBody>
      </p:sp>
      <p:sp>
        <p:nvSpPr>
          <p:cNvPr id="36" name="TextBox 35">
            <a:extLst>
              <a:ext uri="{FF2B5EF4-FFF2-40B4-BE49-F238E27FC236}">
                <a16:creationId xmlns:a16="http://schemas.microsoft.com/office/drawing/2014/main" id="{5525D7A8-0BB1-C6E7-0837-22A581D10801}"/>
              </a:ext>
            </a:extLst>
          </p:cNvPr>
          <p:cNvSpPr txBox="1"/>
          <p:nvPr/>
        </p:nvSpPr>
        <p:spPr>
          <a:xfrm>
            <a:off x="5834743" y="2373535"/>
            <a:ext cx="576943"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b, </a:t>
            </a:r>
          </a:p>
        </p:txBody>
      </p:sp>
      <p:graphicFrame>
        <p:nvGraphicFramePr>
          <p:cNvPr id="8" name="Table 8">
            <a:extLst>
              <a:ext uri="{FF2B5EF4-FFF2-40B4-BE49-F238E27FC236}">
                <a16:creationId xmlns:a16="http://schemas.microsoft.com/office/drawing/2014/main" id="{6D340A08-C7AC-EC24-FE74-7E80BD253298}"/>
              </a:ext>
            </a:extLst>
          </p:cNvPr>
          <p:cNvGraphicFramePr>
            <a:graphicFrameLocks noGrp="1"/>
          </p:cNvGraphicFramePr>
          <p:nvPr>
            <p:extLst>
              <p:ext uri="{D42A27DB-BD31-4B8C-83A1-F6EECF244321}">
                <p14:modId xmlns:p14="http://schemas.microsoft.com/office/powerpoint/2010/main" val="4002545449"/>
              </p:ext>
            </p:extLst>
          </p:nvPr>
        </p:nvGraphicFramePr>
        <p:xfrm>
          <a:off x="468086" y="2154985"/>
          <a:ext cx="5029200" cy="2019474"/>
        </p:xfrm>
        <a:graphic>
          <a:graphicData uri="http://schemas.openxmlformats.org/drawingml/2006/table">
            <a:tbl>
              <a:tblPr firstRow="1" bandRow="1">
                <a:tableStyleId>{5940675A-B579-460E-94D1-54222C63F5DA}</a:tableStyleId>
              </a:tblPr>
              <a:tblGrid>
                <a:gridCol w="1713625">
                  <a:extLst>
                    <a:ext uri="{9D8B030D-6E8A-4147-A177-3AD203B41FA5}">
                      <a16:colId xmlns:a16="http://schemas.microsoft.com/office/drawing/2014/main" val="3068366660"/>
                    </a:ext>
                  </a:extLst>
                </a:gridCol>
                <a:gridCol w="1176499">
                  <a:extLst>
                    <a:ext uri="{9D8B030D-6E8A-4147-A177-3AD203B41FA5}">
                      <a16:colId xmlns:a16="http://schemas.microsoft.com/office/drawing/2014/main" val="3982467742"/>
                    </a:ext>
                  </a:extLst>
                </a:gridCol>
                <a:gridCol w="1069518">
                  <a:extLst>
                    <a:ext uri="{9D8B030D-6E8A-4147-A177-3AD203B41FA5}">
                      <a16:colId xmlns:a16="http://schemas.microsoft.com/office/drawing/2014/main" val="393648006"/>
                    </a:ext>
                  </a:extLst>
                </a:gridCol>
                <a:gridCol w="1069558">
                  <a:extLst>
                    <a:ext uri="{9D8B030D-6E8A-4147-A177-3AD203B41FA5}">
                      <a16:colId xmlns:a16="http://schemas.microsoft.com/office/drawing/2014/main" val="1956100820"/>
                    </a:ext>
                  </a:extLst>
                </a:gridCol>
              </a:tblGrid>
              <a:tr h="647736">
                <a:tc>
                  <a:txBody>
                    <a:bodyPr/>
                    <a:lstStyle/>
                    <a:p>
                      <a:pPr algn="ctr"/>
                      <a:r>
                        <a:rPr lang="en-US" sz="3600">
                          <a:latin typeface="Cambria" panose="02040503050406030204" pitchFamily="18" charset="0"/>
                          <a:ea typeface="Cambria" panose="02040503050406030204" pitchFamily="18" charset="0"/>
                        </a:rPr>
                        <a:t>Số hạng</a:t>
                      </a:r>
                    </a:p>
                  </a:txBody>
                  <a:tcPr anchor="ctr">
                    <a:solidFill>
                      <a:schemeClr val="accent1">
                        <a:lumMod val="20000"/>
                        <a:lumOff val="80000"/>
                      </a:schemeClr>
                    </a:solidFill>
                  </a:tcPr>
                </a:tc>
                <a:tc>
                  <a:txBody>
                    <a:bodyPr/>
                    <a:lstStyle/>
                    <a:p>
                      <a:pPr algn="ctr"/>
                      <a:r>
                        <a:rPr lang="en-US" sz="3600">
                          <a:latin typeface="Cambria" panose="02040503050406030204" pitchFamily="18" charset="0"/>
                          <a:ea typeface="Cambria" panose="02040503050406030204" pitchFamily="18" charset="0"/>
                        </a:rPr>
                        <a:t>35</a:t>
                      </a:r>
                    </a:p>
                  </a:txBody>
                  <a:tcPr anchor="ctr"/>
                </a:tc>
                <a:tc>
                  <a:txBody>
                    <a:bodyPr/>
                    <a:lstStyle/>
                    <a:p>
                      <a:pPr algn="ctr"/>
                      <a:r>
                        <a:rPr lang="en-US" sz="3600">
                          <a:latin typeface="Cambria" panose="02040503050406030204" pitchFamily="18" charset="0"/>
                          <a:ea typeface="Cambria" panose="02040503050406030204" pitchFamily="18" charset="0"/>
                        </a:rPr>
                        <a:t>46</a:t>
                      </a:r>
                    </a:p>
                  </a:txBody>
                  <a:tcPr anchor="ctr"/>
                </a:tc>
                <a:tc>
                  <a:txBody>
                    <a:bodyPr/>
                    <a:lstStyle/>
                    <a:p>
                      <a:pPr algn="ctr"/>
                      <a:endParaRPr lang="en-US" sz="360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17692869"/>
                  </a:ext>
                </a:extLst>
              </a:tr>
              <a:tr h="685869">
                <a:tc>
                  <a:txBody>
                    <a:bodyPr/>
                    <a:lstStyle/>
                    <a:p>
                      <a:pPr algn="ctr"/>
                      <a:r>
                        <a:rPr lang="en-US" sz="3600">
                          <a:latin typeface="Cambria" panose="02040503050406030204" pitchFamily="18" charset="0"/>
                          <a:ea typeface="Cambria" panose="02040503050406030204" pitchFamily="18" charset="0"/>
                        </a:rPr>
                        <a:t>Số hạng</a:t>
                      </a:r>
                    </a:p>
                  </a:txBody>
                  <a:tcPr anchor="ctr">
                    <a:solidFill>
                      <a:schemeClr val="accent1">
                        <a:lumMod val="20000"/>
                        <a:lumOff val="80000"/>
                      </a:schemeClr>
                    </a:solidFill>
                  </a:tcPr>
                </a:tc>
                <a:tc>
                  <a:txBody>
                    <a:bodyPr/>
                    <a:lstStyle/>
                    <a:p>
                      <a:pPr algn="ctr"/>
                      <a:r>
                        <a:rPr lang="en-US" sz="3600">
                          <a:latin typeface="Cambria" panose="02040503050406030204" pitchFamily="18" charset="0"/>
                          <a:ea typeface="Cambria" panose="02040503050406030204" pitchFamily="18" charset="0"/>
                        </a:rPr>
                        <a:t>27</a:t>
                      </a:r>
                    </a:p>
                  </a:txBody>
                  <a:tcPr anchor="ctr"/>
                </a:tc>
                <a:tc>
                  <a:txBody>
                    <a:bodyPr/>
                    <a:lstStyle/>
                    <a:p>
                      <a:pPr algn="ctr"/>
                      <a:endParaRPr lang="en-US" sz="3600">
                        <a:latin typeface="Cambria" panose="02040503050406030204" pitchFamily="18" charset="0"/>
                        <a:ea typeface="Cambria" panose="02040503050406030204" pitchFamily="18" charset="0"/>
                      </a:endParaRPr>
                    </a:p>
                  </a:txBody>
                  <a:tcPr anchor="ctr"/>
                </a:tc>
                <a:tc>
                  <a:txBody>
                    <a:bodyPr/>
                    <a:lstStyle/>
                    <a:p>
                      <a:pPr algn="ctr"/>
                      <a:r>
                        <a:rPr lang="en-US" sz="3600">
                          <a:latin typeface="Cambria" panose="02040503050406030204" pitchFamily="18" charset="0"/>
                          <a:ea typeface="Cambria" panose="02040503050406030204" pitchFamily="18" charset="0"/>
                        </a:rPr>
                        <a:t>18</a:t>
                      </a:r>
                    </a:p>
                  </a:txBody>
                  <a:tcPr anchor="ctr"/>
                </a:tc>
                <a:extLst>
                  <a:ext uri="{0D108BD9-81ED-4DB2-BD59-A6C34878D82A}">
                    <a16:rowId xmlns:a16="http://schemas.microsoft.com/office/drawing/2014/main" val="2208946126"/>
                  </a:ext>
                </a:extLst>
              </a:tr>
              <a:tr h="685869">
                <a:tc>
                  <a:txBody>
                    <a:bodyPr/>
                    <a:lstStyle/>
                    <a:p>
                      <a:pPr algn="ctr"/>
                      <a:r>
                        <a:rPr lang="en-US" sz="3600">
                          <a:latin typeface="Cambria" panose="02040503050406030204" pitchFamily="18" charset="0"/>
                          <a:ea typeface="Cambria" panose="02040503050406030204" pitchFamily="18" charset="0"/>
                        </a:rPr>
                        <a:t>Tổng</a:t>
                      </a:r>
                    </a:p>
                  </a:txBody>
                  <a:tcPr anchor="ctr">
                    <a:solidFill>
                      <a:schemeClr val="accent1">
                        <a:lumMod val="20000"/>
                        <a:lumOff val="80000"/>
                      </a:schemeClr>
                    </a:solidFill>
                  </a:tcPr>
                </a:tc>
                <a:tc>
                  <a:txBody>
                    <a:bodyPr/>
                    <a:lstStyle/>
                    <a:p>
                      <a:pPr algn="ctr"/>
                      <a:endParaRPr lang="en-US" sz="3600">
                        <a:latin typeface="Cambria" panose="02040503050406030204" pitchFamily="18" charset="0"/>
                        <a:ea typeface="Cambria" panose="02040503050406030204" pitchFamily="18" charset="0"/>
                      </a:endParaRPr>
                    </a:p>
                  </a:txBody>
                  <a:tcPr anchor="ctr"/>
                </a:tc>
                <a:tc>
                  <a:txBody>
                    <a:bodyPr/>
                    <a:lstStyle/>
                    <a:p>
                      <a:pPr algn="ctr"/>
                      <a:r>
                        <a:rPr lang="en-US" sz="3600">
                          <a:latin typeface="Cambria" panose="02040503050406030204" pitchFamily="18" charset="0"/>
                          <a:ea typeface="Cambria" panose="02040503050406030204" pitchFamily="18" charset="0"/>
                        </a:rPr>
                        <a:t>75</a:t>
                      </a:r>
                    </a:p>
                  </a:txBody>
                  <a:tcPr anchor="ctr"/>
                </a:tc>
                <a:tc>
                  <a:txBody>
                    <a:bodyPr/>
                    <a:lstStyle/>
                    <a:p>
                      <a:pPr algn="ctr"/>
                      <a:r>
                        <a:rPr lang="en-US" sz="3600">
                          <a:latin typeface="Cambria" panose="02040503050406030204" pitchFamily="18" charset="0"/>
                          <a:ea typeface="Cambria" panose="02040503050406030204" pitchFamily="18" charset="0"/>
                        </a:rPr>
                        <a:t>52</a:t>
                      </a:r>
                    </a:p>
                  </a:txBody>
                  <a:tcPr anchor="ctr"/>
                </a:tc>
                <a:extLst>
                  <a:ext uri="{0D108BD9-81ED-4DB2-BD59-A6C34878D82A}">
                    <a16:rowId xmlns:a16="http://schemas.microsoft.com/office/drawing/2014/main" val="3015543899"/>
                  </a:ext>
                </a:extLst>
              </a:tr>
            </a:tbl>
          </a:graphicData>
        </a:graphic>
      </p:graphicFrame>
      <p:graphicFrame>
        <p:nvGraphicFramePr>
          <p:cNvPr id="10" name="Table 8">
            <a:extLst>
              <a:ext uri="{FF2B5EF4-FFF2-40B4-BE49-F238E27FC236}">
                <a16:creationId xmlns:a16="http://schemas.microsoft.com/office/drawing/2014/main" id="{3F0E66AA-9205-BDC5-55FF-64CF0040B31F}"/>
              </a:ext>
            </a:extLst>
          </p:cNvPr>
          <p:cNvGraphicFramePr>
            <a:graphicFrameLocks noGrp="1"/>
          </p:cNvGraphicFramePr>
          <p:nvPr>
            <p:extLst>
              <p:ext uri="{D42A27DB-BD31-4B8C-83A1-F6EECF244321}">
                <p14:modId xmlns:p14="http://schemas.microsoft.com/office/powerpoint/2010/main" val="3630788087"/>
              </p:ext>
            </p:extLst>
          </p:nvPr>
        </p:nvGraphicFramePr>
        <p:xfrm>
          <a:off x="6411686" y="2142293"/>
          <a:ext cx="5214257" cy="2019474"/>
        </p:xfrm>
        <a:graphic>
          <a:graphicData uri="http://schemas.openxmlformats.org/drawingml/2006/table">
            <a:tbl>
              <a:tblPr firstRow="1" bandRow="1">
                <a:tableStyleId>{5940675A-B579-460E-94D1-54222C63F5DA}</a:tableStyleId>
              </a:tblPr>
              <a:tblGrid>
                <a:gridCol w="1881408">
                  <a:extLst>
                    <a:ext uri="{9D8B030D-6E8A-4147-A177-3AD203B41FA5}">
                      <a16:colId xmlns:a16="http://schemas.microsoft.com/office/drawing/2014/main" val="3068366660"/>
                    </a:ext>
                  </a:extLst>
                </a:gridCol>
                <a:gridCol w="1244675">
                  <a:extLst>
                    <a:ext uri="{9D8B030D-6E8A-4147-A177-3AD203B41FA5}">
                      <a16:colId xmlns:a16="http://schemas.microsoft.com/office/drawing/2014/main" val="3982467742"/>
                    </a:ext>
                  </a:extLst>
                </a:gridCol>
                <a:gridCol w="1112045">
                  <a:extLst>
                    <a:ext uri="{9D8B030D-6E8A-4147-A177-3AD203B41FA5}">
                      <a16:colId xmlns:a16="http://schemas.microsoft.com/office/drawing/2014/main" val="393648006"/>
                    </a:ext>
                  </a:extLst>
                </a:gridCol>
                <a:gridCol w="976129">
                  <a:extLst>
                    <a:ext uri="{9D8B030D-6E8A-4147-A177-3AD203B41FA5}">
                      <a16:colId xmlns:a16="http://schemas.microsoft.com/office/drawing/2014/main" val="1956100820"/>
                    </a:ext>
                  </a:extLst>
                </a:gridCol>
              </a:tblGrid>
              <a:tr h="647736">
                <a:tc>
                  <a:txBody>
                    <a:bodyPr/>
                    <a:lstStyle/>
                    <a:p>
                      <a:pPr algn="ctr"/>
                      <a:r>
                        <a:rPr lang="en-US" sz="3600">
                          <a:latin typeface="Cambria" panose="02040503050406030204" pitchFamily="18" charset="0"/>
                          <a:ea typeface="Cambria" panose="02040503050406030204" pitchFamily="18" charset="0"/>
                        </a:rPr>
                        <a:t>Số bị trừ</a:t>
                      </a:r>
                    </a:p>
                  </a:txBody>
                  <a:tcPr anchor="ctr">
                    <a:solidFill>
                      <a:srgbClr val="F7E3AD"/>
                    </a:solidFill>
                  </a:tcPr>
                </a:tc>
                <a:tc>
                  <a:txBody>
                    <a:bodyPr/>
                    <a:lstStyle/>
                    <a:p>
                      <a:pPr algn="ctr"/>
                      <a:r>
                        <a:rPr lang="en-US" sz="3600">
                          <a:latin typeface="Cambria" panose="02040503050406030204" pitchFamily="18" charset="0"/>
                          <a:ea typeface="Cambria" panose="02040503050406030204" pitchFamily="18" charset="0"/>
                        </a:rPr>
                        <a:t>93</a:t>
                      </a: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81</a:t>
                      </a:r>
                    </a:p>
                  </a:txBody>
                  <a:tcPr anchor="ctr">
                    <a:solidFill>
                      <a:srgbClr val="FFFDEE"/>
                    </a:solidFill>
                  </a:tcPr>
                </a:tc>
                <a:tc>
                  <a:txBody>
                    <a:bodyPr/>
                    <a:lstStyle/>
                    <a:p>
                      <a:pPr algn="ctr"/>
                      <a:endParaRPr lang="en-US" sz="3600">
                        <a:latin typeface="Cambria" panose="02040503050406030204" pitchFamily="18" charset="0"/>
                        <a:ea typeface="Cambria" panose="02040503050406030204" pitchFamily="18" charset="0"/>
                      </a:endParaRPr>
                    </a:p>
                  </a:txBody>
                  <a:tcPr anchor="ctr">
                    <a:solidFill>
                      <a:srgbClr val="FFFDEE"/>
                    </a:solidFill>
                  </a:tcPr>
                </a:tc>
                <a:extLst>
                  <a:ext uri="{0D108BD9-81ED-4DB2-BD59-A6C34878D82A}">
                    <a16:rowId xmlns:a16="http://schemas.microsoft.com/office/drawing/2014/main" val="217692869"/>
                  </a:ext>
                </a:extLst>
              </a:tr>
              <a:tr h="685869">
                <a:tc>
                  <a:txBody>
                    <a:bodyPr/>
                    <a:lstStyle/>
                    <a:p>
                      <a:pPr algn="ctr"/>
                      <a:r>
                        <a:rPr lang="en-US" sz="3600">
                          <a:latin typeface="Cambria" panose="02040503050406030204" pitchFamily="18" charset="0"/>
                          <a:ea typeface="Cambria" panose="02040503050406030204" pitchFamily="18" charset="0"/>
                        </a:rPr>
                        <a:t>Số trừ</a:t>
                      </a:r>
                    </a:p>
                  </a:txBody>
                  <a:tcPr anchor="ctr">
                    <a:solidFill>
                      <a:srgbClr val="F7E3AD"/>
                    </a:solidFill>
                  </a:tcPr>
                </a:tc>
                <a:tc>
                  <a:txBody>
                    <a:bodyPr/>
                    <a:lstStyle/>
                    <a:p>
                      <a:pPr algn="ctr"/>
                      <a:r>
                        <a:rPr lang="en-US" sz="3600">
                          <a:latin typeface="Cambria" panose="02040503050406030204" pitchFamily="18" charset="0"/>
                          <a:ea typeface="Cambria" panose="02040503050406030204" pitchFamily="18" charset="0"/>
                        </a:rPr>
                        <a:t>64</a:t>
                      </a:r>
                    </a:p>
                  </a:txBody>
                  <a:tcPr anchor="ctr">
                    <a:solidFill>
                      <a:srgbClr val="FFFDEE"/>
                    </a:solidFill>
                  </a:tcPr>
                </a:tc>
                <a:tc>
                  <a:txBody>
                    <a:bodyPr/>
                    <a:lstStyle/>
                    <a:p>
                      <a:pPr algn="ctr"/>
                      <a:endParaRPr lang="en-US" sz="3600">
                        <a:latin typeface="Cambria" panose="02040503050406030204" pitchFamily="18" charset="0"/>
                        <a:ea typeface="Cambria" panose="02040503050406030204" pitchFamily="18" charset="0"/>
                      </a:endParaRP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23</a:t>
                      </a:r>
                    </a:p>
                  </a:txBody>
                  <a:tcPr anchor="ctr">
                    <a:solidFill>
                      <a:srgbClr val="FFFDEE"/>
                    </a:solidFill>
                  </a:tcPr>
                </a:tc>
                <a:extLst>
                  <a:ext uri="{0D108BD9-81ED-4DB2-BD59-A6C34878D82A}">
                    <a16:rowId xmlns:a16="http://schemas.microsoft.com/office/drawing/2014/main" val="2208946126"/>
                  </a:ext>
                </a:extLst>
              </a:tr>
              <a:tr h="685869">
                <a:tc>
                  <a:txBody>
                    <a:bodyPr/>
                    <a:lstStyle/>
                    <a:p>
                      <a:pPr algn="ctr"/>
                      <a:r>
                        <a:rPr lang="en-US" sz="3600">
                          <a:latin typeface="Cambria" panose="02040503050406030204" pitchFamily="18" charset="0"/>
                          <a:ea typeface="Cambria" panose="02040503050406030204" pitchFamily="18" charset="0"/>
                        </a:rPr>
                        <a:t>Hiệu</a:t>
                      </a:r>
                    </a:p>
                  </a:txBody>
                  <a:tcPr anchor="ctr">
                    <a:solidFill>
                      <a:srgbClr val="F7E3AD"/>
                    </a:solidFill>
                  </a:tcPr>
                </a:tc>
                <a:tc>
                  <a:txBody>
                    <a:bodyPr/>
                    <a:lstStyle/>
                    <a:p>
                      <a:pPr algn="ctr"/>
                      <a:endParaRPr lang="en-US" sz="3600">
                        <a:latin typeface="Cambria" panose="02040503050406030204" pitchFamily="18" charset="0"/>
                        <a:ea typeface="Cambria" panose="02040503050406030204" pitchFamily="18" charset="0"/>
                      </a:endParaRP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34</a:t>
                      </a: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49</a:t>
                      </a:r>
                    </a:p>
                  </a:txBody>
                  <a:tcPr anchor="ctr">
                    <a:solidFill>
                      <a:srgbClr val="FFFDEE"/>
                    </a:solidFill>
                  </a:tcPr>
                </a:tc>
                <a:extLst>
                  <a:ext uri="{0D108BD9-81ED-4DB2-BD59-A6C34878D82A}">
                    <a16:rowId xmlns:a16="http://schemas.microsoft.com/office/drawing/2014/main" val="3015543899"/>
                  </a:ext>
                </a:extLst>
              </a:tr>
            </a:tbl>
          </a:graphicData>
        </a:graphic>
      </p:graphicFrame>
      <p:sp>
        <p:nvSpPr>
          <p:cNvPr id="5" name="TextBox 4">
            <a:extLst>
              <a:ext uri="{FF2B5EF4-FFF2-40B4-BE49-F238E27FC236}">
                <a16:creationId xmlns:a16="http://schemas.microsoft.com/office/drawing/2014/main" id="{9D9E1A90-C0DA-1F4F-24A6-D06D9A70F78D}"/>
              </a:ext>
            </a:extLst>
          </p:cNvPr>
          <p:cNvSpPr txBox="1"/>
          <p:nvPr/>
        </p:nvSpPr>
        <p:spPr>
          <a:xfrm>
            <a:off x="4561115" y="2142677"/>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400424E6-3096-5DCD-022E-2C71B74B039A}"/>
              </a:ext>
            </a:extLst>
          </p:cNvPr>
          <p:cNvSpPr txBox="1"/>
          <p:nvPr/>
        </p:nvSpPr>
        <p:spPr>
          <a:xfrm>
            <a:off x="3526973" y="2799302"/>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852800A2-4832-283E-FDEC-305C291E5B30}"/>
              </a:ext>
            </a:extLst>
          </p:cNvPr>
          <p:cNvSpPr txBox="1"/>
          <p:nvPr/>
        </p:nvSpPr>
        <p:spPr>
          <a:xfrm>
            <a:off x="2481944" y="3463330"/>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9B39DE69-64FD-F1BA-1C49-56259056FF22}"/>
              </a:ext>
            </a:extLst>
          </p:cNvPr>
          <p:cNvSpPr txBox="1"/>
          <p:nvPr/>
        </p:nvSpPr>
        <p:spPr>
          <a:xfrm>
            <a:off x="10733317" y="2133228"/>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63DF8D58-CFF6-2924-0AAA-F88ECCE8A39D}"/>
              </a:ext>
            </a:extLst>
          </p:cNvPr>
          <p:cNvSpPr txBox="1"/>
          <p:nvPr/>
        </p:nvSpPr>
        <p:spPr>
          <a:xfrm>
            <a:off x="9699175" y="2789853"/>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A618F630-FBEB-2C2E-F245-EB2BFA6921F6}"/>
              </a:ext>
            </a:extLst>
          </p:cNvPr>
          <p:cNvSpPr txBox="1"/>
          <p:nvPr/>
        </p:nvSpPr>
        <p:spPr>
          <a:xfrm>
            <a:off x="8654146" y="3453881"/>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E69707E7-0B98-F96D-E99B-E2B3B842E0E2}"/>
              </a:ext>
            </a:extLst>
          </p:cNvPr>
          <p:cNvSpPr txBox="1"/>
          <p:nvPr/>
        </p:nvSpPr>
        <p:spPr>
          <a:xfrm>
            <a:off x="2405744" y="3494107"/>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62</a:t>
            </a:r>
          </a:p>
        </p:txBody>
      </p:sp>
      <p:sp>
        <p:nvSpPr>
          <p:cNvPr id="18" name="TextBox 17">
            <a:extLst>
              <a:ext uri="{FF2B5EF4-FFF2-40B4-BE49-F238E27FC236}">
                <a16:creationId xmlns:a16="http://schemas.microsoft.com/office/drawing/2014/main" id="{43A1A0BF-242A-10C7-B20D-838AFE0485F7}"/>
              </a:ext>
            </a:extLst>
          </p:cNvPr>
          <p:cNvSpPr txBox="1"/>
          <p:nvPr/>
        </p:nvSpPr>
        <p:spPr>
          <a:xfrm>
            <a:off x="3543300" y="2807550"/>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29</a:t>
            </a:r>
          </a:p>
        </p:txBody>
      </p:sp>
      <p:sp>
        <p:nvSpPr>
          <p:cNvPr id="19" name="TextBox 18">
            <a:extLst>
              <a:ext uri="{FF2B5EF4-FFF2-40B4-BE49-F238E27FC236}">
                <a16:creationId xmlns:a16="http://schemas.microsoft.com/office/drawing/2014/main" id="{F9D5F68F-3DE8-592C-30C8-384B300C25AC}"/>
              </a:ext>
            </a:extLst>
          </p:cNvPr>
          <p:cNvSpPr txBox="1"/>
          <p:nvPr/>
        </p:nvSpPr>
        <p:spPr>
          <a:xfrm>
            <a:off x="4561114" y="2173454"/>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34</a:t>
            </a:r>
          </a:p>
        </p:txBody>
      </p:sp>
      <p:sp>
        <p:nvSpPr>
          <p:cNvPr id="20" name="TextBox 19">
            <a:extLst>
              <a:ext uri="{FF2B5EF4-FFF2-40B4-BE49-F238E27FC236}">
                <a16:creationId xmlns:a16="http://schemas.microsoft.com/office/drawing/2014/main" id="{EE059F88-0AE4-D777-84A5-B4C2D8020289}"/>
              </a:ext>
            </a:extLst>
          </p:cNvPr>
          <p:cNvSpPr txBox="1"/>
          <p:nvPr/>
        </p:nvSpPr>
        <p:spPr>
          <a:xfrm>
            <a:off x="8588833" y="3469885"/>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29</a:t>
            </a:r>
          </a:p>
        </p:txBody>
      </p:sp>
      <p:sp>
        <p:nvSpPr>
          <p:cNvPr id="21" name="TextBox 20">
            <a:extLst>
              <a:ext uri="{FF2B5EF4-FFF2-40B4-BE49-F238E27FC236}">
                <a16:creationId xmlns:a16="http://schemas.microsoft.com/office/drawing/2014/main" id="{6FE4BC51-1AF0-6CC3-86EF-773AC94C64F6}"/>
              </a:ext>
            </a:extLst>
          </p:cNvPr>
          <p:cNvSpPr txBox="1"/>
          <p:nvPr/>
        </p:nvSpPr>
        <p:spPr>
          <a:xfrm>
            <a:off x="9688289" y="2820630"/>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47</a:t>
            </a:r>
          </a:p>
        </p:txBody>
      </p:sp>
      <p:sp>
        <p:nvSpPr>
          <p:cNvPr id="22" name="TextBox 21">
            <a:extLst>
              <a:ext uri="{FF2B5EF4-FFF2-40B4-BE49-F238E27FC236}">
                <a16:creationId xmlns:a16="http://schemas.microsoft.com/office/drawing/2014/main" id="{7351C0F0-1C86-D6EE-93C1-0790F437E828}"/>
              </a:ext>
            </a:extLst>
          </p:cNvPr>
          <p:cNvSpPr txBox="1"/>
          <p:nvPr/>
        </p:nvSpPr>
        <p:spPr>
          <a:xfrm>
            <a:off x="10727875" y="2162567"/>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72</a:t>
            </a:r>
          </a:p>
        </p:txBody>
      </p:sp>
    </p:spTree>
    <p:extLst>
      <p:ext uri="{BB962C8B-B14F-4D97-AF65-F5344CB8AC3E}">
        <p14:creationId xmlns:p14="http://schemas.microsoft.com/office/powerpoint/2010/main" val="24212494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down)">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P spid="15" grpId="0"/>
      <p:bldP spid="16" grpId="0"/>
      <p:bldP spid="6"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C:\Users\TUAN\Downloads\Luyện tập 1.png">
            <a:extLst>
              <a:ext uri="{FF2B5EF4-FFF2-40B4-BE49-F238E27FC236}">
                <a16:creationId xmlns:a16="http://schemas.microsoft.com/office/drawing/2014/main" id="{CC2BCB0F-D678-EF2B-31B7-B484855A09F7}"/>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31" name="Oval 30">
            <a:extLst>
              <a:ext uri="{FF2B5EF4-FFF2-40B4-BE49-F238E27FC236}">
                <a16:creationId xmlns:a16="http://schemas.microsoft.com/office/drawing/2014/main" id="{ED581B03-888D-3532-85EC-4C166C4754E6}"/>
              </a:ext>
            </a:extLst>
          </p:cNvPr>
          <p:cNvSpPr/>
          <p:nvPr/>
        </p:nvSpPr>
        <p:spPr>
          <a:xfrm>
            <a:off x="206830" y="970068"/>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5</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32" name="Rectangle: Rounded Corners 31">
            <a:extLst>
              <a:ext uri="{FF2B5EF4-FFF2-40B4-BE49-F238E27FC236}">
                <a16:creationId xmlns:a16="http://schemas.microsoft.com/office/drawing/2014/main" id="{24ABF713-B0D1-4B82-2A51-58937E4550C4}"/>
              </a:ext>
            </a:extLst>
          </p:cNvPr>
          <p:cNvSpPr/>
          <p:nvPr/>
        </p:nvSpPr>
        <p:spPr>
          <a:xfrm>
            <a:off x="870858" y="970068"/>
            <a:ext cx="707571" cy="43542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mbria" panose="02040503050406030204" pitchFamily="18" charset="0"/>
                <a:ea typeface="Cambria" panose="02040503050406030204" pitchFamily="18" charset="0"/>
              </a:rPr>
              <a:t>Số</a:t>
            </a:r>
          </a:p>
        </p:txBody>
      </p:sp>
      <p:sp>
        <p:nvSpPr>
          <p:cNvPr id="33" name="TextBox 32">
            <a:extLst>
              <a:ext uri="{FF2B5EF4-FFF2-40B4-BE49-F238E27FC236}">
                <a16:creationId xmlns:a16="http://schemas.microsoft.com/office/drawing/2014/main" id="{382A4E21-E6B9-7D21-E21A-79A2CAE55719}"/>
              </a:ext>
            </a:extLst>
          </p:cNvPr>
          <p:cNvSpPr txBox="1"/>
          <p:nvPr/>
        </p:nvSpPr>
        <p:spPr>
          <a:xfrm>
            <a:off x="1665515" y="864615"/>
            <a:ext cx="522514" cy="646331"/>
          </a:xfrm>
          <a:prstGeom prst="rect">
            <a:avLst/>
          </a:prstGeom>
          <a:noFill/>
        </p:spPr>
        <p:txBody>
          <a:bodyPr wrap="square" rtlCol="0">
            <a:spAutoFit/>
          </a:bodyPr>
          <a:lstStyle/>
          <a:p>
            <a:r>
              <a:rPr lang="en-US" sz="3600">
                <a:latin typeface="Cambria" panose="02040503050406030204" pitchFamily="18" charset="0"/>
                <a:ea typeface="Cambria" panose="02040503050406030204" pitchFamily="18" charset="0"/>
              </a:rPr>
              <a:t>?</a:t>
            </a:r>
          </a:p>
        </p:txBody>
      </p:sp>
      <p:sp>
        <p:nvSpPr>
          <p:cNvPr id="24" name="Rectangle 23">
            <a:extLst>
              <a:ext uri="{FF2B5EF4-FFF2-40B4-BE49-F238E27FC236}">
                <a16:creationId xmlns:a16="http://schemas.microsoft.com/office/drawing/2014/main" id="{D1572D6A-5D66-3B6A-9EFD-AC94E28D6893}"/>
              </a:ext>
            </a:extLst>
          </p:cNvPr>
          <p:cNvSpPr/>
          <p:nvPr/>
        </p:nvSpPr>
        <p:spPr>
          <a:xfrm>
            <a:off x="1447800"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9</a:t>
            </a:r>
          </a:p>
        </p:txBody>
      </p:sp>
      <p:sp>
        <p:nvSpPr>
          <p:cNvPr id="34" name="Rectangle 33">
            <a:extLst>
              <a:ext uri="{FF2B5EF4-FFF2-40B4-BE49-F238E27FC236}">
                <a16:creationId xmlns:a16="http://schemas.microsoft.com/office/drawing/2014/main" id="{756F79A9-16B2-A7A9-F9E2-3F8E6DEB424F}"/>
              </a:ext>
            </a:extLst>
          </p:cNvPr>
          <p:cNvSpPr/>
          <p:nvPr/>
        </p:nvSpPr>
        <p:spPr>
          <a:xfrm>
            <a:off x="2873828"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9</a:t>
            </a:r>
          </a:p>
        </p:txBody>
      </p:sp>
      <p:sp>
        <p:nvSpPr>
          <p:cNvPr id="35" name="Rectangle 34">
            <a:extLst>
              <a:ext uri="{FF2B5EF4-FFF2-40B4-BE49-F238E27FC236}">
                <a16:creationId xmlns:a16="http://schemas.microsoft.com/office/drawing/2014/main" id="{8C4D78AB-F992-1301-3C82-A1CDE360492E}"/>
              </a:ext>
            </a:extLst>
          </p:cNvPr>
          <p:cNvSpPr/>
          <p:nvPr/>
        </p:nvSpPr>
        <p:spPr>
          <a:xfrm>
            <a:off x="4299856"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8</a:t>
            </a:r>
          </a:p>
        </p:txBody>
      </p:sp>
      <p:sp>
        <p:nvSpPr>
          <p:cNvPr id="36" name="Rectangle 35">
            <a:extLst>
              <a:ext uri="{FF2B5EF4-FFF2-40B4-BE49-F238E27FC236}">
                <a16:creationId xmlns:a16="http://schemas.microsoft.com/office/drawing/2014/main" id="{4C38FE61-B674-ACFF-FA1F-AE693E2C6B33}"/>
              </a:ext>
            </a:extLst>
          </p:cNvPr>
          <p:cNvSpPr/>
          <p:nvPr/>
        </p:nvSpPr>
        <p:spPr>
          <a:xfrm>
            <a:off x="5714998"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8</a:t>
            </a:r>
          </a:p>
        </p:txBody>
      </p:sp>
      <p:sp>
        <p:nvSpPr>
          <p:cNvPr id="37" name="Rectangle 36">
            <a:extLst>
              <a:ext uri="{FF2B5EF4-FFF2-40B4-BE49-F238E27FC236}">
                <a16:creationId xmlns:a16="http://schemas.microsoft.com/office/drawing/2014/main" id="{25A21254-CAF8-0633-4407-4DC3F0501BAD}"/>
              </a:ext>
            </a:extLst>
          </p:cNvPr>
          <p:cNvSpPr/>
          <p:nvPr/>
        </p:nvSpPr>
        <p:spPr>
          <a:xfrm>
            <a:off x="7141026"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7</a:t>
            </a:r>
          </a:p>
        </p:txBody>
      </p:sp>
      <p:sp>
        <p:nvSpPr>
          <p:cNvPr id="38" name="Rectangle 37">
            <a:extLst>
              <a:ext uri="{FF2B5EF4-FFF2-40B4-BE49-F238E27FC236}">
                <a16:creationId xmlns:a16="http://schemas.microsoft.com/office/drawing/2014/main" id="{9BFFCED1-CDDA-FA42-2FBB-F792E651461B}"/>
              </a:ext>
            </a:extLst>
          </p:cNvPr>
          <p:cNvSpPr/>
          <p:nvPr/>
        </p:nvSpPr>
        <p:spPr>
          <a:xfrm>
            <a:off x="8567054"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7</a:t>
            </a:r>
          </a:p>
        </p:txBody>
      </p:sp>
      <p:sp>
        <p:nvSpPr>
          <p:cNvPr id="39" name="Rectangle 38">
            <a:extLst>
              <a:ext uri="{FF2B5EF4-FFF2-40B4-BE49-F238E27FC236}">
                <a16:creationId xmlns:a16="http://schemas.microsoft.com/office/drawing/2014/main" id="{07496D21-86F5-F8C1-53AA-39A2C2264DAC}"/>
              </a:ext>
            </a:extLst>
          </p:cNvPr>
          <p:cNvSpPr/>
          <p:nvPr/>
        </p:nvSpPr>
        <p:spPr>
          <a:xfrm>
            <a:off x="2155373"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18</a:t>
            </a:r>
          </a:p>
        </p:txBody>
      </p:sp>
      <p:sp>
        <p:nvSpPr>
          <p:cNvPr id="40" name="Rectangle 39">
            <a:extLst>
              <a:ext uri="{FF2B5EF4-FFF2-40B4-BE49-F238E27FC236}">
                <a16:creationId xmlns:a16="http://schemas.microsoft.com/office/drawing/2014/main" id="{7C2B4248-1C4D-DF7A-D41C-4E84CD4BB013}"/>
              </a:ext>
            </a:extLst>
          </p:cNvPr>
          <p:cNvSpPr/>
          <p:nvPr/>
        </p:nvSpPr>
        <p:spPr>
          <a:xfrm>
            <a:off x="3581401"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17</a:t>
            </a:r>
          </a:p>
        </p:txBody>
      </p:sp>
      <p:sp>
        <p:nvSpPr>
          <p:cNvPr id="41" name="Rectangle 40">
            <a:extLst>
              <a:ext uri="{FF2B5EF4-FFF2-40B4-BE49-F238E27FC236}">
                <a16:creationId xmlns:a16="http://schemas.microsoft.com/office/drawing/2014/main" id="{94FF1A9E-00C7-BF60-2F6C-D3EE6C72E553}"/>
              </a:ext>
            </a:extLst>
          </p:cNvPr>
          <p:cNvSpPr/>
          <p:nvPr/>
        </p:nvSpPr>
        <p:spPr>
          <a:xfrm>
            <a:off x="5007429"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16</a:t>
            </a:r>
          </a:p>
        </p:txBody>
      </p:sp>
      <p:sp>
        <p:nvSpPr>
          <p:cNvPr id="42" name="Rectangle 41">
            <a:extLst>
              <a:ext uri="{FF2B5EF4-FFF2-40B4-BE49-F238E27FC236}">
                <a16:creationId xmlns:a16="http://schemas.microsoft.com/office/drawing/2014/main" id="{C724962E-ECF5-592C-BBBD-C0B283303DE7}"/>
              </a:ext>
            </a:extLst>
          </p:cNvPr>
          <p:cNvSpPr/>
          <p:nvPr/>
        </p:nvSpPr>
        <p:spPr>
          <a:xfrm>
            <a:off x="6433457"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DEE"/>
              </a:solidFill>
            </a:endParaRPr>
          </a:p>
        </p:txBody>
      </p:sp>
      <p:sp>
        <p:nvSpPr>
          <p:cNvPr id="43" name="Rectangle 42">
            <a:extLst>
              <a:ext uri="{FF2B5EF4-FFF2-40B4-BE49-F238E27FC236}">
                <a16:creationId xmlns:a16="http://schemas.microsoft.com/office/drawing/2014/main" id="{CFDC0FBB-0CF9-1E52-7945-1396ACA5F537}"/>
              </a:ext>
            </a:extLst>
          </p:cNvPr>
          <p:cNvSpPr/>
          <p:nvPr/>
        </p:nvSpPr>
        <p:spPr>
          <a:xfrm>
            <a:off x="7859485"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2E3207A-45F2-1EE0-7693-A4D7D571F9AA}"/>
              </a:ext>
            </a:extLst>
          </p:cNvPr>
          <p:cNvSpPr/>
          <p:nvPr/>
        </p:nvSpPr>
        <p:spPr>
          <a:xfrm>
            <a:off x="2830285" y="3409703"/>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35</a:t>
            </a:r>
          </a:p>
        </p:txBody>
      </p:sp>
      <p:sp>
        <p:nvSpPr>
          <p:cNvPr id="45" name="Rectangle 44">
            <a:extLst>
              <a:ext uri="{FF2B5EF4-FFF2-40B4-BE49-F238E27FC236}">
                <a16:creationId xmlns:a16="http://schemas.microsoft.com/office/drawing/2014/main" id="{AF72FBD1-FA70-B994-FBF0-1FB5A33F763A}"/>
              </a:ext>
            </a:extLst>
          </p:cNvPr>
          <p:cNvSpPr/>
          <p:nvPr/>
        </p:nvSpPr>
        <p:spPr>
          <a:xfrm>
            <a:off x="4261754" y="339881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171B3CB-0E62-0025-8A13-668FF8776F34}"/>
              </a:ext>
            </a:extLst>
          </p:cNvPr>
          <p:cNvSpPr/>
          <p:nvPr/>
        </p:nvSpPr>
        <p:spPr>
          <a:xfrm>
            <a:off x="5676900" y="339881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2323346-0FFD-57FD-4753-7E0ED3FF85AC}"/>
              </a:ext>
            </a:extLst>
          </p:cNvPr>
          <p:cNvSpPr/>
          <p:nvPr/>
        </p:nvSpPr>
        <p:spPr>
          <a:xfrm>
            <a:off x="7092046" y="339881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652401-AE49-D667-0ADB-1D61D88E63C7}"/>
              </a:ext>
            </a:extLst>
          </p:cNvPr>
          <p:cNvSpPr/>
          <p:nvPr/>
        </p:nvSpPr>
        <p:spPr>
          <a:xfrm>
            <a:off x="3510643" y="289807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8592CB5-7915-9225-7549-1F2A3366EF99}"/>
              </a:ext>
            </a:extLst>
          </p:cNvPr>
          <p:cNvSpPr/>
          <p:nvPr/>
        </p:nvSpPr>
        <p:spPr>
          <a:xfrm>
            <a:off x="4925789" y="289807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1B56E4F-A3F0-D999-0803-1246F3482830}"/>
              </a:ext>
            </a:extLst>
          </p:cNvPr>
          <p:cNvSpPr/>
          <p:nvPr/>
        </p:nvSpPr>
        <p:spPr>
          <a:xfrm>
            <a:off x="6340935" y="2887189"/>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66A1727-850C-76C9-60E8-26ECA9B1C57E}"/>
              </a:ext>
            </a:extLst>
          </p:cNvPr>
          <p:cNvSpPr/>
          <p:nvPr/>
        </p:nvSpPr>
        <p:spPr>
          <a:xfrm>
            <a:off x="4212775" y="237556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515281FE-D277-5938-2C47-2457F76C98DB}"/>
              </a:ext>
            </a:extLst>
          </p:cNvPr>
          <p:cNvSpPr/>
          <p:nvPr/>
        </p:nvSpPr>
        <p:spPr>
          <a:xfrm>
            <a:off x="5638803" y="237556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CCCDA4B-0F1B-7E13-7C74-12368724A28D}"/>
              </a:ext>
            </a:extLst>
          </p:cNvPr>
          <p:cNvSpPr/>
          <p:nvPr/>
        </p:nvSpPr>
        <p:spPr>
          <a:xfrm>
            <a:off x="4947554" y="185304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6513B1A-9382-C6DB-40CF-27C7ACC0C526}"/>
              </a:ext>
            </a:extLst>
          </p:cNvPr>
          <p:cNvSpPr txBox="1"/>
          <p:nvPr/>
        </p:nvSpPr>
        <p:spPr>
          <a:xfrm>
            <a:off x="4727121" y="3317356"/>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5" name="TextBox 54">
            <a:extLst>
              <a:ext uri="{FF2B5EF4-FFF2-40B4-BE49-F238E27FC236}">
                <a16:creationId xmlns:a16="http://schemas.microsoft.com/office/drawing/2014/main" id="{92793ABB-AB0A-147A-E6B2-C4EE4DCB419B}"/>
              </a:ext>
            </a:extLst>
          </p:cNvPr>
          <p:cNvSpPr txBox="1"/>
          <p:nvPr/>
        </p:nvSpPr>
        <p:spPr>
          <a:xfrm>
            <a:off x="3971928" y="2805389"/>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6" name="TextBox 55">
            <a:extLst>
              <a:ext uri="{FF2B5EF4-FFF2-40B4-BE49-F238E27FC236}">
                <a16:creationId xmlns:a16="http://schemas.microsoft.com/office/drawing/2014/main" id="{6BDF128A-24FC-5D61-B9FA-0C43F3BB76CF}"/>
              </a:ext>
            </a:extLst>
          </p:cNvPr>
          <p:cNvSpPr txBox="1"/>
          <p:nvPr/>
        </p:nvSpPr>
        <p:spPr>
          <a:xfrm>
            <a:off x="5451027" y="2829297"/>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7" name="TextBox 56">
            <a:extLst>
              <a:ext uri="{FF2B5EF4-FFF2-40B4-BE49-F238E27FC236}">
                <a16:creationId xmlns:a16="http://schemas.microsoft.com/office/drawing/2014/main" id="{CD127CBF-756D-E2C9-A539-34A9D499CE9B}"/>
              </a:ext>
            </a:extLst>
          </p:cNvPr>
          <p:cNvSpPr txBox="1"/>
          <p:nvPr/>
        </p:nvSpPr>
        <p:spPr>
          <a:xfrm>
            <a:off x="6218466" y="3330039"/>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8" name="TextBox 57">
            <a:extLst>
              <a:ext uri="{FF2B5EF4-FFF2-40B4-BE49-F238E27FC236}">
                <a16:creationId xmlns:a16="http://schemas.microsoft.com/office/drawing/2014/main" id="{15F13C90-E186-C531-E761-75E06C54FF54}"/>
              </a:ext>
            </a:extLst>
          </p:cNvPr>
          <p:cNvSpPr txBox="1"/>
          <p:nvPr/>
        </p:nvSpPr>
        <p:spPr>
          <a:xfrm>
            <a:off x="6955968" y="3815297"/>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9" name="TextBox 58">
            <a:extLst>
              <a:ext uri="{FF2B5EF4-FFF2-40B4-BE49-F238E27FC236}">
                <a16:creationId xmlns:a16="http://schemas.microsoft.com/office/drawing/2014/main" id="{AE34D589-453A-0E62-257B-9A85F86CD52E}"/>
              </a:ext>
            </a:extLst>
          </p:cNvPr>
          <p:cNvSpPr txBox="1"/>
          <p:nvPr/>
        </p:nvSpPr>
        <p:spPr>
          <a:xfrm>
            <a:off x="8333016" y="3828645"/>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0" name="TextBox 59">
            <a:extLst>
              <a:ext uri="{FF2B5EF4-FFF2-40B4-BE49-F238E27FC236}">
                <a16:creationId xmlns:a16="http://schemas.microsoft.com/office/drawing/2014/main" id="{A2CEEA05-3064-F048-A8B1-30B87B6728B0}"/>
              </a:ext>
            </a:extLst>
          </p:cNvPr>
          <p:cNvSpPr txBox="1"/>
          <p:nvPr/>
        </p:nvSpPr>
        <p:spPr>
          <a:xfrm>
            <a:off x="7625439" y="3317017"/>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1" name="TextBox 60">
            <a:extLst>
              <a:ext uri="{FF2B5EF4-FFF2-40B4-BE49-F238E27FC236}">
                <a16:creationId xmlns:a16="http://schemas.microsoft.com/office/drawing/2014/main" id="{AA4282E7-3F3D-1565-6A37-BAD25C989D7A}"/>
              </a:ext>
            </a:extLst>
          </p:cNvPr>
          <p:cNvSpPr txBox="1"/>
          <p:nvPr/>
        </p:nvSpPr>
        <p:spPr>
          <a:xfrm>
            <a:off x="6904270" y="2794503"/>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2" name="TextBox 61">
            <a:extLst>
              <a:ext uri="{FF2B5EF4-FFF2-40B4-BE49-F238E27FC236}">
                <a16:creationId xmlns:a16="http://schemas.microsoft.com/office/drawing/2014/main" id="{67FC4986-C8F2-3381-C30A-15D7AD15A7A3}"/>
              </a:ext>
            </a:extLst>
          </p:cNvPr>
          <p:cNvSpPr txBox="1"/>
          <p:nvPr/>
        </p:nvSpPr>
        <p:spPr>
          <a:xfrm>
            <a:off x="6188540" y="2296883"/>
            <a:ext cx="1017804"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3" name="TextBox 62">
            <a:extLst>
              <a:ext uri="{FF2B5EF4-FFF2-40B4-BE49-F238E27FC236}">
                <a16:creationId xmlns:a16="http://schemas.microsoft.com/office/drawing/2014/main" id="{FCF5EAE4-8DFB-EE6F-E5F5-5FEE8A06AED6}"/>
              </a:ext>
            </a:extLst>
          </p:cNvPr>
          <p:cNvSpPr txBox="1"/>
          <p:nvPr/>
        </p:nvSpPr>
        <p:spPr>
          <a:xfrm>
            <a:off x="4739382" y="2282872"/>
            <a:ext cx="1017804"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4" name="TextBox 63">
            <a:extLst>
              <a:ext uri="{FF2B5EF4-FFF2-40B4-BE49-F238E27FC236}">
                <a16:creationId xmlns:a16="http://schemas.microsoft.com/office/drawing/2014/main" id="{9468B8CE-B8CA-F0FD-9341-6681D2DD940D}"/>
              </a:ext>
            </a:extLst>
          </p:cNvPr>
          <p:cNvSpPr txBox="1"/>
          <p:nvPr/>
        </p:nvSpPr>
        <p:spPr>
          <a:xfrm>
            <a:off x="5456456" y="1745916"/>
            <a:ext cx="1017804"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5" name="TextBox 64">
            <a:extLst>
              <a:ext uri="{FF2B5EF4-FFF2-40B4-BE49-F238E27FC236}">
                <a16:creationId xmlns:a16="http://schemas.microsoft.com/office/drawing/2014/main" id="{B6C2BA91-A5E7-DA30-0689-ACDE5D5C7055}"/>
              </a:ext>
            </a:extLst>
          </p:cNvPr>
          <p:cNvSpPr txBox="1"/>
          <p:nvPr/>
        </p:nvSpPr>
        <p:spPr>
          <a:xfrm>
            <a:off x="4635957" y="3344626"/>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33</a:t>
            </a:r>
          </a:p>
        </p:txBody>
      </p:sp>
      <p:sp>
        <p:nvSpPr>
          <p:cNvPr id="66" name="TextBox 65">
            <a:extLst>
              <a:ext uri="{FF2B5EF4-FFF2-40B4-BE49-F238E27FC236}">
                <a16:creationId xmlns:a16="http://schemas.microsoft.com/office/drawing/2014/main" id="{8FDFB868-10F8-E0ED-40BF-872AFDC328AF}"/>
              </a:ext>
            </a:extLst>
          </p:cNvPr>
          <p:cNvSpPr txBox="1"/>
          <p:nvPr/>
        </p:nvSpPr>
        <p:spPr>
          <a:xfrm>
            <a:off x="7473048" y="3335029"/>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29</a:t>
            </a:r>
          </a:p>
        </p:txBody>
      </p:sp>
      <p:sp>
        <p:nvSpPr>
          <p:cNvPr id="67" name="TextBox 66">
            <a:extLst>
              <a:ext uri="{FF2B5EF4-FFF2-40B4-BE49-F238E27FC236}">
                <a16:creationId xmlns:a16="http://schemas.microsoft.com/office/drawing/2014/main" id="{B113A8B9-BFFA-D98F-2FB0-EAC41A1A2651}"/>
              </a:ext>
            </a:extLst>
          </p:cNvPr>
          <p:cNvSpPr txBox="1"/>
          <p:nvPr/>
        </p:nvSpPr>
        <p:spPr>
          <a:xfrm>
            <a:off x="6098727" y="3355426"/>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31</a:t>
            </a:r>
          </a:p>
        </p:txBody>
      </p:sp>
      <p:sp>
        <p:nvSpPr>
          <p:cNvPr id="68" name="TextBox 67">
            <a:extLst>
              <a:ext uri="{FF2B5EF4-FFF2-40B4-BE49-F238E27FC236}">
                <a16:creationId xmlns:a16="http://schemas.microsoft.com/office/drawing/2014/main" id="{D9E6E6A6-BF62-B716-AEC7-914EC226525B}"/>
              </a:ext>
            </a:extLst>
          </p:cNvPr>
          <p:cNvSpPr txBox="1"/>
          <p:nvPr/>
        </p:nvSpPr>
        <p:spPr>
          <a:xfrm>
            <a:off x="8240487" y="3890201"/>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14</a:t>
            </a:r>
          </a:p>
        </p:txBody>
      </p:sp>
      <p:sp>
        <p:nvSpPr>
          <p:cNvPr id="69" name="TextBox 68">
            <a:extLst>
              <a:ext uri="{FF2B5EF4-FFF2-40B4-BE49-F238E27FC236}">
                <a16:creationId xmlns:a16="http://schemas.microsoft.com/office/drawing/2014/main" id="{68A4362D-A57F-A01B-C669-513D76936402}"/>
              </a:ext>
            </a:extLst>
          </p:cNvPr>
          <p:cNvSpPr txBox="1"/>
          <p:nvPr/>
        </p:nvSpPr>
        <p:spPr>
          <a:xfrm>
            <a:off x="6832150" y="3872021"/>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15</a:t>
            </a:r>
          </a:p>
        </p:txBody>
      </p:sp>
      <p:sp>
        <p:nvSpPr>
          <p:cNvPr id="70" name="TextBox 69">
            <a:extLst>
              <a:ext uri="{FF2B5EF4-FFF2-40B4-BE49-F238E27FC236}">
                <a16:creationId xmlns:a16="http://schemas.microsoft.com/office/drawing/2014/main" id="{4326B5E5-3208-E6A5-7C09-50E79D8D4F65}"/>
              </a:ext>
            </a:extLst>
          </p:cNvPr>
          <p:cNvSpPr txBox="1"/>
          <p:nvPr/>
        </p:nvSpPr>
        <p:spPr>
          <a:xfrm>
            <a:off x="5306791" y="2835290"/>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64</a:t>
            </a:r>
          </a:p>
        </p:txBody>
      </p:sp>
      <p:sp>
        <p:nvSpPr>
          <p:cNvPr id="71" name="TextBox 70">
            <a:extLst>
              <a:ext uri="{FF2B5EF4-FFF2-40B4-BE49-F238E27FC236}">
                <a16:creationId xmlns:a16="http://schemas.microsoft.com/office/drawing/2014/main" id="{CA01637D-9107-2C50-0460-EBF8CB4FF841}"/>
              </a:ext>
            </a:extLst>
          </p:cNvPr>
          <p:cNvSpPr txBox="1"/>
          <p:nvPr/>
        </p:nvSpPr>
        <p:spPr>
          <a:xfrm>
            <a:off x="5921833" y="2333432"/>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124</a:t>
            </a:r>
          </a:p>
        </p:txBody>
      </p:sp>
      <p:sp>
        <p:nvSpPr>
          <p:cNvPr id="72" name="TextBox 71">
            <a:extLst>
              <a:ext uri="{FF2B5EF4-FFF2-40B4-BE49-F238E27FC236}">
                <a16:creationId xmlns:a16="http://schemas.microsoft.com/office/drawing/2014/main" id="{FD7524F0-F617-5E99-533D-01AA75612C45}"/>
              </a:ext>
            </a:extLst>
          </p:cNvPr>
          <p:cNvSpPr txBox="1"/>
          <p:nvPr/>
        </p:nvSpPr>
        <p:spPr>
          <a:xfrm>
            <a:off x="4540705" y="2339159"/>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132</a:t>
            </a:r>
          </a:p>
        </p:txBody>
      </p:sp>
      <p:sp>
        <p:nvSpPr>
          <p:cNvPr id="73" name="TextBox 72">
            <a:extLst>
              <a:ext uri="{FF2B5EF4-FFF2-40B4-BE49-F238E27FC236}">
                <a16:creationId xmlns:a16="http://schemas.microsoft.com/office/drawing/2014/main" id="{7586D7E3-C9D3-9757-3024-941865E26991}"/>
              </a:ext>
            </a:extLst>
          </p:cNvPr>
          <p:cNvSpPr txBox="1"/>
          <p:nvPr/>
        </p:nvSpPr>
        <p:spPr>
          <a:xfrm>
            <a:off x="6751868" y="2811432"/>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60</a:t>
            </a:r>
          </a:p>
        </p:txBody>
      </p:sp>
      <p:sp>
        <p:nvSpPr>
          <p:cNvPr id="74" name="TextBox 73">
            <a:extLst>
              <a:ext uri="{FF2B5EF4-FFF2-40B4-BE49-F238E27FC236}">
                <a16:creationId xmlns:a16="http://schemas.microsoft.com/office/drawing/2014/main" id="{9BA04521-4FCD-F0A7-E029-5FB2BAE06826}"/>
              </a:ext>
            </a:extLst>
          </p:cNvPr>
          <p:cNvSpPr txBox="1"/>
          <p:nvPr/>
        </p:nvSpPr>
        <p:spPr>
          <a:xfrm>
            <a:off x="3873955" y="2834053"/>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68</a:t>
            </a:r>
          </a:p>
        </p:txBody>
      </p:sp>
      <p:sp>
        <p:nvSpPr>
          <p:cNvPr id="75" name="TextBox 74">
            <a:extLst>
              <a:ext uri="{FF2B5EF4-FFF2-40B4-BE49-F238E27FC236}">
                <a16:creationId xmlns:a16="http://schemas.microsoft.com/office/drawing/2014/main" id="{38E7BED0-98F9-CA10-4D25-CBE5CBDC70CB}"/>
              </a:ext>
            </a:extLst>
          </p:cNvPr>
          <p:cNvSpPr txBox="1"/>
          <p:nvPr/>
        </p:nvSpPr>
        <p:spPr>
          <a:xfrm>
            <a:off x="5241480" y="1801382"/>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256</a:t>
            </a:r>
          </a:p>
        </p:txBody>
      </p:sp>
    </p:spTree>
    <p:custDataLst>
      <p:tags r:id="rId2"/>
    </p:custDataLst>
    <p:extLst>
      <p:ext uri="{BB962C8B-B14F-4D97-AF65-F5344CB8AC3E}">
        <p14:creationId xmlns:p14="http://schemas.microsoft.com/office/powerpoint/2010/main" val="16729285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1000"/>
                                        <p:tgtEl>
                                          <p:spTgt spid="68"/>
                                        </p:tgtEl>
                                      </p:cBhvr>
                                    </p:animEffect>
                                    <p:anim calcmode="lin" valueType="num">
                                      <p:cBhvr>
                                        <p:cTn id="19" dur="1000" fill="hold"/>
                                        <p:tgtEl>
                                          <p:spTgt spid="68"/>
                                        </p:tgtEl>
                                        <p:attrNameLst>
                                          <p:attrName>ppt_x</p:attrName>
                                        </p:attrNameLst>
                                      </p:cBhvr>
                                      <p:tavLst>
                                        <p:tav tm="0">
                                          <p:val>
                                            <p:strVal val="#ppt_x"/>
                                          </p:val>
                                        </p:tav>
                                        <p:tav tm="100000">
                                          <p:val>
                                            <p:strVal val="#ppt_x"/>
                                          </p:val>
                                        </p:tav>
                                      </p:tavLst>
                                    </p:anim>
                                    <p:anim calcmode="lin" valueType="num">
                                      <p:cBhvr>
                                        <p:cTn id="20" dur="1000" fill="hold"/>
                                        <p:tgtEl>
                                          <p:spTgt spid="68"/>
                                        </p:tgtEl>
                                        <p:attrNameLst>
                                          <p:attrName>ppt_y</p:attrName>
                                        </p:attrNameLst>
                                      </p:cBhvr>
                                      <p:tavLst>
                                        <p:tav tm="0">
                                          <p:val>
                                            <p:strVal val="#ppt_y+.1"/>
                                          </p:val>
                                        </p:tav>
                                        <p:tav tm="100000">
                                          <p:val>
                                            <p:strVal val="#ppt_y"/>
                                          </p:val>
                                        </p:tav>
                                      </p:tavLst>
                                    </p:anim>
                                  </p:childTnLst>
                                </p:cTn>
                              </p:par>
                              <p:par>
                                <p:cTn id="21" presetID="1" presetClass="exit"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barn(inVertical)">
                                      <p:cBhvr>
                                        <p:cTn id="31" dur="500"/>
                                        <p:tgtEl>
                                          <p:spTgt spid="6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wipe(down)">
                                      <p:cBhvr>
                                        <p:cTn id="36" dur="500"/>
                                        <p:tgtEl>
                                          <p:spTgt spid="6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down)">
                                      <p:cBhvr>
                                        <p:cTn id="39" dur="5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55"/>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6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4"/>
                                        </p:tgtEl>
                                        <p:attrNameLst>
                                          <p:attrName>style.visibility</p:attrName>
                                        </p:attrNameLst>
                                      </p:cBhvr>
                                      <p:to>
                                        <p:strVal val="visible"/>
                                      </p:to>
                                    </p:set>
                                    <p:anim calcmode="lin" valueType="num">
                                      <p:cBhvr additive="base">
                                        <p:cTn id="52" dur="500" fill="hold"/>
                                        <p:tgtEl>
                                          <p:spTgt spid="74"/>
                                        </p:tgtEl>
                                        <p:attrNameLst>
                                          <p:attrName>ppt_x</p:attrName>
                                        </p:attrNameLst>
                                      </p:cBhvr>
                                      <p:tavLst>
                                        <p:tav tm="0">
                                          <p:val>
                                            <p:strVal val="#ppt_x"/>
                                          </p:val>
                                        </p:tav>
                                        <p:tav tm="100000">
                                          <p:val>
                                            <p:strVal val="#ppt_x"/>
                                          </p:val>
                                        </p:tav>
                                      </p:tavLst>
                                    </p:anim>
                                    <p:anim calcmode="lin" valueType="num">
                                      <p:cBhvr additive="base">
                                        <p:cTn id="53"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1000"/>
                                        <p:tgtEl>
                                          <p:spTgt spid="70"/>
                                        </p:tgtEl>
                                      </p:cBhvr>
                                    </p:animEffect>
                                    <p:anim calcmode="lin" valueType="num">
                                      <p:cBhvr>
                                        <p:cTn id="59" dur="1000" fill="hold"/>
                                        <p:tgtEl>
                                          <p:spTgt spid="70"/>
                                        </p:tgtEl>
                                        <p:attrNameLst>
                                          <p:attrName>ppt_x</p:attrName>
                                        </p:attrNameLst>
                                      </p:cBhvr>
                                      <p:tavLst>
                                        <p:tav tm="0">
                                          <p:val>
                                            <p:strVal val="#ppt_x"/>
                                          </p:val>
                                        </p:tav>
                                        <p:tav tm="100000">
                                          <p:val>
                                            <p:strVal val="#ppt_x"/>
                                          </p:val>
                                        </p:tav>
                                      </p:tavLst>
                                    </p:anim>
                                    <p:anim calcmode="lin" valueType="num">
                                      <p:cBhvr>
                                        <p:cTn id="60" dur="1000" fill="hold"/>
                                        <p:tgtEl>
                                          <p:spTgt spid="7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1000"/>
                                        <p:tgtEl>
                                          <p:spTgt spid="73"/>
                                        </p:tgtEl>
                                      </p:cBhvr>
                                    </p:animEffect>
                                    <p:anim calcmode="lin" valueType="num">
                                      <p:cBhvr>
                                        <p:cTn id="64" dur="1000" fill="hold"/>
                                        <p:tgtEl>
                                          <p:spTgt spid="73"/>
                                        </p:tgtEl>
                                        <p:attrNameLst>
                                          <p:attrName>ppt_x</p:attrName>
                                        </p:attrNameLst>
                                      </p:cBhvr>
                                      <p:tavLst>
                                        <p:tav tm="0">
                                          <p:val>
                                            <p:strVal val="#ppt_x"/>
                                          </p:val>
                                        </p:tav>
                                        <p:tav tm="100000">
                                          <p:val>
                                            <p:strVal val="#ppt_x"/>
                                          </p:val>
                                        </p:tav>
                                      </p:tavLst>
                                    </p:anim>
                                    <p:anim calcmode="lin" valueType="num">
                                      <p:cBhvr>
                                        <p:cTn id="65"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hidden"/>
                                      </p:to>
                                    </p:set>
                                  </p:childTnLst>
                                </p:cTn>
                              </p:par>
                              <p:par>
                                <p:cTn id="70" presetID="1" presetClass="exit"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72"/>
                                        </p:tgtEl>
                                        <p:attrNameLst>
                                          <p:attrName>style.visibility</p:attrName>
                                        </p:attrNameLst>
                                      </p:cBhvr>
                                      <p:to>
                                        <p:strVal val="visible"/>
                                      </p:to>
                                    </p:set>
                                    <p:anim calcmode="lin" valueType="num">
                                      <p:cBhvr additive="base">
                                        <p:cTn id="76" dur="500" fill="hold"/>
                                        <p:tgtEl>
                                          <p:spTgt spid="72"/>
                                        </p:tgtEl>
                                        <p:attrNameLst>
                                          <p:attrName>ppt_x</p:attrName>
                                        </p:attrNameLst>
                                      </p:cBhvr>
                                      <p:tavLst>
                                        <p:tav tm="0">
                                          <p:val>
                                            <p:strVal val="#ppt_x"/>
                                          </p:val>
                                        </p:tav>
                                        <p:tav tm="100000">
                                          <p:val>
                                            <p:strVal val="#ppt_x"/>
                                          </p:val>
                                        </p:tav>
                                      </p:tavLst>
                                    </p:anim>
                                    <p:anim calcmode="lin" valueType="num">
                                      <p:cBhvr additive="base">
                                        <p:cTn id="77" dur="500" fill="hold"/>
                                        <p:tgtEl>
                                          <p:spTgt spid="7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71"/>
                                        </p:tgtEl>
                                        <p:attrNameLst>
                                          <p:attrName>style.visibility</p:attrName>
                                        </p:attrNameLst>
                                      </p:cBhvr>
                                      <p:to>
                                        <p:strVal val="visible"/>
                                      </p:to>
                                    </p:set>
                                    <p:anim calcmode="lin" valueType="num">
                                      <p:cBhvr additive="base">
                                        <p:cTn id="80" dur="500" fill="hold"/>
                                        <p:tgtEl>
                                          <p:spTgt spid="71"/>
                                        </p:tgtEl>
                                        <p:attrNameLst>
                                          <p:attrName>ppt_x</p:attrName>
                                        </p:attrNameLst>
                                      </p:cBhvr>
                                      <p:tavLst>
                                        <p:tav tm="0">
                                          <p:val>
                                            <p:strVal val="#ppt_x"/>
                                          </p:val>
                                        </p:tav>
                                        <p:tav tm="100000">
                                          <p:val>
                                            <p:strVal val="#ppt_x"/>
                                          </p:val>
                                        </p:tav>
                                      </p:tavLst>
                                    </p:anim>
                                    <p:anim calcmode="lin" valueType="num">
                                      <p:cBhvr additive="base">
                                        <p:cTn id="81"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0" nodeType="clickEffect">
                                  <p:stCondLst>
                                    <p:cond delay="0"/>
                                  </p:stCondLst>
                                  <p:childTnLst>
                                    <p:set>
                                      <p:cBhvr>
                                        <p:cTn id="85" dur="1" fill="hold">
                                          <p:stCondLst>
                                            <p:cond delay="0"/>
                                          </p:stCondLst>
                                        </p:cTn>
                                        <p:tgtEl>
                                          <p:spTgt spid="64"/>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barn(inVertical)">
                                      <p:cBhvr>
                                        <p:cTn id="9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a:extLst>
              <a:ext uri="{FF2B5EF4-FFF2-40B4-BE49-F238E27FC236}">
                <a16:creationId xmlns:a16="http://schemas.microsoft.com/office/drawing/2014/main" id="{B23003E2-8DCB-404A-A0FA-71D7E65140D5}"/>
              </a:ext>
            </a:extLst>
          </p:cNvPr>
          <p:cNvSpPr txBox="1"/>
          <p:nvPr/>
        </p:nvSpPr>
        <p:spPr>
          <a:xfrm>
            <a:off x="540672" y="335912"/>
            <a:ext cx="11346527" cy="5381281"/>
          </a:xfrm>
          <a:prstGeom prst="rect">
            <a:avLst/>
          </a:prstGeom>
          <a:noFill/>
        </p:spPr>
        <p:txBody>
          <a:bodyPr wrap="square">
            <a:spAutoFit/>
          </a:bodyPr>
          <a:lstStyle/>
          <a:p>
            <a:pPr algn="ctr"/>
            <a:r>
              <a:rPr lang="en-US" sz="1800">
                <a:latin typeface="Times New Roman" panose="02020603050405020304" pitchFamily="18" charset="0"/>
                <a:cs typeface="Times New Roman" panose="02020603050405020304" pitchFamily="18" charset="0"/>
              </a:rPr>
              <a:t>Toán</a:t>
            </a:r>
          </a:p>
          <a:p>
            <a:pPr algn="ctr"/>
            <a:r>
              <a:rPr lang="en-US" sz="1800">
                <a:latin typeface="Times New Roman" panose="02020603050405020304" pitchFamily="18" charset="0"/>
                <a:cs typeface="Times New Roman" panose="02020603050405020304" pitchFamily="18" charset="0"/>
              </a:rPr>
              <a:t> Luyện tập</a:t>
            </a:r>
          </a:p>
          <a:p>
            <a:r>
              <a:rPr lang="en-US" sz="2400" b="1">
                <a:latin typeface="Times New Roman" panose="02020603050405020304" pitchFamily="18" charset="0"/>
                <a:cs typeface="Times New Roman" panose="02020603050405020304" pitchFamily="18" charset="0"/>
              </a:rPr>
              <a:t>Bài 1</a:t>
            </a:r>
            <a:r>
              <a:rPr lang="en-US" sz="2400">
                <a:latin typeface="Times New Roman" panose="02020603050405020304" pitchFamily="18" charset="0"/>
                <a:cs typeface="Times New Roman" panose="02020603050405020304" pitchFamily="18" charset="0"/>
              </a:rPr>
              <a:t>: Đặt tính rồi tính.</a:t>
            </a:r>
          </a:p>
          <a:p>
            <a:r>
              <a:rPr lang="en-US" sz="2400">
                <a:latin typeface="Times New Roman" panose="02020603050405020304" pitchFamily="18" charset="0"/>
                <a:cs typeface="Times New Roman" panose="02020603050405020304" pitchFamily="18" charset="0"/>
              </a:rPr>
              <a:t>108 – 75                          168 + 503 </a:t>
            </a:r>
          </a:p>
          <a:p>
            <a:r>
              <a:rPr lang="en-US" sz="2400">
                <a:latin typeface="Times New Roman" panose="02020603050405020304" pitchFamily="18" charset="0"/>
                <a:cs typeface="Times New Roman" panose="02020603050405020304" pitchFamily="18" charset="0"/>
              </a:rPr>
              <a:t>627 – 443                         487 + 130</a:t>
            </a:r>
          </a:p>
          <a:p>
            <a:r>
              <a:rPr lang="en-US" sz="2400" b="1">
                <a:latin typeface="Times New Roman" panose="02020603050405020304" pitchFamily="18" charset="0"/>
                <a:cs typeface="Times New Roman" panose="02020603050405020304" pitchFamily="18" charset="0"/>
              </a:rPr>
              <a:t>Bài 2</a:t>
            </a:r>
            <a:r>
              <a:rPr lang="en-US" sz="2400">
                <a:latin typeface="Times New Roman" panose="02020603050405020304" pitchFamily="18" charset="0"/>
                <a:cs typeface="Times New Roman" panose="02020603050405020304" pitchFamily="18" charset="0"/>
              </a:rPr>
              <a:t>: Tính theo mẫu:</a:t>
            </a:r>
          </a:p>
          <a:p>
            <a:r>
              <a:rPr lang="en-US" sz="2400" b="1">
                <a:latin typeface="Times New Roman" panose="02020603050405020304" pitchFamily="18" charset="0"/>
                <a:cs typeface="Times New Roman" panose="02020603050405020304" pitchFamily="18" charset="0"/>
              </a:rPr>
              <a:t>          Mẫu:     4 x 3 + 18 = 12 + 18</a:t>
            </a:r>
          </a:p>
          <a:p>
            <a:r>
              <a:rPr lang="en-US" sz="2400" b="1">
                <a:latin typeface="Times New Roman" panose="02020603050405020304" pitchFamily="18" charset="0"/>
                <a:cs typeface="Times New Roman" panose="02020603050405020304" pitchFamily="18" charset="0"/>
              </a:rPr>
              <a:t>                                         =   3 0</a:t>
            </a:r>
          </a:p>
          <a:p>
            <a:r>
              <a:rPr lang="en-US" sz="2400" b="1">
                <a:latin typeface="Times New Roman" panose="02020603050405020304" pitchFamily="18" charset="0"/>
                <a:cs typeface="Times New Roman" panose="02020603050405020304" pitchFamily="18" charset="0"/>
              </a:rPr>
              <a:t>a/ 5 x 7 – 26 =                                               b/ 205 + 158 – 129 =</a:t>
            </a:r>
          </a:p>
          <a:p>
            <a:pPr>
              <a:lnSpc>
                <a:spcPct val="150000"/>
              </a:lnSpc>
            </a:pPr>
            <a:r>
              <a:rPr lang="en-US" sz="2400" b="1">
                <a:latin typeface="Times New Roman" panose="02020603050405020304" pitchFamily="18" charset="0"/>
                <a:cs typeface="Times New Roman" panose="02020603050405020304" pitchFamily="18" charset="0"/>
              </a:rPr>
              <a:t>Bài 3: </a:t>
            </a:r>
            <a:r>
              <a:rPr lang="en-US" sz="2400">
                <a:latin typeface="Times New Roman" panose="02020603050405020304" pitchFamily="18" charset="0"/>
                <a:cs typeface="Times New Roman" panose="02020603050405020304" pitchFamily="18" charset="0"/>
              </a:rPr>
              <a:t>Một cửa hàng buổi sáng bán được 635 lít xăng, buổi chiều bán được ít hơn buổi sáng 128 lít xăng. Hỏi buổi chiều cửa hang đó bán được bao nhiêu lít xăng?</a:t>
            </a:r>
          </a:p>
          <a:p>
            <a:pPr>
              <a:lnSpc>
                <a:spcPct val="150000"/>
              </a:lnSpc>
            </a:pPr>
            <a:r>
              <a:rPr lang="vi-VN" sz="2400" b="1">
                <a:effectLst/>
                <a:latin typeface="Times New Roman" panose="02020603050405020304" pitchFamily="18" charset="0"/>
                <a:ea typeface="Times New Roman" panose="02020603050405020304" pitchFamily="18" charset="0"/>
              </a:rPr>
              <a:t>Bài</a:t>
            </a:r>
            <a:r>
              <a:rPr lang="vi-VN" sz="2400" b="1" spc="-20">
                <a:effectLst/>
                <a:latin typeface="Times New Roman" panose="02020603050405020304" pitchFamily="18" charset="0"/>
                <a:ea typeface="Times New Roman" panose="02020603050405020304" pitchFamily="18" charset="0"/>
              </a:rPr>
              <a:t> </a:t>
            </a:r>
            <a:r>
              <a:rPr lang="vi-VN" sz="2400" b="1">
                <a:effectLst/>
                <a:latin typeface="Times New Roman" panose="02020603050405020304" pitchFamily="18" charset="0"/>
                <a:ea typeface="Times New Roman" panose="02020603050405020304" pitchFamily="18" charset="0"/>
              </a:rPr>
              <a:t>4:</a:t>
            </a:r>
            <a:r>
              <a:rPr lang="vi-VN" sz="2400" b="1" spc="-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Một</a:t>
            </a:r>
            <a:r>
              <a:rPr lang="vi-VN" sz="2400" spc="-20">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cửa</a:t>
            </a:r>
            <a:r>
              <a:rPr lang="vi-VN" sz="2400" spc="-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hàng</a:t>
            </a:r>
            <a:r>
              <a:rPr lang="vi-VN" sz="2400" spc="-20">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có</a:t>
            </a:r>
            <a:r>
              <a:rPr lang="vi-VN" sz="2400" spc="-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6</a:t>
            </a:r>
            <a:r>
              <a:rPr lang="vi-VN" sz="2400" spc="-20">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hộp</a:t>
            </a:r>
            <a:r>
              <a:rPr lang="vi-VN" sz="2400" spc="-20">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bút</a:t>
            </a:r>
            <a:r>
              <a:rPr lang="vi-VN" sz="2400" spc="-20">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chì</a:t>
            </a:r>
            <a:r>
              <a:rPr lang="vi-VN" sz="2400" spc="-20">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nh</a:t>
            </a:r>
            <a:r>
              <a:rPr lang="en-US" sz="2400">
                <a:latin typeface="Times New Roman" panose="02020603050405020304" pitchFamily="18" charset="0"/>
                <a:ea typeface="Times New Roman" panose="02020603050405020304" pitchFamily="18" charset="0"/>
              </a:rPr>
              <a:t>ư</a:t>
            </a:r>
            <a:r>
              <a:rPr lang="vi-VN" sz="2400" spc="-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nhau</a:t>
            </a:r>
            <a:r>
              <a:rPr lang="vi-VN" sz="2400" spc="-20">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đựng</a:t>
            </a:r>
            <a:r>
              <a:rPr lang="vi-VN" sz="2400" spc="-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tổ</a:t>
            </a:r>
            <a:r>
              <a:rPr lang="en-US" sz="2400">
                <a:effectLst/>
                <a:latin typeface="Times New Roman" panose="02020603050405020304" pitchFamily="18" charset="0"/>
                <a:ea typeface="Times New Roman" panose="02020603050405020304" pitchFamily="18" charset="0"/>
              </a:rPr>
              <a:t>ng</a:t>
            </a:r>
            <a:r>
              <a:rPr lang="vi-VN" sz="2400" spc="-20">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cộng</a:t>
            </a:r>
            <a:r>
              <a:rPr lang="vi-VN" sz="2400" spc="-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144</a:t>
            </a:r>
            <a:r>
              <a:rPr lang="vi-VN" sz="2400" spc="-20">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cây</a:t>
            </a:r>
            <a:r>
              <a:rPr lang="vi-VN" sz="2400" spc="-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bút</a:t>
            </a:r>
            <a:r>
              <a:rPr lang="vi-VN" sz="2400" spc="-20">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chì,</a:t>
            </a:r>
            <a:r>
              <a:rPr lang="vi-VN" sz="2400" spc="-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cửa hàng đã bán hết 4 hộp bút chì. Hỏi cửa hàng còn lại bao nhiêu cây bút chì?</a:t>
            </a:r>
          </a:p>
        </p:txBody>
      </p:sp>
    </p:spTree>
    <p:extLst>
      <p:ext uri="{BB962C8B-B14F-4D97-AF65-F5344CB8AC3E}">
        <p14:creationId xmlns:p14="http://schemas.microsoft.com/office/powerpoint/2010/main" val="3326306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88AD7D-D316-493E-9101-C06F0B0F794C}"/>
              </a:ext>
            </a:extLst>
          </p:cNvPr>
          <p:cNvSpPr txBox="1"/>
          <p:nvPr/>
        </p:nvSpPr>
        <p:spPr>
          <a:xfrm>
            <a:off x="637735" y="197346"/>
            <a:ext cx="10916530" cy="6463308"/>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Toán</a:t>
            </a:r>
          </a:p>
          <a:p>
            <a:pPr algn="ctr"/>
            <a:r>
              <a:rPr lang="en-US" sz="2400">
                <a:latin typeface="Times New Roman" panose="02020603050405020304" pitchFamily="18" charset="0"/>
                <a:cs typeface="Times New Roman" panose="02020603050405020304" pitchFamily="18" charset="0"/>
              </a:rPr>
              <a:t> Luyện tập</a:t>
            </a:r>
          </a:p>
          <a:p>
            <a:r>
              <a:rPr lang="en-US" sz="2400" b="1">
                <a:latin typeface="Times New Roman" panose="02020603050405020304" pitchFamily="18" charset="0"/>
                <a:cs typeface="Times New Roman" panose="02020603050405020304" pitchFamily="18" charset="0"/>
              </a:rPr>
              <a:t>Bài 1</a:t>
            </a:r>
            <a:r>
              <a:rPr lang="en-US" sz="2400">
                <a:latin typeface="Times New Roman" panose="02020603050405020304" pitchFamily="18" charset="0"/>
                <a:cs typeface="Times New Roman" panose="02020603050405020304" pitchFamily="18" charset="0"/>
              </a:rPr>
              <a:t>: Đặt tính rồi tính.</a:t>
            </a:r>
          </a:p>
          <a:p>
            <a:r>
              <a:rPr lang="en-US" sz="2400">
                <a:latin typeface="Times New Roman" panose="02020603050405020304" pitchFamily="18" charset="0"/>
                <a:cs typeface="Times New Roman" panose="02020603050405020304" pitchFamily="18" charset="0"/>
              </a:rPr>
              <a:t>108 – 75                          168 + 503 </a:t>
            </a:r>
          </a:p>
          <a:p>
            <a:r>
              <a:rPr lang="en-US" sz="2400">
                <a:latin typeface="Times New Roman" panose="02020603050405020304" pitchFamily="18" charset="0"/>
                <a:cs typeface="Times New Roman" panose="02020603050405020304" pitchFamily="18" charset="0"/>
              </a:rPr>
              <a:t>627 – 443                         487 + 130</a:t>
            </a:r>
          </a:p>
          <a:p>
            <a:r>
              <a:rPr lang="en-US" sz="2400" b="1">
                <a:latin typeface="Times New Roman" panose="02020603050405020304" pitchFamily="18" charset="0"/>
                <a:cs typeface="Times New Roman" panose="02020603050405020304" pitchFamily="18" charset="0"/>
              </a:rPr>
              <a:t>Bài 2</a:t>
            </a:r>
            <a:r>
              <a:rPr lang="en-US" sz="2400">
                <a:latin typeface="Times New Roman" panose="02020603050405020304" pitchFamily="18" charset="0"/>
                <a:cs typeface="Times New Roman" panose="02020603050405020304" pitchFamily="18" charset="0"/>
              </a:rPr>
              <a:t>: Tính theo mẫu:</a:t>
            </a:r>
          </a:p>
          <a:p>
            <a:r>
              <a:rPr lang="en-US" sz="2400" b="1">
                <a:latin typeface="Times New Roman" panose="02020603050405020304" pitchFamily="18" charset="0"/>
                <a:cs typeface="Times New Roman" panose="02020603050405020304" pitchFamily="18" charset="0"/>
              </a:rPr>
              <a:t>          Mẫu:     4 x 3 + 18 = 12 + 18</a:t>
            </a:r>
          </a:p>
          <a:p>
            <a:r>
              <a:rPr lang="en-US" sz="2400" b="1">
                <a:latin typeface="Times New Roman" panose="02020603050405020304" pitchFamily="18" charset="0"/>
                <a:cs typeface="Times New Roman" panose="02020603050405020304" pitchFamily="18" charset="0"/>
              </a:rPr>
              <a:t>                                         =   3 0</a:t>
            </a:r>
          </a:p>
          <a:p>
            <a:r>
              <a:rPr lang="en-US" sz="2400" b="1">
                <a:latin typeface="Times New Roman" panose="02020603050405020304" pitchFamily="18" charset="0"/>
                <a:cs typeface="Times New Roman" panose="02020603050405020304" pitchFamily="18" charset="0"/>
              </a:rPr>
              <a:t>a/ 5 x 7 – 26 =                                               b/ 205 + 158 – 129 =</a:t>
            </a:r>
          </a:p>
          <a:p>
            <a:pPr>
              <a:lnSpc>
                <a:spcPct val="150000"/>
              </a:lnSpc>
            </a:pPr>
            <a:r>
              <a:rPr lang="en-US" sz="2400" b="1">
                <a:latin typeface="Times New Roman" panose="02020603050405020304" pitchFamily="18" charset="0"/>
                <a:cs typeface="Times New Roman" panose="02020603050405020304" pitchFamily="18" charset="0"/>
              </a:rPr>
              <a:t>Bài 3: </a:t>
            </a:r>
            <a:r>
              <a:rPr lang="en-US" sz="2400">
                <a:latin typeface="Times New Roman" panose="02020603050405020304" pitchFamily="18" charset="0"/>
                <a:cs typeface="Times New Roman" panose="02020603050405020304" pitchFamily="18" charset="0"/>
              </a:rPr>
              <a:t>Một cửa hàng buổi sáng bán được 635 lít xăng, buổi chiều bán được ít hơn buổi sáng 128 lít xăng. Hỏi buổi chiều cửa hang đó bán được bao nhiêu lít xăng?</a:t>
            </a:r>
          </a:p>
          <a:p>
            <a:pPr>
              <a:lnSpc>
                <a:spcPct val="150000"/>
              </a:lnSpc>
            </a:pPr>
            <a:r>
              <a:rPr lang="vi-VN" sz="2400" b="1">
                <a:effectLst/>
                <a:latin typeface="Times New Roman" panose="02020603050405020304" pitchFamily="18" charset="0"/>
                <a:ea typeface="Times New Roman" panose="02020603050405020304" pitchFamily="18" charset="0"/>
              </a:rPr>
              <a:t>Bài</a:t>
            </a:r>
            <a:r>
              <a:rPr lang="vi-VN" sz="2400" b="1" spc="-20">
                <a:effectLst/>
                <a:latin typeface="Times New Roman" panose="02020603050405020304" pitchFamily="18" charset="0"/>
                <a:ea typeface="Times New Roman" panose="02020603050405020304" pitchFamily="18" charset="0"/>
              </a:rPr>
              <a:t> </a:t>
            </a:r>
            <a:r>
              <a:rPr lang="vi-VN" sz="2400" b="1">
                <a:effectLst/>
                <a:latin typeface="Times New Roman" panose="02020603050405020304" pitchFamily="18" charset="0"/>
                <a:ea typeface="Times New Roman" panose="02020603050405020304" pitchFamily="18" charset="0"/>
              </a:rPr>
              <a:t>4:</a:t>
            </a:r>
            <a:r>
              <a:rPr lang="vi-VN" sz="2400" b="1" spc="-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Một</a:t>
            </a:r>
            <a:r>
              <a:rPr lang="vi-VN" sz="2400" spc="-20">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cửa</a:t>
            </a:r>
            <a:r>
              <a:rPr lang="vi-VN" sz="2400" spc="-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hàng</a:t>
            </a:r>
            <a:r>
              <a:rPr lang="vi-VN" sz="2400" spc="-20">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có</a:t>
            </a:r>
            <a:r>
              <a:rPr lang="vi-VN" sz="2400" spc="-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6</a:t>
            </a:r>
            <a:r>
              <a:rPr lang="vi-VN" sz="2400" spc="-20">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hộp</a:t>
            </a:r>
            <a:r>
              <a:rPr lang="vi-VN" sz="2400" spc="-20">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bút</a:t>
            </a:r>
            <a:r>
              <a:rPr lang="vi-VN" sz="2400" spc="-20">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chì</a:t>
            </a:r>
            <a:r>
              <a:rPr lang="vi-VN" sz="2400" spc="-20">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nh</a:t>
            </a:r>
            <a:r>
              <a:rPr lang="en-US" sz="2400">
                <a:latin typeface="Times New Roman" panose="02020603050405020304" pitchFamily="18" charset="0"/>
                <a:ea typeface="Times New Roman" panose="02020603050405020304" pitchFamily="18" charset="0"/>
              </a:rPr>
              <a:t>ư</a:t>
            </a:r>
            <a:r>
              <a:rPr lang="vi-VN" sz="2400" spc="-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nhau</a:t>
            </a:r>
            <a:r>
              <a:rPr lang="vi-VN" sz="2400" spc="-20">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đựng</a:t>
            </a:r>
            <a:r>
              <a:rPr lang="vi-VN" sz="2400" spc="-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tổ</a:t>
            </a:r>
            <a:r>
              <a:rPr lang="en-US" sz="2400">
                <a:effectLst/>
                <a:latin typeface="Times New Roman" panose="02020603050405020304" pitchFamily="18" charset="0"/>
                <a:ea typeface="Times New Roman" panose="02020603050405020304" pitchFamily="18" charset="0"/>
              </a:rPr>
              <a:t>ng</a:t>
            </a:r>
            <a:r>
              <a:rPr lang="vi-VN" sz="2400" spc="-20">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cộng</a:t>
            </a:r>
            <a:r>
              <a:rPr lang="vi-VN" sz="2400" spc="-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144</a:t>
            </a:r>
            <a:r>
              <a:rPr lang="vi-VN" sz="2400" spc="-20">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cây</a:t>
            </a:r>
            <a:r>
              <a:rPr lang="vi-VN" sz="2400" spc="-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bút</a:t>
            </a:r>
            <a:r>
              <a:rPr lang="vi-VN" sz="2400" spc="-20">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chì,</a:t>
            </a:r>
            <a:r>
              <a:rPr lang="vi-VN" sz="2400" spc="-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cửa hàng đã bán hết 4 hộp bút chì. Hỏi cửa hàng còn lại bao nhiêu cây bút chì?</a:t>
            </a:r>
          </a:p>
          <a:p>
            <a:pPr>
              <a:lnSpc>
                <a:spcPct val="150000"/>
              </a:lnSpc>
            </a:pPr>
            <a:endParaRPr lang="en-US" sz="2400">
              <a:latin typeface="Times New Roman" panose="02020603050405020304" pitchFamily="18" charset="0"/>
              <a:cs typeface="Times New Roman" panose="02020603050405020304" pitchFamily="18" charset="0"/>
            </a:endParaRPr>
          </a:p>
          <a:p>
            <a:endParaRPr lang="vi-VN"/>
          </a:p>
        </p:txBody>
      </p:sp>
    </p:spTree>
    <p:extLst>
      <p:ext uri="{BB962C8B-B14F-4D97-AF65-F5344CB8AC3E}">
        <p14:creationId xmlns:p14="http://schemas.microsoft.com/office/powerpoint/2010/main" val="287240513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2286000" y="-487254"/>
            <a:ext cx="6821189"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4"/>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91E2F301-64C4-4CDE-B909-B4A9737784F3}"/>
              </a:ext>
            </a:extLst>
          </p:cNvPr>
          <p:cNvSpPr txBox="1"/>
          <p:nvPr/>
        </p:nvSpPr>
        <p:spPr>
          <a:xfrm>
            <a:off x="3076683" y="2484677"/>
            <a:ext cx="5489778" cy="1569660"/>
          </a:xfrm>
          <a:prstGeom prst="rect">
            <a:avLst/>
          </a:prstGeom>
          <a:noFill/>
        </p:spPr>
        <p:txBody>
          <a:bodyPr wrap="square" rtlCol="0">
            <a:spAutoFit/>
          </a:bodyPr>
          <a:lstStyle/>
          <a:p>
            <a:pPr algn="ctr"/>
            <a:r>
              <a:rPr lang="en-US" altLang="zh-CN" sz="9600">
                <a:solidFill>
                  <a:srgbClr val="002060"/>
                </a:solidFill>
                <a:latin typeface="Cambria" panose="02040503050406030204" pitchFamily="18" charset="0"/>
                <a:ea typeface="Cambria" panose="02040503050406030204" pitchFamily="18" charset="0"/>
              </a:rPr>
              <a:t>Luyện tập</a:t>
            </a:r>
            <a:endParaRPr lang="zh-CN" altLang="en-US" sz="9600" dirty="0">
              <a:solidFill>
                <a:srgbClr val="002060"/>
              </a:solidFill>
              <a:latin typeface="Cambria" panose="02040503050406030204" pitchFamily="18" charset="0"/>
              <a:ea typeface="+mj-ea"/>
            </a:endParaRPr>
          </a:p>
        </p:txBody>
      </p:sp>
    </p:spTree>
    <p:extLst>
      <p:ext uri="{BB962C8B-B14F-4D97-AF65-F5344CB8AC3E}">
        <p14:creationId xmlns:p14="http://schemas.microsoft.com/office/powerpoint/2010/main" val="3604428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25"/>
                                        </p:tgtEl>
                                        <p:attrNameLst>
                                          <p:attrName>style.visibility</p:attrName>
                                        </p:attrNameLst>
                                      </p:cBhvr>
                                      <p:to>
                                        <p:strVal val="visible"/>
                                      </p:to>
                                    </p:set>
                                    <p:anim calcmode="lin" valueType="num">
                                      <p:cBhvr>
                                        <p:cTn id="46"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7" dur="1000" fill="hold"/>
                                        <p:tgtEl>
                                          <p:spTgt spid="25"/>
                                        </p:tgtEl>
                                        <p:attrNameLst>
                                          <p:attrName>ppt_y</p:attrName>
                                        </p:attrNameLst>
                                      </p:cBhvr>
                                      <p:tavLst>
                                        <p:tav tm="0">
                                          <p:val>
                                            <p:strVal val="#ppt_y"/>
                                          </p:val>
                                        </p:tav>
                                        <p:tav tm="100000">
                                          <p:val>
                                            <p:strVal val="#ppt_y"/>
                                          </p:val>
                                        </p:tav>
                                      </p:tavLst>
                                    </p:anim>
                                    <p:anim calcmode="lin" valueType="num">
                                      <p:cBhvr>
                                        <p:cTn id="48"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9"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000" tmFilter="0,0; .5, 1; 1, 1"/>
                                        <p:tgtEl>
                                          <p:spTgt spid="25"/>
                                        </p:tgtEl>
                                      </p:cBhvr>
                                    </p:animEffec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C:\Users\TUAN\Downloads\Luyện tập 1.png">
            <a:extLst>
              <a:ext uri="{FF2B5EF4-FFF2-40B4-BE49-F238E27FC236}">
                <a16:creationId xmlns:a16="http://schemas.microsoft.com/office/drawing/2014/main" id="{BCD76D67-2687-196D-683F-11777E049264}"/>
              </a:ext>
            </a:extLst>
          </p:cNvPr>
          <p:cNvPicPr>
            <a:picLocks noChangeAspect="1" noChangeArrowheads="1"/>
          </p:cNvPicPr>
          <p:nvPr/>
        </p:nvPicPr>
        <p:blipFill>
          <a:blip r:embed="rId4" cstate="print"/>
          <a:srcRect/>
          <a:stretch>
            <a:fillRect/>
          </a:stretch>
        </p:blipFill>
        <p:spPr bwMode="auto">
          <a:xfrm>
            <a:off x="108858" y="0"/>
            <a:ext cx="2351314" cy="907301"/>
          </a:xfrm>
          <a:prstGeom prst="rect">
            <a:avLst/>
          </a:prstGeom>
          <a:noFill/>
        </p:spPr>
      </p:pic>
      <p:sp>
        <p:nvSpPr>
          <p:cNvPr id="32" name="Oval 31">
            <a:extLst>
              <a:ext uri="{FF2B5EF4-FFF2-40B4-BE49-F238E27FC236}">
                <a16:creationId xmlns:a16="http://schemas.microsoft.com/office/drawing/2014/main" id="{5EB42A93-C942-94BD-9D2F-EE63320C8091}"/>
              </a:ext>
            </a:extLst>
          </p:cNvPr>
          <p:cNvSpPr/>
          <p:nvPr/>
        </p:nvSpPr>
        <p:spPr>
          <a:xfrm>
            <a:off x="266700" y="1029699"/>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1</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EA2B2219-5377-394C-AD7D-52695DE78C79}"/>
              </a:ext>
            </a:extLst>
          </p:cNvPr>
          <p:cNvSpPr txBox="1"/>
          <p:nvPr/>
        </p:nvSpPr>
        <p:spPr>
          <a:xfrm>
            <a:off x="925284" y="874541"/>
            <a:ext cx="10646230" cy="830997"/>
          </a:xfrm>
          <a:prstGeom prst="rect">
            <a:avLst/>
          </a:prstGeom>
          <a:noFill/>
        </p:spPr>
        <p:txBody>
          <a:bodyPr wrap="square" rtlCol="0">
            <a:spAutoFit/>
          </a:bodyPr>
          <a:lstStyle/>
          <a:p>
            <a:r>
              <a:rPr lang="en-US" sz="2400">
                <a:latin typeface="Cambria" panose="02040503050406030204" pitchFamily="18" charset="0"/>
                <a:ea typeface="Cambria" panose="02040503050406030204" pitchFamily="18" charset="0"/>
              </a:rPr>
              <a:t>a, Cân nặng của mỗi con vật được cho dưới đây. Viết tên các con vật theo thứ tự cân nặng từ bé đến lớn.</a:t>
            </a:r>
          </a:p>
        </p:txBody>
      </p:sp>
      <p:pic>
        <p:nvPicPr>
          <p:cNvPr id="11" name="Picture 10">
            <a:extLst>
              <a:ext uri="{FF2B5EF4-FFF2-40B4-BE49-F238E27FC236}">
                <a16:creationId xmlns:a16="http://schemas.microsoft.com/office/drawing/2014/main" id="{BC1B835A-5AC2-61C8-5267-E6CDD441026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7917" l="5224" r="95149">
                        <a14:foregroundMark x1="14925" y1="65972" x2="22388" y2="89583"/>
                        <a14:foregroundMark x1="13060" y1="84722" x2="63806" y2="88889"/>
                        <a14:foregroundMark x1="14925" y1="70833" x2="15672" y2="64583"/>
                        <a14:foregroundMark x1="87313" y1="74306" x2="91791" y2="75000"/>
                        <a14:foregroundMark x1="43657" y1="56250" x2="38060" y2="54861"/>
                        <a14:foregroundMark x1="85448" y1="78472" x2="92537" y2="80556"/>
                        <a14:foregroundMark x1="14552" y1="81944" x2="14179" y2="70139"/>
                        <a14:foregroundMark x1="17537" y1="72222" x2="13060" y2="65278"/>
                        <a14:foregroundMark x1="14925" y1="90278" x2="10448" y2="86806"/>
                        <a14:foregroundMark x1="11194" y1="83333" x2="7836" y2="81944"/>
                      </a14:backgroundRemoval>
                    </a14:imgEffect>
                  </a14:imgLayer>
                </a14:imgProps>
              </a:ext>
              <a:ext uri="{28A0092B-C50C-407E-A947-70E740481C1C}">
                <a14:useLocalDpi xmlns:a14="http://schemas.microsoft.com/office/drawing/2010/main" val="0"/>
              </a:ext>
            </a:extLst>
          </a:blip>
          <a:stretch>
            <a:fillRect/>
          </a:stretch>
        </p:blipFill>
        <p:spPr>
          <a:xfrm>
            <a:off x="925283" y="1863209"/>
            <a:ext cx="2853329" cy="1533132"/>
          </a:xfrm>
          <a:prstGeom prst="rect">
            <a:avLst/>
          </a:prstGeom>
        </p:spPr>
      </p:pic>
      <p:pic>
        <p:nvPicPr>
          <p:cNvPr id="13" name="Picture 12">
            <a:extLst>
              <a:ext uri="{FF2B5EF4-FFF2-40B4-BE49-F238E27FC236}">
                <a16:creationId xmlns:a16="http://schemas.microsoft.com/office/drawing/2014/main" id="{4E5AE629-A9D0-324C-460B-EC35FE6A910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100000" l="2721" r="96939">
                        <a14:foregroundMark x1="11224" y1="49645" x2="12925" y2="85816"/>
                        <a14:foregroundMark x1="10884" y1="51064" x2="5782" y2="51064"/>
                        <a14:foregroundMark x1="63946" y1="91489" x2="72109" y2="91489"/>
                        <a14:foregroundMark x1="77551" y1="70213" x2="90136" y2="73050"/>
                        <a14:backgroundMark x1="5442" y1="60993" x2="7823" y2="91489"/>
                      </a14:backgroundRemoval>
                    </a14:imgEffect>
                  </a14:imgLayer>
                </a14:imgProps>
              </a:ext>
              <a:ext uri="{28A0092B-C50C-407E-A947-70E740481C1C}">
                <a14:useLocalDpi xmlns:a14="http://schemas.microsoft.com/office/drawing/2010/main" val="0"/>
              </a:ext>
            </a:extLst>
          </a:blip>
          <a:stretch>
            <a:fillRect/>
          </a:stretch>
        </p:blipFill>
        <p:spPr>
          <a:xfrm>
            <a:off x="5785655" y="1641089"/>
            <a:ext cx="3654408" cy="1752624"/>
          </a:xfrm>
          <a:prstGeom prst="rect">
            <a:avLst/>
          </a:prstGeom>
        </p:spPr>
      </p:pic>
      <p:pic>
        <p:nvPicPr>
          <p:cNvPr id="15" name="Picture 14">
            <a:extLst>
              <a:ext uri="{FF2B5EF4-FFF2-40B4-BE49-F238E27FC236}">
                <a16:creationId xmlns:a16="http://schemas.microsoft.com/office/drawing/2014/main" id="{0C551EDC-6A47-7BEB-DE11-A4317D58599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8046" b="97701" l="10000" r="95600">
                        <a14:foregroundMark x1="23600" y1="70115" x2="36400" y2="75862"/>
                        <a14:foregroundMark x1="20000" y1="78161" x2="29200" y2="85057"/>
                        <a14:foregroundMark x1="18400" y1="74713" x2="25600" y2="75862"/>
                        <a14:foregroundMark x1="18400" y1="77011" x2="60000" y2="67816"/>
                        <a14:foregroundMark x1="37600" y1="88506" x2="45600" y2="80460"/>
                        <a14:foregroundMark x1="58800" y1="72414" x2="80800" y2="74713"/>
                        <a14:foregroundMark x1="72400" y1="60920" x2="82800" y2="75862"/>
                        <a14:foregroundMark x1="81600" y1="64368" x2="86400" y2="71264"/>
                        <a14:foregroundMark x1="48000" y1="80460" x2="78800" y2="79310"/>
                        <a14:foregroundMark x1="81200" y1="63218" x2="85200" y2="63218"/>
                        <a14:foregroundMark x1="18800" y1="79310" x2="14800" y2="81609"/>
                        <a14:foregroundMark x1="22000" y1="66667" x2="16000" y2="80460"/>
                      </a14:backgroundRemoval>
                    </a14:imgEffect>
                  </a14:imgLayer>
                </a14:imgProps>
              </a:ext>
              <a:ext uri="{28A0092B-C50C-407E-A947-70E740481C1C}">
                <a14:useLocalDpi xmlns:a14="http://schemas.microsoft.com/office/drawing/2010/main" val="0"/>
              </a:ext>
            </a:extLst>
          </a:blip>
          <a:stretch>
            <a:fillRect/>
          </a:stretch>
        </p:blipFill>
        <p:spPr>
          <a:xfrm>
            <a:off x="108858" y="3853568"/>
            <a:ext cx="4093027" cy="1752624"/>
          </a:xfrm>
          <a:prstGeom prst="rect">
            <a:avLst/>
          </a:prstGeom>
        </p:spPr>
      </p:pic>
      <p:pic>
        <p:nvPicPr>
          <p:cNvPr id="17" name="Picture 16">
            <a:extLst>
              <a:ext uri="{FF2B5EF4-FFF2-40B4-BE49-F238E27FC236}">
                <a16:creationId xmlns:a16="http://schemas.microsoft.com/office/drawing/2014/main" id="{A7A1E5E6-F204-1C43-3A58-E4812AF3986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0" b="99351" l="9783" r="94203"/>
                    </a14:imgEffect>
                  </a14:imgLayer>
                </a14:imgProps>
              </a:ext>
              <a:ext uri="{28A0092B-C50C-407E-A947-70E740481C1C}">
                <a14:useLocalDpi xmlns:a14="http://schemas.microsoft.com/office/drawing/2010/main" val="0"/>
              </a:ext>
            </a:extLst>
          </a:blip>
          <a:stretch>
            <a:fillRect/>
          </a:stretch>
        </p:blipFill>
        <p:spPr>
          <a:xfrm>
            <a:off x="6009991" y="3913363"/>
            <a:ext cx="3224320" cy="1799077"/>
          </a:xfrm>
          <a:prstGeom prst="rect">
            <a:avLst/>
          </a:prstGeom>
        </p:spPr>
      </p:pic>
      <p:sp>
        <p:nvSpPr>
          <p:cNvPr id="18" name="TextBox 17">
            <a:extLst>
              <a:ext uri="{FF2B5EF4-FFF2-40B4-BE49-F238E27FC236}">
                <a16:creationId xmlns:a16="http://schemas.microsoft.com/office/drawing/2014/main" id="{C762852F-11D6-9629-E3BB-736CC6EF273D}"/>
              </a:ext>
            </a:extLst>
          </p:cNvPr>
          <p:cNvSpPr txBox="1"/>
          <p:nvPr/>
        </p:nvSpPr>
        <p:spPr>
          <a:xfrm>
            <a:off x="1121226" y="3556897"/>
            <a:ext cx="3448625"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Gấu trắng Bắc Cực: 250 kg</a:t>
            </a:r>
          </a:p>
        </p:txBody>
      </p:sp>
      <p:sp>
        <p:nvSpPr>
          <p:cNvPr id="47" name="TextBox 46">
            <a:extLst>
              <a:ext uri="{FF2B5EF4-FFF2-40B4-BE49-F238E27FC236}">
                <a16:creationId xmlns:a16="http://schemas.microsoft.com/office/drawing/2014/main" id="{95ED85D6-5C02-4332-C9B8-838721238B84}"/>
              </a:ext>
            </a:extLst>
          </p:cNvPr>
          <p:cNvSpPr txBox="1"/>
          <p:nvPr/>
        </p:nvSpPr>
        <p:spPr>
          <a:xfrm>
            <a:off x="6703902" y="3453483"/>
            <a:ext cx="1817914"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Hổ: 167 kg</a:t>
            </a:r>
          </a:p>
        </p:txBody>
      </p:sp>
      <p:sp>
        <p:nvSpPr>
          <p:cNvPr id="48" name="TextBox 47">
            <a:extLst>
              <a:ext uri="{FF2B5EF4-FFF2-40B4-BE49-F238E27FC236}">
                <a16:creationId xmlns:a16="http://schemas.microsoft.com/office/drawing/2014/main" id="{31E5FBAF-51D8-4D32-49C2-680ED6BB6CDB}"/>
              </a:ext>
            </a:extLst>
          </p:cNvPr>
          <p:cNvSpPr txBox="1"/>
          <p:nvPr/>
        </p:nvSpPr>
        <p:spPr>
          <a:xfrm>
            <a:off x="1551215" y="5643833"/>
            <a:ext cx="1817914"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Báo: 86 kg</a:t>
            </a:r>
          </a:p>
        </p:txBody>
      </p:sp>
      <p:sp>
        <p:nvSpPr>
          <p:cNvPr id="59" name="TextBox 58">
            <a:extLst>
              <a:ext uri="{FF2B5EF4-FFF2-40B4-BE49-F238E27FC236}">
                <a16:creationId xmlns:a16="http://schemas.microsoft.com/office/drawing/2014/main" id="{BDC10546-49C6-6C29-C80E-7E217A8C11A3}"/>
              </a:ext>
            </a:extLst>
          </p:cNvPr>
          <p:cNvSpPr txBox="1"/>
          <p:nvPr/>
        </p:nvSpPr>
        <p:spPr>
          <a:xfrm>
            <a:off x="6703902" y="5731757"/>
            <a:ext cx="1817914"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Sư Tử: 155 kg</a:t>
            </a:r>
          </a:p>
        </p:txBody>
      </p:sp>
      <p:cxnSp>
        <p:nvCxnSpPr>
          <p:cNvPr id="20" name="Straight Connector 19">
            <a:extLst>
              <a:ext uri="{FF2B5EF4-FFF2-40B4-BE49-F238E27FC236}">
                <a16:creationId xmlns:a16="http://schemas.microsoft.com/office/drawing/2014/main" id="{ADC3A4F0-484A-88FF-9F56-AD45823806EA}"/>
              </a:ext>
            </a:extLst>
          </p:cNvPr>
          <p:cNvCxnSpPr/>
          <p:nvPr/>
        </p:nvCxnSpPr>
        <p:spPr>
          <a:xfrm>
            <a:off x="7805057" y="1240971"/>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076C846-AB9F-0820-6E47-A8A0E5843327}"/>
              </a:ext>
            </a:extLst>
          </p:cNvPr>
          <p:cNvCxnSpPr/>
          <p:nvPr/>
        </p:nvCxnSpPr>
        <p:spPr>
          <a:xfrm>
            <a:off x="2226129" y="1641089"/>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8853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down)">
                                      <p:cBhvr>
                                        <p:cTn id="24" dur="500"/>
                                        <p:tgtEl>
                                          <p:spTgt spid="47"/>
                                        </p:tgtEl>
                                      </p:cBhvr>
                                    </p:animEffect>
                                  </p:childTnLst>
                                </p:cTn>
                              </p:par>
                              <p:par>
                                <p:cTn id="25" presetID="2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down)">
                                      <p:cBhvr>
                                        <p:cTn id="33" dur="500"/>
                                        <p:tgtEl>
                                          <p:spTgt spid="4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down)">
                                      <p:cBhvr>
                                        <p:cTn id="36" dur="500"/>
                                        <p:tgtEl>
                                          <p:spTgt spid="5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circle(in)">
                                      <p:cBhvr>
                                        <p:cTn id="41" dur="2000"/>
                                        <p:tgtEl>
                                          <p:spTgt spid="61"/>
                                        </p:tgtEl>
                                      </p:cBhvr>
                                    </p:animEffect>
                                  </p:childTnLst>
                                </p:cTn>
                              </p:par>
                              <p:par>
                                <p:cTn id="42" presetID="6" presetClass="entr" presetSubtype="16"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circle(in)">
                                      <p:cBhvr>
                                        <p:cTn id="4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p:bldP spid="18" grpId="0"/>
      <p:bldP spid="47" grpId="0"/>
      <p:bldP spid="48" grpId="0"/>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EA4A03F-C5FF-4057-8378-36D13EB89E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4624641"/>
            <a:ext cx="1088571" cy="2066296"/>
          </a:xfrm>
          <a:prstGeom prst="rect">
            <a:avLst/>
          </a:prstGeom>
          <a:noFill/>
          <a:ln>
            <a:noFill/>
          </a:ln>
        </p:spPr>
      </p:pic>
      <p:pic>
        <p:nvPicPr>
          <p:cNvPr id="21" name="Picture 20" descr="C:\Users\TUAN\Downloads\Luyện tập 1.png">
            <a:extLst>
              <a:ext uri="{FF2B5EF4-FFF2-40B4-BE49-F238E27FC236}">
                <a16:creationId xmlns:a16="http://schemas.microsoft.com/office/drawing/2014/main" id="{4F1BBD37-DB59-04E1-BB3A-DA7416A6FBA8}"/>
              </a:ext>
            </a:extLst>
          </p:cNvPr>
          <p:cNvPicPr>
            <a:picLocks noChangeAspect="1" noChangeArrowheads="1"/>
          </p:cNvPicPr>
          <p:nvPr/>
        </p:nvPicPr>
        <p:blipFill>
          <a:blip r:embed="rId5" cstate="print"/>
          <a:srcRect/>
          <a:stretch>
            <a:fillRect/>
          </a:stretch>
        </p:blipFill>
        <p:spPr bwMode="auto">
          <a:xfrm>
            <a:off x="108858" y="43440"/>
            <a:ext cx="2351314" cy="907301"/>
          </a:xfrm>
          <a:prstGeom prst="rect">
            <a:avLst/>
          </a:prstGeom>
          <a:noFill/>
        </p:spPr>
      </p:pic>
      <p:sp>
        <p:nvSpPr>
          <p:cNvPr id="33" name="Oval 32">
            <a:extLst>
              <a:ext uri="{FF2B5EF4-FFF2-40B4-BE49-F238E27FC236}">
                <a16:creationId xmlns:a16="http://schemas.microsoft.com/office/drawing/2014/main" id="{14269B0F-A067-A134-DF99-38453ED56E6F}"/>
              </a:ext>
            </a:extLst>
          </p:cNvPr>
          <p:cNvSpPr/>
          <p:nvPr/>
        </p:nvSpPr>
        <p:spPr>
          <a:xfrm>
            <a:off x="266700" y="1029699"/>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1</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989437B7-145E-2024-0A27-08B8BDBC87D8}"/>
              </a:ext>
            </a:extLst>
          </p:cNvPr>
          <p:cNvSpPr txBox="1"/>
          <p:nvPr/>
        </p:nvSpPr>
        <p:spPr>
          <a:xfrm>
            <a:off x="925284" y="874541"/>
            <a:ext cx="10646230" cy="830997"/>
          </a:xfrm>
          <a:prstGeom prst="rect">
            <a:avLst/>
          </a:prstGeom>
          <a:noFill/>
        </p:spPr>
        <p:txBody>
          <a:bodyPr wrap="square" rtlCol="0">
            <a:spAutoFit/>
          </a:bodyPr>
          <a:lstStyle/>
          <a:p>
            <a:r>
              <a:rPr lang="en-US" sz="2400">
                <a:latin typeface="Cambria" panose="02040503050406030204" pitchFamily="18" charset="0"/>
                <a:ea typeface="Cambria" panose="02040503050406030204" pitchFamily="18" charset="0"/>
              </a:rPr>
              <a:t>a, Cân nặng của mỗi con vật được cho dưới đây. Viết tên các con vật theo thứ tự cân nặng từ bé đến lớn.</a:t>
            </a:r>
          </a:p>
        </p:txBody>
      </p:sp>
      <p:cxnSp>
        <p:nvCxnSpPr>
          <p:cNvPr id="35" name="Straight Connector 34">
            <a:extLst>
              <a:ext uri="{FF2B5EF4-FFF2-40B4-BE49-F238E27FC236}">
                <a16:creationId xmlns:a16="http://schemas.microsoft.com/office/drawing/2014/main" id="{2A46A548-CB09-D5DC-D4ED-84EB213EFDBB}"/>
              </a:ext>
            </a:extLst>
          </p:cNvPr>
          <p:cNvCxnSpPr/>
          <p:nvPr/>
        </p:nvCxnSpPr>
        <p:spPr>
          <a:xfrm>
            <a:off x="7805057" y="1240971"/>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20D9905-0077-CF61-D3FB-11C318FFC1CB}"/>
              </a:ext>
            </a:extLst>
          </p:cNvPr>
          <p:cNvCxnSpPr/>
          <p:nvPr/>
        </p:nvCxnSpPr>
        <p:spPr>
          <a:xfrm>
            <a:off x="2226129" y="1641089"/>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75A63A9E-EA0B-8006-4797-BEDDBA24D35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7917" l="5224" r="95149">
                        <a14:foregroundMark x1="14925" y1="65972" x2="22388" y2="89583"/>
                        <a14:foregroundMark x1="13060" y1="84722" x2="63806" y2="88889"/>
                        <a14:foregroundMark x1="14925" y1="70833" x2="15672" y2="64583"/>
                        <a14:foregroundMark x1="87313" y1="74306" x2="91791" y2="75000"/>
                        <a14:foregroundMark x1="43657" y1="56250" x2="38060" y2="54861"/>
                        <a14:foregroundMark x1="85448" y1="78472" x2="92537" y2="80556"/>
                        <a14:foregroundMark x1="14552" y1="81944" x2="14179" y2="70139"/>
                        <a14:foregroundMark x1="17537" y1="72222" x2="13060" y2="65278"/>
                        <a14:foregroundMark x1="14925" y1="90278" x2="10448" y2="86806"/>
                        <a14:foregroundMark x1="11194" y1="83333" x2="7836" y2="81944"/>
                      </a14:backgroundRemoval>
                    </a14:imgEffect>
                  </a14:imgLayer>
                </a14:imgProps>
              </a:ext>
              <a:ext uri="{28A0092B-C50C-407E-A947-70E740481C1C}">
                <a14:useLocalDpi xmlns:a14="http://schemas.microsoft.com/office/drawing/2010/main" val="0"/>
              </a:ext>
            </a:extLst>
          </a:blip>
          <a:stretch>
            <a:fillRect/>
          </a:stretch>
        </p:blipFill>
        <p:spPr>
          <a:xfrm>
            <a:off x="8703128" y="2322876"/>
            <a:ext cx="2541101" cy="1533132"/>
          </a:xfrm>
          <a:prstGeom prst="rect">
            <a:avLst/>
          </a:prstGeom>
        </p:spPr>
      </p:pic>
      <p:pic>
        <p:nvPicPr>
          <p:cNvPr id="38" name="Picture 37">
            <a:extLst>
              <a:ext uri="{FF2B5EF4-FFF2-40B4-BE49-F238E27FC236}">
                <a16:creationId xmlns:a16="http://schemas.microsoft.com/office/drawing/2014/main" id="{9F7B732A-1779-FB5F-5393-069CB0F0CC9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100000" l="2721" r="96939">
                        <a14:foregroundMark x1="11224" y1="49645" x2="12925" y2="85816"/>
                        <a14:foregroundMark x1="10884" y1="51064" x2="5782" y2="51064"/>
                        <a14:foregroundMark x1="63946" y1="91489" x2="72109" y2="91489"/>
                        <a14:foregroundMark x1="77551" y1="70213" x2="90136" y2="73050"/>
                        <a14:backgroundMark x1="5442" y1="60993" x2="7823" y2="91489"/>
                      </a14:backgroundRemoval>
                    </a14:imgEffect>
                  </a14:imgLayer>
                </a14:imgProps>
              </a:ext>
              <a:ext uri="{28A0092B-C50C-407E-A947-70E740481C1C}">
                <a14:useLocalDpi xmlns:a14="http://schemas.microsoft.com/office/drawing/2010/main" val="0"/>
              </a:ext>
            </a:extLst>
          </a:blip>
          <a:stretch>
            <a:fillRect/>
          </a:stretch>
        </p:blipFill>
        <p:spPr>
          <a:xfrm>
            <a:off x="5682484" y="2213130"/>
            <a:ext cx="3112644" cy="1752624"/>
          </a:xfrm>
          <a:prstGeom prst="rect">
            <a:avLst/>
          </a:prstGeom>
        </p:spPr>
      </p:pic>
      <p:pic>
        <p:nvPicPr>
          <p:cNvPr id="39" name="Picture 38">
            <a:extLst>
              <a:ext uri="{FF2B5EF4-FFF2-40B4-BE49-F238E27FC236}">
                <a16:creationId xmlns:a16="http://schemas.microsoft.com/office/drawing/2014/main" id="{E2968C4C-0B4A-3C20-5E2F-FD9D63BFC2F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046" b="97701" l="10000" r="95600">
                        <a14:foregroundMark x1="23600" y1="70115" x2="36400" y2="75862"/>
                        <a14:foregroundMark x1="20000" y1="78161" x2="29200" y2="85057"/>
                        <a14:foregroundMark x1="18400" y1="74713" x2="25600" y2="75862"/>
                        <a14:foregroundMark x1="18400" y1="77011" x2="60000" y2="67816"/>
                        <a14:foregroundMark x1="37600" y1="88506" x2="45600" y2="80460"/>
                        <a14:foregroundMark x1="58800" y1="72414" x2="80800" y2="74713"/>
                        <a14:foregroundMark x1="72400" y1="60920" x2="82800" y2="75862"/>
                        <a14:foregroundMark x1="81600" y1="64368" x2="86400" y2="71264"/>
                        <a14:foregroundMark x1="48000" y1="80460" x2="78800" y2="79310"/>
                        <a14:foregroundMark x1="81200" y1="63218" x2="85200" y2="63218"/>
                        <a14:foregroundMark x1="18800" y1="79310" x2="14800" y2="81609"/>
                        <a14:foregroundMark x1="22000" y1="66667" x2="16000" y2="80460"/>
                      </a14:backgroundRemoval>
                    </a14:imgEffect>
                  </a14:imgLayer>
                </a14:imgProps>
              </a:ext>
              <a:ext uri="{28A0092B-C50C-407E-A947-70E740481C1C}">
                <a14:useLocalDpi xmlns:a14="http://schemas.microsoft.com/office/drawing/2010/main" val="0"/>
              </a:ext>
            </a:extLst>
          </a:blip>
          <a:stretch>
            <a:fillRect/>
          </a:stretch>
        </p:blipFill>
        <p:spPr>
          <a:xfrm>
            <a:off x="-272143" y="2407637"/>
            <a:ext cx="3448626" cy="1656337"/>
          </a:xfrm>
          <a:prstGeom prst="rect">
            <a:avLst/>
          </a:prstGeom>
        </p:spPr>
      </p:pic>
      <p:pic>
        <p:nvPicPr>
          <p:cNvPr id="40" name="Picture 39">
            <a:extLst>
              <a:ext uri="{FF2B5EF4-FFF2-40B4-BE49-F238E27FC236}">
                <a16:creationId xmlns:a16="http://schemas.microsoft.com/office/drawing/2014/main" id="{18E449C7-0719-0B58-483A-F2030E02FE6A}"/>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0" b="99351" l="9783" r="94203"/>
                    </a14:imgEffect>
                  </a14:imgLayer>
                </a14:imgProps>
              </a:ext>
              <a:ext uri="{28A0092B-C50C-407E-A947-70E740481C1C}">
                <a14:useLocalDpi xmlns:a14="http://schemas.microsoft.com/office/drawing/2010/main" val="0"/>
              </a:ext>
            </a:extLst>
          </a:blip>
          <a:stretch>
            <a:fillRect/>
          </a:stretch>
        </p:blipFill>
        <p:spPr>
          <a:xfrm>
            <a:off x="2614418" y="2264897"/>
            <a:ext cx="3112644" cy="1799077"/>
          </a:xfrm>
          <a:prstGeom prst="rect">
            <a:avLst/>
          </a:prstGeom>
        </p:spPr>
      </p:pic>
      <p:sp>
        <p:nvSpPr>
          <p:cNvPr id="41" name="TextBox 40">
            <a:extLst>
              <a:ext uri="{FF2B5EF4-FFF2-40B4-BE49-F238E27FC236}">
                <a16:creationId xmlns:a16="http://schemas.microsoft.com/office/drawing/2014/main" id="{429203A1-3FD3-70BB-EDE5-C5A73562D028}"/>
              </a:ext>
            </a:extLst>
          </p:cNvPr>
          <p:cNvSpPr txBox="1"/>
          <p:nvPr/>
        </p:nvSpPr>
        <p:spPr>
          <a:xfrm>
            <a:off x="8383609" y="4163460"/>
            <a:ext cx="3448625"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Gấu trắng Bắc Cực</a:t>
            </a:r>
          </a:p>
        </p:txBody>
      </p:sp>
      <p:sp>
        <p:nvSpPr>
          <p:cNvPr id="42" name="TextBox 41">
            <a:extLst>
              <a:ext uri="{FF2B5EF4-FFF2-40B4-BE49-F238E27FC236}">
                <a16:creationId xmlns:a16="http://schemas.microsoft.com/office/drawing/2014/main" id="{4DA28999-43A4-ECFA-C738-C43CAD5323C4}"/>
              </a:ext>
            </a:extLst>
          </p:cNvPr>
          <p:cNvSpPr txBox="1"/>
          <p:nvPr/>
        </p:nvSpPr>
        <p:spPr>
          <a:xfrm>
            <a:off x="6204323" y="4217248"/>
            <a:ext cx="1817914"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Hổ</a:t>
            </a:r>
          </a:p>
        </p:txBody>
      </p:sp>
      <p:sp>
        <p:nvSpPr>
          <p:cNvPr id="43" name="TextBox 42">
            <a:extLst>
              <a:ext uri="{FF2B5EF4-FFF2-40B4-BE49-F238E27FC236}">
                <a16:creationId xmlns:a16="http://schemas.microsoft.com/office/drawing/2014/main" id="{4F9D0699-187F-6370-4448-DA46684CE8A2}"/>
              </a:ext>
            </a:extLst>
          </p:cNvPr>
          <p:cNvSpPr txBox="1"/>
          <p:nvPr/>
        </p:nvSpPr>
        <p:spPr>
          <a:xfrm>
            <a:off x="359766" y="4224531"/>
            <a:ext cx="1817914"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Báo</a:t>
            </a:r>
          </a:p>
        </p:txBody>
      </p:sp>
      <p:sp>
        <p:nvSpPr>
          <p:cNvPr id="44" name="TextBox 43">
            <a:extLst>
              <a:ext uri="{FF2B5EF4-FFF2-40B4-BE49-F238E27FC236}">
                <a16:creationId xmlns:a16="http://schemas.microsoft.com/office/drawing/2014/main" id="{5D68D9BE-72D1-1F8C-9961-289705CDFD8B}"/>
              </a:ext>
            </a:extLst>
          </p:cNvPr>
          <p:cNvSpPr txBox="1"/>
          <p:nvPr/>
        </p:nvSpPr>
        <p:spPr>
          <a:xfrm>
            <a:off x="3038291" y="4248876"/>
            <a:ext cx="1817914"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Sư Tử</a:t>
            </a:r>
          </a:p>
        </p:txBody>
      </p:sp>
    </p:spTree>
    <p:custDataLst>
      <p:tags r:id="rId1"/>
    </p:custDataLst>
    <p:extLst>
      <p:ext uri="{BB962C8B-B14F-4D97-AF65-F5344CB8AC3E}">
        <p14:creationId xmlns:p14="http://schemas.microsoft.com/office/powerpoint/2010/main" val="544974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down)">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par>
                                <p:cTn id="24" presetID="16" presetClass="entr" presetSubtype="21"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arn(inVertical)">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randombar(horizontal)">
                                      <p:cBhvr>
                                        <p:cTn id="31" dur="500"/>
                                        <p:tgtEl>
                                          <p:spTgt spid="3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randombar(horizontal)">
                                      <p:cBhvr>
                                        <p:cTn id="3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Users\TUAN\Downloads\Luyện tập 1.png">
            <a:extLst>
              <a:ext uri="{FF2B5EF4-FFF2-40B4-BE49-F238E27FC236}">
                <a16:creationId xmlns:a16="http://schemas.microsoft.com/office/drawing/2014/main" id="{97C44B88-2218-DE58-653F-84E2490F5119}"/>
              </a:ext>
            </a:extLst>
          </p:cNvPr>
          <p:cNvPicPr>
            <a:picLocks noChangeAspect="1" noChangeArrowheads="1"/>
          </p:cNvPicPr>
          <p:nvPr/>
        </p:nvPicPr>
        <p:blipFill>
          <a:blip r:embed="rId4" cstate="print"/>
          <a:srcRect/>
          <a:stretch>
            <a:fillRect/>
          </a:stretch>
        </p:blipFill>
        <p:spPr bwMode="auto">
          <a:xfrm>
            <a:off x="130629" y="0"/>
            <a:ext cx="2351314" cy="907301"/>
          </a:xfrm>
          <a:prstGeom prst="rect">
            <a:avLst/>
          </a:prstGeom>
          <a:noFill/>
        </p:spPr>
      </p:pic>
      <p:sp>
        <p:nvSpPr>
          <p:cNvPr id="23" name="Oval 22">
            <a:extLst>
              <a:ext uri="{FF2B5EF4-FFF2-40B4-BE49-F238E27FC236}">
                <a16:creationId xmlns:a16="http://schemas.microsoft.com/office/drawing/2014/main" id="{CB1CFAC8-D155-48EC-1C47-6EE906897646}"/>
              </a:ext>
            </a:extLst>
          </p:cNvPr>
          <p:cNvSpPr/>
          <p:nvPr/>
        </p:nvSpPr>
        <p:spPr>
          <a:xfrm>
            <a:off x="288471" y="986259"/>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1</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974A344D-EAAA-670C-0A23-77B51FCB3272}"/>
              </a:ext>
            </a:extLst>
          </p:cNvPr>
          <p:cNvSpPr txBox="1"/>
          <p:nvPr/>
        </p:nvSpPr>
        <p:spPr>
          <a:xfrm>
            <a:off x="789213" y="944631"/>
            <a:ext cx="11261273" cy="954107"/>
          </a:xfrm>
          <a:prstGeom prst="rect">
            <a:avLst/>
          </a:prstGeom>
          <a:noFill/>
        </p:spPr>
        <p:txBody>
          <a:bodyPr wrap="square" rtlCol="0">
            <a:spAutoFit/>
          </a:bodyPr>
          <a:lstStyle/>
          <a:p>
            <a:r>
              <a:rPr lang="en-US" sz="2800">
                <a:latin typeface="Cambria" panose="02040503050406030204" pitchFamily="18" charset="0"/>
                <a:ea typeface="Cambria" panose="02040503050406030204" pitchFamily="18" charset="0"/>
              </a:rPr>
              <a:t>b, Viết các số 356, 432, 728, 669, 895 thành tổng các trăm, chục và đơn vị (theo mẫu).</a:t>
            </a:r>
          </a:p>
        </p:txBody>
      </p:sp>
      <p:sp>
        <p:nvSpPr>
          <p:cNvPr id="2" name="Rectangle: Rounded Corners 1">
            <a:extLst>
              <a:ext uri="{FF2B5EF4-FFF2-40B4-BE49-F238E27FC236}">
                <a16:creationId xmlns:a16="http://schemas.microsoft.com/office/drawing/2014/main" id="{79664ADD-85D8-9385-1902-26226BDBEBEC}"/>
              </a:ext>
            </a:extLst>
          </p:cNvPr>
          <p:cNvSpPr/>
          <p:nvPr/>
        </p:nvSpPr>
        <p:spPr>
          <a:xfrm>
            <a:off x="2979963" y="1898738"/>
            <a:ext cx="5336723" cy="794657"/>
          </a:xfrm>
          <a:prstGeom prst="roundRect">
            <a:avLst/>
          </a:prstGeom>
          <a:solidFill>
            <a:srgbClr val="7C9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Mẫu: 356  = 300 + 50 + 6</a:t>
            </a:r>
          </a:p>
        </p:txBody>
      </p:sp>
      <p:cxnSp>
        <p:nvCxnSpPr>
          <p:cNvPr id="5" name="Straight Connector 4">
            <a:extLst>
              <a:ext uri="{FF2B5EF4-FFF2-40B4-BE49-F238E27FC236}">
                <a16:creationId xmlns:a16="http://schemas.microsoft.com/office/drawing/2014/main" id="{52C4A470-E259-3E41-E76E-6BFAD08C90F4}"/>
              </a:ext>
            </a:extLst>
          </p:cNvPr>
          <p:cNvCxnSpPr>
            <a:cxnSpLocks/>
          </p:cNvCxnSpPr>
          <p:nvPr/>
        </p:nvCxnSpPr>
        <p:spPr>
          <a:xfrm>
            <a:off x="6607628" y="1428226"/>
            <a:ext cx="1600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79B8B8B-BFE5-0CD1-129C-1A242E574EB3}"/>
              </a:ext>
            </a:extLst>
          </p:cNvPr>
          <p:cNvCxnSpPr>
            <a:cxnSpLocks/>
          </p:cNvCxnSpPr>
          <p:nvPr/>
        </p:nvCxnSpPr>
        <p:spPr>
          <a:xfrm>
            <a:off x="8806543" y="1428226"/>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0AFE519-B436-0A12-FCC4-D04A68BEB1C2}"/>
              </a:ext>
            </a:extLst>
          </p:cNvPr>
          <p:cNvCxnSpPr>
            <a:cxnSpLocks/>
          </p:cNvCxnSpPr>
          <p:nvPr/>
        </p:nvCxnSpPr>
        <p:spPr>
          <a:xfrm>
            <a:off x="9699171" y="1419538"/>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1163530-3D7C-A00F-84E6-9308F7BB1D51}"/>
              </a:ext>
            </a:extLst>
          </p:cNvPr>
          <p:cNvCxnSpPr>
            <a:cxnSpLocks/>
          </p:cNvCxnSpPr>
          <p:nvPr/>
        </p:nvCxnSpPr>
        <p:spPr>
          <a:xfrm>
            <a:off x="10961914" y="1428226"/>
            <a:ext cx="9252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F3F4E310-5383-7158-79F9-11B815A5019C}"/>
              </a:ext>
            </a:extLst>
          </p:cNvPr>
          <p:cNvSpPr/>
          <p:nvPr/>
        </p:nvSpPr>
        <p:spPr>
          <a:xfrm>
            <a:off x="789213" y="3290854"/>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432 = 400 + 30 + 2</a:t>
            </a:r>
          </a:p>
        </p:txBody>
      </p:sp>
      <p:sp>
        <p:nvSpPr>
          <p:cNvPr id="11" name="Rectangle: Rounded Corners 10">
            <a:extLst>
              <a:ext uri="{FF2B5EF4-FFF2-40B4-BE49-F238E27FC236}">
                <a16:creationId xmlns:a16="http://schemas.microsoft.com/office/drawing/2014/main" id="{95A160B4-FBFE-5118-F624-64B69B929042}"/>
              </a:ext>
            </a:extLst>
          </p:cNvPr>
          <p:cNvSpPr/>
          <p:nvPr/>
        </p:nvSpPr>
        <p:spPr>
          <a:xfrm>
            <a:off x="802818" y="4410828"/>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728 = 700 + 20 + 8</a:t>
            </a:r>
          </a:p>
        </p:txBody>
      </p:sp>
      <p:sp>
        <p:nvSpPr>
          <p:cNvPr id="12" name="Rectangle: Rounded Corners 11">
            <a:extLst>
              <a:ext uri="{FF2B5EF4-FFF2-40B4-BE49-F238E27FC236}">
                <a16:creationId xmlns:a16="http://schemas.microsoft.com/office/drawing/2014/main" id="{ED61EB65-0D14-D776-ED0A-BD20ED4113DC}"/>
              </a:ext>
            </a:extLst>
          </p:cNvPr>
          <p:cNvSpPr/>
          <p:nvPr/>
        </p:nvSpPr>
        <p:spPr>
          <a:xfrm>
            <a:off x="6025241" y="3230745"/>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669 = 600 + 60 + 9</a:t>
            </a:r>
          </a:p>
        </p:txBody>
      </p:sp>
      <p:sp>
        <p:nvSpPr>
          <p:cNvPr id="13" name="Rectangle: Rounded Corners 12">
            <a:extLst>
              <a:ext uri="{FF2B5EF4-FFF2-40B4-BE49-F238E27FC236}">
                <a16:creationId xmlns:a16="http://schemas.microsoft.com/office/drawing/2014/main" id="{92C05568-9A79-3BF8-7319-5A7B99DAF020}"/>
              </a:ext>
            </a:extLst>
          </p:cNvPr>
          <p:cNvSpPr/>
          <p:nvPr/>
        </p:nvSpPr>
        <p:spPr>
          <a:xfrm>
            <a:off x="6144983" y="4436748"/>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895 = 800 + 90 + 5</a:t>
            </a:r>
          </a:p>
        </p:txBody>
      </p:sp>
    </p:spTree>
    <p:extLst>
      <p:ext uri="{BB962C8B-B14F-4D97-AF65-F5344CB8AC3E}">
        <p14:creationId xmlns:p14="http://schemas.microsoft.com/office/powerpoint/2010/main" val="14802853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par>
                                <p:cTn id="14" presetID="22" presetClass="entr" presetSubtype="4"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Users\TUAN\Downloads\Luyện tập 1.png">
            <a:extLst>
              <a:ext uri="{FF2B5EF4-FFF2-40B4-BE49-F238E27FC236}">
                <a16:creationId xmlns:a16="http://schemas.microsoft.com/office/drawing/2014/main" id="{261B24CF-9C2B-0C7D-0445-D677C91643E2}"/>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23" name="Oval 22">
            <a:extLst>
              <a:ext uri="{FF2B5EF4-FFF2-40B4-BE49-F238E27FC236}">
                <a16:creationId xmlns:a16="http://schemas.microsoft.com/office/drawing/2014/main" id="{2E8355F5-99B2-2863-B015-88DC60BBF6E1}"/>
              </a:ext>
            </a:extLst>
          </p:cNvPr>
          <p:cNvSpPr/>
          <p:nvPr/>
        </p:nvSpPr>
        <p:spPr>
          <a:xfrm>
            <a:off x="435429" y="1060933"/>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2</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C7D721AA-EF87-3050-4D32-A1D6E3184ECC}"/>
              </a:ext>
            </a:extLst>
          </p:cNvPr>
          <p:cNvSpPr txBox="1"/>
          <p:nvPr/>
        </p:nvSpPr>
        <p:spPr>
          <a:xfrm>
            <a:off x="1110341" y="986259"/>
            <a:ext cx="1064623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Đặt tính rồi tính.</a:t>
            </a:r>
          </a:p>
        </p:txBody>
      </p:sp>
      <p:cxnSp>
        <p:nvCxnSpPr>
          <p:cNvPr id="7" name="Straight Connector 6">
            <a:extLst>
              <a:ext uri="{FF2B5EF4-FFF2-40B4-BE49-F238E27FC236}">
                <a16:creationId xmlns:a16="http://schemas.microsoft.com/office/drawing/2014/main" id="{DAF5F2FA-2C0C-05B5-8757-6CBEB8D76B82}"/>
              </a:ext>
            </a:extLst>
          </p:cNvPr>
          <p:cNvCxnSpPr/>
          <p:nvPr/>
        </p:nvCxnSpPr>
        <p:spPr>
          <a:xfrm>
            <a:off x="1306286" y="1543393"/>
            <a:ext cx="117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D42D0C-FF03-E1F1-4BD2-77D5F14BC447}"/>
              </a:ext>
            </a:extLst>
          </p:cNvPr>
          <p:cNvCxnSpPr>
            <a:cxnSpLocks/>
          </p:cNvCxnSpPr>
          <p:nvPr/>
        </p:nvCxnSpPr>
        <p:spPr>
          <a:xfrm>
            <a:off x="3178629" y="1507245"/>
            <a:ext cx="859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A512145-96C9-403E-18BC-CE01ED427636}"/>
              </a:ext>
            </a:extLst>
          </p:cNvPr>
          <p:cNvSpPr txBox="1"/>
          <p:nvPr/>
        </p:nvSpPr>
        <p:spPr>
          <a:xfrm>
            <a:off x="2059726" y="2064381"/>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kern="0">
                <a:solidFill>
                  <a:prstClr val="black"/>
                </a:solidFill>
                <a:latin typeface="Times New Roman" panose="02020603050405020304" pitchFamily="18" charset="0"/>
                <a:cs typeface="Times New Roman" panose="02020603050405020304" pitchFamily="18" charset="0"/>
              </a:rPr>
              <a:t>64 + 73</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5D0D75B5-C09C-96FC-F7D6-28BCD3090BFE}"/>
              </a:ext>
            </a:extLst>
          </p:cNvPr>
          <p:cNvSpPr/>
          <p:nvPr/>
        </p:nvSpPr>
        <p:spPr>
          <a:xfrm>
            <a:off x="5188709" y="2064380"/>
            <a:ext cx="2311549"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326 </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+ 58</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47BAF496-439D-9FAC-9BAF-0479CBEA9001}"/>
              </a:ext>
            </a:extLst>
          </p:cNvPr>
          <p:cNvSpPr/>
          <p:nvPr/>
        </p:nvSpPr>
        <p:spPr>
          <a:xfrm>
            <a:off x="7989629" y="2063965"/>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132</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+ 597</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06377FBD-4AA4-B534-606D-D31F4B6AB8BA}"/>
              </a:ext>
            </a:extLst>
          </p:cNvPr>
          <p:cNvSpPr txBox="1"/>
          <p:nvPr/>
        </p:nvSpPr>
        <p:spPr>
          <a:xfrm>
            <a:off x="2135926" y="3429002"/>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157</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- 85</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CD7E912D-8DF3-BF40-BDFB-420ACDFC72C1}"/>
              </a:ext>
            </a:extLst>
          </p:cNvPr>
          <p:cNvSpPr/>
          <p:nvPr/>
        </p:nvSpPr>
        <p:spPr>
          <a:xfrm>
            <a:off x="5188709" y="3429001"/>
            <a:ext cx="2387749"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965</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- 549</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5BF22C3F-B0EA-B657-0ACD-55B8EF54FD75}"/>
              </a:ext>
            </a:extLst>
          </p:cNvPr>
          <p:cNvSpPr/>
          <p:nvPr/>
        </p:nvSpPr>
        <p:spPr>
          <a:xfrm>
            <a:off x="8065829" y="3428586"/>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828</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- 786</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EB17DB80-CE54-FCF2-D3D3-51EA7C887A36}"/>
              </a:ext>
            </a:extLst>
          </p:cNvPr>
          <p:cNvSpPr txBox="1"/>
          <p:nvPr/>
        </p:nvSpPr>
        <p:spPr>
          <a:xfrm>
            <a:off x="1106592" y="2063965"/>
            <a:ext cx="729343" cy="769441"/>
          </a:xfrm>
          <a:prstGeom prst="rect">
            <a:avLst/>
          </a:prstGeom>
          <a:noFill/>
        </p:spPr>
        <p:txBody>
          <a:bodyPr wrap="square">
            <a:spAutoFit/>
          </a:bodyPr>
          <a:lstStyle/>
          <a:p>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a, </a:t>
            </a:r>
            <a:endParaRPr lang="en-US"/>
          </a:p>
        </p:txBody>
      </p:sp>
      <p:sp>
        <p:nvSpPr>
          <p:cNvPr id="36" name="TextBox 35">
            <a:extLst>
              <a:ext uri="{FF2B5EF4-FFF2-40B4-BE49-F238E27FC236}">
                <a16:creationId xmlns:a16="http://schemas.microsoft.com/office/drawing/2014/main" id="{6FBDF038-3106-704C-F39B-D8846F16C380}"/>
              </a:ext>
            </a:extLst>
          </p:cNvPr>
          <p:cNvSpPr txBox="1"/>
          <p:nvPr/>
        </p:nvSpPr>
        <p:spPr>
          <a:xfrm>
            <a:off x="1106591" y="3428585"/>
            <a:ext cx="729343" cy="769441"/>
          </a:xfrm>
          <a:prstGeom prst="rect">
            <a:avLst/>
          </a:prstGeom>
          <a:noFill/>
        </p:spPr>
        <p:txBody>
          <a:bodyPr wrap="square">
            <a:spAutoFit/>
          </a:bodyPr>
          <a:lstStyle/>
          <a:p>
            <a:r>
              <a:rPr lang="en-US" sz="4400" kern="0">
                <a:solidFill>
                  <a:prstClr val="black"/>
                </a:solidFill>
                <a:latin typeface="Times New Roman" panose="02020603050405020304" pitchFamily="18" charset="0"/>
                <a:ea typeface="黑体"/>
                <a:cs typeface="Times New Roman" panose="02020603050405020304" pitchFamily="18" charset="0"/>
              </a:rPr>
              <a:t>b</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 </a:t>
            </a:r>
            <a:endParaRPr lang="en-US"/>
          </a:p>
        </p:txBody>
      </p:sp>
    </p:spTree>
    <p:custDataLst>
      <p:tags r:id="rId2"/>
    </p:custDataLst>
    <p:extLst>
      <p:ext uri="{BB962C8B-B14F-4D97-AF65-F5344CB8AC3E}">
        <p14:creationId xmlns:p14="http://schemas.microsoft.com/office/powerpoint/2010/main" val="346427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randombar(horizontal)">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E68F8C8-503C-97AA-23E9-3D19DB3D9636}"/>
              </a:ext>
            </a:extLst>
          </p:cNvPr>
          <p:cNvGrpSpPr/>
          <p:nvPr/>
        </p:nvGrpSpPr>
        <p:grpSpPr>
          <a:xfrm>
            <a:off x="5134276" y="2671897"/>
            <a:ext cx="2204578" cy="2175596"/>
            <a:chOff x="1630859" y="1963602"/>
            <a:chExt cx="1098633" cy="5097004"/>
          </a:xfrm>
        </p:grpSpPr>
        <p:grpSp>
          <p:nvGrpSpPr>
            <p:cNvPr id="25" name="Group 24">
              <a:extLst>
                <a:ext uri="{FF2B5EF4-FFF2-40B4-BE49-F238E27FC236}">
                  <a16:creationId xmlns:a16="http://schemas.microsoft.com/office/drawing/2014/main" id="{A8EF16C7-DBAF-5C81-667E-F6D4CEF30104}"/>
                </a:ext>
              </a:extLst>
            </p:cNvPr>
            <p:cNvGrpSpPr/>
            <p:nvPr/>
          </p:nvGrpSpPr>
          <p:grpSpPr>
            <a:xfrm>
              <a:off x="1630859" y="1963602"/>
              <a:ext cx="1098633" cy="5097004"/>
              <a:chOff x="1761400" y="1963602"/>
              <a:chExt cx="1098633" cy="5097004"/>
            </a:xfrm>
          </p:grpSpPr>
          <p:sp>
            <p:nvSpPr>
              <p:cNvPr id="27" name="TextBox 26">
                <a:extLst>
                  <a:ext uri="{FF2B5EF4-FFF2-40B4-BE49-F238E27FC236}">
                    <a16:creationId xmlns:a16="http://schemas.microsoft.com/office/drawing/2014/main" id="{D828FD6A-D910-C99E-FAB8-4B0C3AD6A2D5}"/>
                  </a:ext>
                </a:extLst>
              </p:cNvPr>
              <p:cNvSpPr txBox="1"/>
              <p:nvPr/>
            </p:nvSpPr>
            <p:spPr>
              <a:xfrm>
                <a:off x="1950003" y="1963602"/>
                <a:ext cx="910030" cy="509700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326</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58</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5F586D0D-925B-41CD-858E-B624C3529BC1}"/>
                  </a:ext>
                </a:extLst>
              </p:cNvPr>
              <p:cNvSpPr txBox="1"/>
              <p:nvPr/>
            </p:nvSpPr>
            <p:spPr>
              <a:xfrm>
                <a:off x="1761400" y="3233875"/>
                <a:ext cx="363930" cy="106759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cxnSp>
          <p:nvCxnSpPr>
            <p:cNvPr id="26" name="Straight Connector 25">
              <a:extLst>
                <a:ext uri="{FF2B5EF4-FFF2-40B4-BE49-F238E27FC236}">
                  <a16:creationId xmlns:a16="http://schemas.microsoft.com/office/drawing/2014/main" id="{8E003790-EAE3-C5B5-1E8D-94623FED9633}"/>
                </a:ext>
              </a:extLst>
            </p:cNvPr>
            <p:cNvCxnSpPr>
              <a:cxnSpLocks/>
            </p:cNvCxnSpPr>
            <p:nvPr/>
          </p:nvCxnSpPr>
          <p:spPr>
            <a:xfrm>
              <a:off x="1806743" y="6951012"/>
              <a:ext cx="670108" cy="0"/>
            </a:xfrm>
            <a:prstGeom prst="line">
              <a:avLst/>
            </a:prstGeom>
            <a:noFill/>
            <a:ln w="28575" cap="flat" cmpd="sng" algn="ctr">
              <a:solidFill>
                <a:sysClr val="windowText" lastClr="000000"/>
              </a:solidFill>
              <a:prstDash val="solid"/>
              <a:miter lim="800000"/>
            </a:ln>
            <a:effectLst/>
          </p:spPr>
        </p:cxnSp>
      </p:grpSp>
      <p:grpSp>
        <p:nvGrpSpPr>
          <p:cNvPr id="29" name="Group 28">
            <a:extLst>
              <a:ext uri="{FF2B5EF4-FFF2-40B4-BE49-F238E27FC236}">
                <a16:creationId xmlns:a16="http://schemas.microsoft.com/office/drawing/2014/main" id="{73886B1B-A8CC-5C4A-4D29-5BC6C8675111}"/>
              </a:ext>
            </a:extLst>
          </p:cNvPr>
          <p:cNvGrpSpPr/>
          <p:nvPr/>
        </p:nvGrpSpPr>
        <p:grpSpPr>
          <a:xfrm>
            <a:off x="8588738" y="2671896"/>
            <a:ext cx="2262251" cy="2175597"/>
            <a:chOff x="1586886" y="2095726"/>
            <a:chExt cx="1127374" cy="3625940"/>
          </a:xfrm>
        </p:grpSpPr>
        <p:grpSp>
          <p:nvGrpSpPr>
            <p:cNvPr id="30" name="Group 29">
              <a:extLst>
                <a:ext uri="{FF2B5EF4-FFF2-40B4-BE49-F238E27FC236}">
                  <a16:creationId xmlns:a16="http://schemas.microsoft.com/office/drawing/2014/main" id="{9FB92DD2-4AF0-611A-7552-36D467382339}"/>
                </a:ext>
              </a:extLst>
            </p:cNvPr>
            <p:cNvGrpSpPr/>
            <p:nvPr/>
          </p:nvGrpSpPr>
          <p:grpSpPr>
            <a:xfrm>
              <a:off x="1586886" y="2095726"/>
              <a:ext cx="1127374" cy="3625940"/>
              <a:chOff x="1717427" y="2095726"/>
              <a:chExt cx="1127374" cy="3625940"/>
            </a:xfrm>
          </p:grpSpPr>
          <p:sp>
            <p:nvSpPr>
              <p:cNvPr id="32" name="TextBox 31">
                <a:extLst>
                  <a:ext uri="{FF2B5EF4-FFF2-40B4-BE49-F238E27FC236}">
                    <a16:creationId xmlns:a16="http://schemas.microsoft.com/office/drawing/2014/main" id="{7E38028E-1A6E-31ED-7A42-1C4F137FEC99}"/>
                  </a:ext>
                </a:extLst>
              </p:cNvPr>
              <p:cNvSpPr txBox="1"/>
              <p:nvPr/>
            </p:nvSpPr>
            <p:spPr>
              <a:xfrm>
                <a:off x="1934771" y="2095726"/>
                <a:ext cx="910030" cy="362594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132</a:t>
                </a:r>
              </a:p>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597</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4F9291C-DFD1-9B47-0445-C12057047EB3}"/>
                  </a:ext>
                </a:extLst>
              </p:cNvPr>
              <p:cNvSpPr txBox="1"/>
              <p:nvPr/>
            </p:nvSpPr>
            <p:spPr>
              <a:xfrm>
                <a:off x="1717427" y="2924647"/>
                <a:ext cx="363930" cy="106760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cxnSp>
          <p:nvCxnSpPr>
            <p:cNvPr id="31" name="Straight Connector 30">
              <a:extLst>
                <a:ext uri="{FF2B5EF4-FFF2-40B4-BE49-F238E27FC236}">
                  <a16:creationId xmlns:a16="http://schemas.microsoft.com/office/drawing/2014/main" id="{434D764D-0FDB-237C-5194-2ADD15D93E78}"/>
                </a:ext>
              </a:extLst>
            </p:cNvPr>
            <p:cNvCxnSpPr>
              <a:cxnSpLocks/>
            </p:cNvCxnSpPr>
            <p:nvPr/>
          </p:nvCxnSpPr>
          <p:spPr>
            <a:xfrm>
              <a:off x="1755100" y="5643701"/>
              <a:ext cx="666748" cy="0"/>
            </a:xfrm>
            <a:prstGeom prst="line">
              <a:avLst/>
            </a:prstGeom>
            <a:noFill/>
            <a:ln w="28575" cap="flat" cmpd="sng" algn="ctr">
              <a:solidFill>
                <a:sysClr val="windowText" lastClr="000000"/>
              </a:solidFill>
              <a:prstDash val="solid"/>
              <a:miter lim="800000"/>
            </a:ln>
            <a:effectLst/>
          </p:spPr>
        </p:cxnSp>
      </p:grpSp>
      <p:sp>
        <p:nvSpPr>
          <p:cNvPr id="34" name="TextBox 33">
            <a:extLst>
              <a:ext uri="{FF2B5EF4-FFF2-40B4-BE49-F238E27FC236}">
                <a16:creationId xmlns:a16="http://schemas.microsoft.com/office/drawing/2014/main" id="{D3475445-08A8-2399-2FD3-C89C566A94A2}"/>
              </a:ext>
            </a:extLst>
          </p:cNvPr>
          <p:cNvSpPr txBox="1"/>
          <p:nvPr/>
        </p:nvSpPr>
        <p:spPr>
          <a:xfrm>
            <a:off x="5531865" y="4561418"/>
            <a:ext cx="1656177"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384</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04050B67-07C5-C20A-D20D-4189BF4F3185}"/>
              </a:ext>
            </a:extLst>
          </p:cNvPr>
          <p:cNvSpPr txBox="1"/>
          <p:nvPr/>
        </p:nvSpPr>
        <p:spPr>
          <a:xfrm>
            <a:off x="9024873" y="4541976"/>
            <a:ext cx="1951745"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729</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776F6039-356D-1D45-2829-78A1F7610CEA}"/>
              </a:ext>
            </a:extLst>
          </p:cNvPr>
          <p:cNvSpPr txBox="1"/>
          <p:nvPr/>
        </p:nvSpPr>
        <p:spPr>
          <a:xfrm>
            <a:off x="2198460" y="2581992"/>
            <a:ext cx="1349039" cy="2175596"/>
          </a:xfrm>
          <a:prstGeom prst="rect">
            <a:avLst/>
          </a:prstGeom>
          <a:noFill/>
        </p:spPr>
        <p:txBody>
          <a:bodyPr wrap="square" rtlCol="0">
            <a:spAutoFit/>
          </a:bodyPr>
          <a:lstStyle/>
          <a:p>
            <a:pPr>
              <a:lnSpc>
                <a:spcPct val="150000"/>
              </a:lnSpc>
            </a:pPr>
            <a:r>
              <a:rPr lang="en-US" sz="4800">
                <a:solidFill>
                  <a:prstClr val="black"/>
                </a:solidFill>
                <a:latin typeface="Times New Roman" panose="02020603050405020304" pitchFamily="18" charset="0"/>
                <a:cs typeface="Times New Roman" panose="02020603050405020304" pitchFamily="18" charset="0"/>
              </a:rPr>
              <a:t>64</a:t>
            </a:r>
            <a:endParaRPr lang="en-US" sz="4800"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4800">
                <a:solidFill>
                  <a:prstClr val="black"/>
                </a:solidFill>
                <a:latin typeface="Times New Roman" panose="02020603050405020304" pitchFamily="18" charset="0"/>
                <a:cs typeface="Times New Roman" panose="02020603050405020304" pitchFamily="18" charset="0"/>
              </a:rPr>
              <a:t>73</a:t>
            </a: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DC697DF-7986-D2B3-9D1D-09F651456081}"/>
              </a:ext>
            </a:extLst>
          </p:cNvPr>
          <p:cNvSpPr txBox="1"/>
          <p:nvPr/>
        </p:nvSpPr>
        <p:spPr>
          <a:xfrm>
            <a:off x="1776958" y="3346537"/>
            <a:ext cx="387626" cy="830997"/>
          </a:xfrm>
          <a:prstGeom prst="rect">
            <a:avLst/>
          </a:prstGeom>
          <a:noFill/>
        </p:spPr>
        <p:txBody>
          <a:bodyPr wrap="square" rtlCol="0">
            <a:spAutoFit/>
          </a:bodyPr>
          <a:lstStyle/>
          <a:p>
            <a:r>
              <a:rPr lang="en-US" sz="4800" dirty="0">
                <a:solidFill>
                  <a:prstClr val="black"/>
                </a:solidFill>
                <a:latin typeface="Times New Roman" panose="02020603050405020304" pitchFamily="18" charset="0"/>
                <a:cs typeface="Times New Roman" panose="02020603050405020304" pitchFamily="18" charset="0"/>
              </a:rPr>
              <a:t>+</a:t>
            </a:r>
          </a:p>
        </p:txBody>
      </p:sp>
      <p:cxnSp>
        <p:nvCxnSpPr>
          <p:cNvPr id="39" name="Straight Connector 38">
            <a:extLst>
              <a:ext uri="{FF2B5EF4-FFF2-40B4-BE49-F238E27FC236}">
                <a16:creationId xmlns:a16="http://schemas.microsoft.com/office/drawing/2014/main" id="{9EE9CC3D-0245-4B1E-768C-597162FA0055}"/>
              </a:ext>
            </a:extLst>
          </p:cNvPr>
          <p:cNvCxnSpPr>
            <a:cxnSpLocks/>
          </p:cNvCxnSpPr>
          <p:nvPr/>
        </p:nvCxnSpPr>
        <p:spPr>
          <a:xfrm>
            <a:off x="1999294" y="4689200"/>
            <a:ext cx="1088161" cy="0"/>
          </a:xfrm>
          <a:prstGeom prst="line">
            <a:avLst/>
          </a:prstGeom>
          <a:noFill/>
          <a:ln w="28575" cap="flat" cmpd="sng" algn="ctr">
            <a:solidFill>
              <a:sysClr val="windowText" lastClr="000000"/>
            </a:solidFill>
            <a:prstDash val="solid"/>
            <a:miter lim="800000"/>
          </a:ln>
          <a:effectLst/>
        </p:spPr>
      </p:cxnSp>
      <p:sp>
        <p:nvSpPr>
          <p:cNvPr id="40" name="TextBox 39">
            <a:extLst>
              <a:ext uri="{FF2B5EF4-FFF2-40B4-BE49-F238E27FC236}">
                <a16:creationId xmlns:a16="http://schemas.microsoft.com/office/drawing/2014/main" id="{2E3697FD-E948-515B-803A-5CE2AE947892}"/>
              </a:ext>
            </a:extLst>
          </p:cNvPr>
          <p:cNvSpPr txBox="1"/>
          <p:nvPr/>
        </p:nvSpPr>
        <p:spPr>
          <a:xfrm>
            <a:off x="1920051" y="4723868"/>
            <a:ext cx="1304057" cy="830997"/>
          </a:xfrm>
          <a:prstGeom prst="rect">
            <a:avLst/>
          </a:prstGeom>
          <a:noFill/>
        </p:spPr>
        <p:txBody>
          <a:bodyPr wrap="square" rtlCol="0">
            <a:spAutoFit/>
          </a:bodyPr>
          <a:lstStyle/>
          <a:p>
            <a:r>
              <a:rPr lang="en-US" sz="4800">
                <a:solidFill>
                  <a:srgbClr val="FF0000"/>
                </a:solidFill>
                <a:latin typeface="Times New Roman" panose="02020603050405020304" pitchFamily="18" charset="0"/>
                <a:cs typeface="Times New Roman" panose="02020603050405020304" pitchFamily="18" charset="0"/>
              </a:rPr>
              <a:t>137</a:t>
            </a:r>
            <a:endParaRPr lang="en-US" sz="4800" dirty="0">
              <a:solidFill>
                <a:srgbClr val="FF0000"/>
              </a:solidFill>
              <a:latin typeface="Times New Roman" panose="02020603050405020304" pitchFamily="18" charset="0"/>
              <a:cs typeface="Times New Roman" panose="02020603050405020304" pitchFamily="18" charset="0"/>
            </a:endParaRPr>
          </a:p>
        </p:txBody>
      </p:sp>
      <p:pic>
        <p:nvPicPr>
          <p:cNvPr id="41" name="Picture 40" descr="C:\Users\TUAN\Downloads\Luyện tập 1.png">
            <a:extLst>
              <a:ext uri="{FF2B5EF4-FFF2-40B4-BE49-F238E27FC236}">
                <a16:creationId xmlns:a16="http://schemas.microsoft.com/office/drawing/2014/main" id="{8EB4CF70-77BF-1F49-7077-D6CFB8CBF67A}"/>
              </a:ext>
            </a:extLst>
          </p:cNvPr>
          <p:cNvPicPr>
            <a:picLocks noChangeAspect="1" noChangeArrowheads="1"/>
          </p:cNvPicPr>
          <p:nvPr/>
        </p:nvPicPr>
        <p:blipFill>
          <a:blip r:embed="rId4" cstate="print"/>
          <a:srcRect/>
          <a:stretch>
            <a:fillRect/>
          </a:stretch>
        </p:blipFill>
        <p:spPr bwMode="auto">
          <a:xfrm>
            <a:off x="130629" y="0"/>
            <a:ext cx="2351314" cy="907301"/>
          </a:xfrm>
          <a:prstGeom prst="rect">
            <a:avLst/>
          </a:prstGeom>
          <a:noFill/>
        </p:spPr>
      </p:pic>
      <p:sp>
        <p:nvSpPr>
          <p:cNvPr id="42" name="Oval 41">
            <a:extLst>
              <a:ext uri="{FF2B5EF4-FFF2-40B4-BE49-F238E27FC236}">
                <a16:creationId xmlns:a16="http://schemas.microsoft.com/office/drawing/2014/main" id="{B8B096CB-3B4B-5323-E4CF-0B09515AE88E}"/>
              </a:ext>
            </a:extLst>
          </p:cNvPr>
          <p:cNvSpPr/>
          <p:nvPr/>
        </p:nvSpPr>
        <p:spPr>
          <a:xfrm>
            <a:off x="435429" y="1060933"/>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2</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id="{9E64B8ED-716D-3B03-7533-C4601FF28E82}"/>
              </a:ext>
            </a:extLst>
          </p:cNvPr>
          <p:cNvSpPr txBox="1"/>
          <p:nvPr/>
        </p:nvSpPr>
        <p:spPr>
          <a:xfrm>
            <a:off x="1110341" y="986259"/>
            <a:ext cx="1064623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Đặt tính rồi tính.</a:t>
            </a:r>
          </a:p>
        </p:txBody>
      </p:sp>
      <p:cxnSp>
        <p:nvCxnSpPr>
          <p:cNvPr id="44" name="Straight Connector 43">
            <a:extLst>
              <a:ext uri="{FF2B5EF4-FFF2-40B4-BE49-F238E27FC236}">
                <a16:creationId xmlns:a16="http://schemas.microsoft.com/office/drawing/2014/main" id="{9F4C0588-0D1F-49AE-E3A3-FE698B3D860F}"/>
              </a:ext>
            </a:extLst>
          </p:cNvPr>
          <p:cNvCxnSpPr/>
          <p:nvPr/>
        </p:nvCxnSpPr>
        <p:spPr>
          <a:xfrm>
            <a:off x="1306286" y="1543393"/>
            <a:ext cx="117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83D9F0A-3DED-5B40-481F-6EB416BC2302}"/>
              </a:ext>
            </a:extLst>
          </p:cNvPr>
          <p:cNvCxnSpPr>
            <a:cxnSpLocks/>
          </p:cNvCxnSpPr>
          <p:nvPr/>
        </p:nvCxnSpPr>
        <p:spPr>
          <a:xfrm>
            <a:off x="3178629" y="1507245"/>
            <a:ext cx="859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D29EC96-19D8-7B2D-2D95-DC729F84EE6E}"/>
              </a:ext>
            </a:extLst>
          </p:cNvPr>
          <p:cNvSpPr txBox="1"/>
          <p:nvPr/>
        </p:nvSpPr>
        <p:spPr>
          <a:xfrm>
            <a:off x="1432938" y="1860580"/>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kern="0">
                <a:solidFill>
                  <a:prstClr val="black"/>
                </a:solidFill>
                <a:latin typeface="Times New Roman" panose="02020603050405020304" pitchFamily="18" charset="0"/>
                <a:cs typeface="Times New Roman" panose="02020603050405020304" pitchFamily="18" charset="0"/>
              </a:rPr>
              <a:t>64 + 73</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ABAEA96B-83B3-7050-BC43-ED57A5E9EAF2}"/>
              </a:ext>
            </a:extLst>
          </p:cNvPr>
          <p:cNvSpPr/>
          <p:nvPr/>
        </p:nvSpPr>
        <p:spPr>
          <a:xfrm>
            <a:off x="4955130" y="1867330"/>
            <a:ext cx="2311549"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326 </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+ 58</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1E2311BF-38B0-6580-3ADD-127F4613184B}"/>
              </a:ext>
            </a:extLst>
          </p:cNvPr>
          <p:cNvSpPr/>
          <p:nvPr/>
        </p:nvSpPr>
        <p:spPr>
          <a:xfrm>
            <a:off x="8246910" y="1851862"/>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132</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+ 597</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883908C0-E663-10A3-1BAF-2F17485B109A}"/>
              </a:ext>
            </a:extLst>
          </p:cNvPr>
          <p:cNvSpPr txBox="1"/>
          <p:nvPr/>
        </p:nvSpPr>
        <p:spPr>
          <a:xfrm>
            <a:off x="684211" y="1715807"/>
            <a:ext cx="729343" cy="769441"/>
          </a:xfrm>
          <a:prstGeom prst="rect">
            <a:avLst/>
          </a:prstGeom>
          <a:noFill/>
        </p:spPr>
        <p:txBody>
          <a:bodyPr wrap="square">
            <a:spAutoFit/>
          </a:bodyPr>
          <a:lstStyle/>
          <a:p>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a, </a:t>
            </a:r>
            <a:endParaRPr lang="en-US"/>
          </a:p>
        </p:txBody>
      </p:sp>
    </p:spTree>
    <p:extLst>
      <p:ext uri="{BB962C8B-B14F-4D97-AF65-F5344CB8AC3E}">
        <p14:creationId xmlns:p14="http://schemas.microsoft.com/office/powerpoint/2010/main" val="2174507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par>
                                <p:cTn id="11" presetID="16" presetClass="entr" presetSubtype="21"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arn(inVertical)">
                                      <p:cBhvr>
                                        <p:cTn id="13" dur="500"/>
                                        <p:tgtEl>
                                          <p:spTgt spid="3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inVertical)">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500"/>
                                        <p:tgtEl>
                                          <p:spTgt spid="36"/>
                                        </p:tgtEl>
                                      </p:cBhvr>
                                    </p:animEffect>
                                  </p:childTnLst>
                                </p:cTn>
                              </p:par>
                              <p:par>
                                <p:cTn id="30" presetID="22" presetClass="entr" presetSubtype="4"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38"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1F58015-8858-4FC5-B1AD-856AB29B3B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508" y="4609211"/>
            <a:ext cx="1269292" cy="2014155"/>
          </a:xfrm>
          <a:prstGeom prst="rect">
            <a:avLst/>
          </a:prstGeom>
          <a:noFill/>
          <a:ln>
            <a:noFill/>
          </a:ln>
        </p:spPr>
      </p:pic>
      <p:grpSp>
        <p:nvGrpSpPr>
          <p:cNvPr id="43" name="Group 42">
            <a:extLst>
              <a:ext uri="{FF2B5EF4-FFF2-40B4-BE49-F238E27FC236}">
                <a16:creationId xmlns:a16="http://schemas.microsoft.com/office/drawing/2014/main" id="{829BEBE6-5EC3-A6BA-051B-DEB9532B3062}"/>
              </a:ext>
            </a:extLst>
          </p:cNvPr>
          <p:cNvGrpSpPr/>
          <p:nvPr/>
        </p:nvGrpSpPr>
        <p:grpSpPr>
          <a:xfrm>
            <a:off x="5147594" y="2671897"/>
            <a:ext cx="2219911" cy="2175596"/>
            <a:chOff x="1637496" y="1963602"/>
            <a:chExt cx="1106274" cy="5097004"/>
          </a:xfrm>
        </p:grpSpPr>
        <p:grpSp>
          <p:nvGrpSpPr>
            <p:cNvPr id="44" name="Group 43">
              <a:extLst>
                <a:ext uri="{FF2B5EF4-FFF2-40B4-BE49-F238E27FC236}">
                  <a16:creationId xmlns:a16="http://schemas.microsoft.com/office/drawing/2014/main" id="{BDD3A2AD-6460-5765-9D3E-15DFEC03C66B}"/>
                </a:ext>
              </a:extLst>
            </p:cNvPr>
            <p:cNvGrpSpPr/>
            <p:nvPr/>
          </p:nvGrpSpPr>
          <p:grpSpPr>
            <a:xfrm>
              <a:off x="1637496" y="1963602"/>
              <a:ext cx="1106274" cy="5097004"/>
              <a:chOff x="1768037" y="1963602"/>
              <a:chExt cx="1106274" cy="5097004"/>
            </a:xfrm>
          </p:grpSpPr>
          <p:sp>
            <p:nvSpPr>
              <p:cNvPr id="46" name="TextBox 45">
                <a:extLst>
                  <a:ext uri="{FF2B5EF4-FFF2-40B4-BE49-F238E27FC236}">
                    <a16:creationId xmlns:a16="http://schemas.microsoft.com/office/drawing/2014/main" id="{AF8FAAB8-84FA-ED72-679B-B0E68B15CB54}"/>
                  </a:ext>
                </a:extLst>
              </p:cNvPr>
              <p:cNvSpPr txBox="1"/>
              <p:nvPr/>
            </p:nvSpPr>
            <p:spPr>
              <a:xfrm>
                <a:off x="1964281" y="1963602"/>
                <a:ext cx="910030" cy="509700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965</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549</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AD1641E9-2FCF-ED43-3329-062DB2ADB995}"/>
                  </a:ext>
                </a:extLst>
              </p:cNvPr>
              <p:cNvSpPr txBox="1"/>
              <p:nvPr/>
            </p:nvSpPr>
            <p:spPr>
              <a:xfrm>
                <a:off x="1768037" y="2918927"/>
                <a:ext cx="363930" cy="250118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dirty="0">
                    <a:solidFill>
                      <a:prstClr val="black"/>
                    </a:solidFill>
                    <a:latin typeface="Times New Roman" panose="02020603050405020304" pitchFamily="18" charset="0"/>
                    <a:cs typeface="Times New Roman" panose="02020603050405020304" pitchFamily="18" charset="0"/>
                  </a:rPr>
                  <a:t>-</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cxnSp>
          <p:nvCxnSpPr>
            <p:cNvPr id="45" name="Straight Connector 44">
              <a:extLst>
                <a:ext uri="{FF2B5EF4-FFF2-40B4-BE49-F238E27FC236}">
                  <a16:creationId xmlns:a16="http://schemas.microsoft.com/office/drawing/2014/main" id="{6A1AD654-F38E-4C66-A0E9-610F9CA6D022}"/>
                </a:ext>
              </a:extLst>
            </p:cNvPr>
            <p:cNvCxnSpPr>
              <a:cxnSpLocks/>
            </p:cNvCxnSpPr>
            <p:nvPr/>
          </p:nvCxnSpPr>
          <p:spPr>
            <a:xfrm>
              <a:off x="1806743" y="6951012"/>
              <a:ext cx="670108" cy="0"/>
            </a:xfrm>
            <a:prstGeom prst="line">
              <a:avLst/>
            </a:prstGeom>
            <a:noFill/>
            <a:ln w="28575" cap="flat" cmpd="sng" algn="ctr">
              <a:solidFill>
                <a:sysClr val="windowText" lastClr="000000"/>
              </a:solidFill>
              <a:prstDash val="solid"/>
              <a:miter lim="800000"/>
            </a:ln>
            <a:effectLst/>
          </p:spPr>
        </p:cxnSp>
      </p:grpSp>
      <p:grpSp>
        <p:nvGrpSpPr>
          <p:cNvPr id="48" name="Group 47">
            <a:extLst>
              <a:ext uri="{FF2B5EF4-FFF2-40B4-BE49-F238E27FC236}">
                <a16:creationId xmlns:a16="http://schemas.microsoft.com/office/drawing/2014/main" id="{9DFAF345-E05A-14B1-AEB4-1175BE22BA3C}"/>
              </a:ext>
            </a:extLst>
          </p:cNvPr>
          <p:cNvGrpSpPr/>
          <p:nvPr/>
        </p:nvGrpSpPr>
        <p:grpSpPr>
          <a:xfrm>
            <a:off x="8659730" y="2671896"/>
            <a:ext cx="2191260" cy="2175596"/>
            <a:chOff x="1622264" y="2095726"/>
            <a:chExt cx="1091996" cy="3625938"/>
          </a:xfrm>
        </p:grpSpPr>
        <p:grpSp>
          <p:nvGrpSpPr>
            <p:cNvPr id="49" name="Group 48">
              <a:extLst>
                <a:ext uri="{FF2B5EF4-FFF2-40B4-BE49-F238E27FC236}">
                  <a16:creationId xmlns:a16="http://schemas.microsoft.com/office/drawing/2014/main" id="{F041BA20-B32E-E538-939A-948F27569CE3}"/>
                </a:ext>
              </a:extLst>
            </p:cNvPr>
            <p:cNvGrpSpPr/>
            <p:nvPr/>
          </p:nvGrpSpPr>
          <p:grpSpPr>
            <a:xfrm>
              <a:off x="1622264" y="2095726"/>
              <a:ext cx="1091996" cy="3625938"/>
              <a:chOff x="1752805" y="2095726"/>
              <a:chExt cx="1091996" cy="3625938"/>
            </a:xfrm>
          </p:grpSpPr>
          <p:sp>
            <p:nvSpPr>
              <p:cNvPr id="51" name="TextBox 50">
                <a:extLst>
                  <a:ext uri="{FF2B5EF4-FFF2-40B4-BE49-F238E27FC236}">
                    <a16:creationId xmlns:a16="http://schemas.microsoft.com/office/drawing/2014/main" id="{AAD7E843-5378-BC30-3681-EDB0F5AC262D}"/>
                  </a:ext>
                </a:extLst>
              </p:cNvPr>
              <p:cNvSpPr txBox="1"/>
              <p:nvPr/>
            </p:nvSpPr>
            <p:spPr>
              <a:xfrm>
                <a:off x="1934771" y="2095726"/>
                <a:ext cx="910030" cy="3625938"/>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828</a:t>
                </a:r>
              </a:p>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786</a:t>
                </a:r>
              </a:p>
            </p:txBody>
          </p:sp>
          <p:sp>
            <p:nvSpPr>
              <p:cNvPr id="52" name="TextBox 51">
                <a:extLst>
                  <a:ext uri="{FF2B5EF4-FFF2-40B4-BE49-F238E27FC236}">
                    <a16:creationId xmlns:a16="http://schemas.microsoft.com/office/drawing/2014/main" id="{DF7DC77F-3CFC-E123-4852-602BC9C69D00}"/>
                  </a:ext>
                </a:extLst>
              </p:cNvPr>
              <p:cNvSpPr txBox="1"/>
              <p:nvPr/>
            </p:nvSpPr>
            <p:spPr>
              <a:xfrm>
                <a:off x="1752805" y="2811407"/>
                <a:ext cx="363930" cy="177930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dirty="0">
                    <a:solidFill>
                      <a:prstClr val="black"/>
                    </a:solidFill>
                    <a:latin typeface="Times New Roman" panose="02020603050405020304" pitchFamily="18" charset="0"/>
                    <a:cs typeface="Times New Roman" panose="02020603050405020304" pitchFamily="18" charset="0"/>
                  </a:rPr>
                  <a:t>-</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cxnSp>
          <p:nvCxnSpPr>
            <p:cNvPr id="50" name="Straight Connector 49">
              <a:extLst>
                <a:ext uri="{FF2B5EF4-FFF2-40B4-BE49-F238E27FC236}">
                  <a16:creationId xmlns:a16="http://schemas.microsoft.com/office/drawing/2014/main" id="{21F7BFAD-D059-41AC-F10F-64371C52E8CE}"/>
                </a:ext>
              </a:extLst>
            </p:cNvPr>
            <p:cNvCxnSpPr>
              <a:cxnSpLocks/>
            </p:cNvCxnSpPr>
            <p:nvPr/>
          </p:nvCxnSpPr>
          <p:spPr>
            <a:xfrm>
              <a:off x="1755100" y="5643701"/>
              <a:ext cx="666748" cy="0"/>
            </a:xfrm>
            <a:prstGeom prst="line">
              <a:avLst/>
            </a:prstGeom>
            <a:noFill/>
            <a:ln w="28575" cap="flat" cmpd="sng" algn="ctr">
              <a:solidFill>
                <a:sysClr val="windowText" lastClr="000000"/>
              </a:solidFill>
              <a:prstDash val="solid"/>
              <a:miter lim="800000"/>
            </a:ln>
            <a:effectLst/>
          </p:spPr>
        </p:cxnSp>
      </p:grpSp>
      <p:sp>
        <p:nvSpPr>
          <p:cNvPr id="53" name="TextBox 52">
            <a:extLst>
              <a:ext uri="{FF2B5EF4-FFF2-40B4-BE49-F238E27FC236}">
                <a16:creationId xmlns:a16="http://schemas.microsoft.com/office/drawing/2014/main" id="{36766991-CF7D-A717-E33D-06B59A05D9D6}"/>
              </a:ext>
            </a:extLst>
          </p:cNvPr>
          <p:cNvSpPr txBox="1"/>
          <p:nvPr/>
        </p:nvSpPr>
        <p:spPr>
          <a:xfrm>
            <a:off x="5531865" y="4561418"/>
            <a:ext cx="1656177"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416</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EF8CEE15-B7B3-0ACE-8A4E-4FEC9E57B5D3}"/>
              </a:ext>
            </a:extLst>
          </p:cNvPr>
          <p:cNvSpPr txBox="1"/>
          <p:nvPr/>
        </p:nvSpPr>
        <p:spPr>
          <a:xfrm>
            <a:off x="9320362" y="4522123"/>
            <a:ext cx="1951745"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42</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46614E52-6BA5-EF40-7118-F06822A7A9E1}"/>
              </a:ext>
            </a:extLst>
          </p:cNvPr>
          <p:cNvSpPr txBox="1"/>
          <p:nvPr/>
        </p:nvSpPr>
        <p:spPr>
          <a:xfrm>
            <a:off x="1958412" y="2589146"/>
            <a:ext cx="1349039" cy="2175596"/>
          </a:xfrm>
          <a:prstGeom prst="rect">
            <a:avLst/>
          </a:prstGeom>
          <a:noFill/>
        </p:spPr>
        <p:txBody>
          <a:bodyPr wrap="square" rtlCol="0">
            <a:spAutoFit/>
          </a:bodyPr>
          <a:lstStyle/>
          <a:p>
            <a:pPr>
              <a:lnSpc>
                <a:spcPct val="150000"/>
              </a:lnSpc>
            </a:pPr>
            <a:r>
              <a:rPr lang="en-US" sz="4800">
                <a:solidFill>
                  <a:prstClr val="black"/>
                </a:solidFill>
                <a:latin typeface="Times New Roman" panose="02020603050405020304" pitchFamily="18" charset="0"/>
                <a:cs typeface="Times New Roman" panose="02020603050405020304" pitchFamily="18" charset="0"/>
              </a:rPr>
              <a:t>157</a:t>
            </a:r>
            <a:endParaRPr lang="en-US" sz="4800"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4800">
                <a:solidFill>
                  <a:prstClr val="black"/>
                </a:solidFill>
                <a:latin typeface="Times New Roman" panose="02020603050405020304" pitchFamily="18" charset="0"/>
                <a:cs typeface="Times New Roman" panose="02020603050405020304" pitchFamily="18" charset="0"/>
              </a:rPr>
              <a:t>  85</a:t>
            </a: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3665BE18-22A9-B772-CB95-51BB77DFFE3C}"/>
              </a:ext>
            </a:extLst>
          </p:cNvPr>
          <p:cNvSpPr txBox="1"/>
          <p:nvPr/>
        </p:nvSpPr>
        <p:spPr>
          <a:xfrm>
            <a:off x="1652219" y="3261446"/>
            <a:ext cx="387626" cy="830997"/>
          </a:xfrm>
          <a:prstGeom prst="rect">
            <a:avLst/>
          </a:prstGeom>
          <a:noFill/>
        </p:spPr>
        <p:txBody>
          <a:bodyPr wrap="square" rtlCol="0">
            <a:spAutoFit/>
          </a:bodyPr>
          <a:lstStyle/>
          <a:p>
            <a:r>
              <a:rPr lang="en-US" sz="4800" dirty="0">
                <a:solidFill>
                  <a:prstClr val="black"/>
                </a:solidFill>
                <a:latin typeface="Times New Roman" panose="02020603050405020304" pitchFamily="18" charset="0"/>
                <a:cs typeface="Times New Roman" panose="02020603050405020304" pitchFamily="18" charset="0"/>
              </a:rPr>
              <a:t>-</a:t>
            </a:r>
          </a:p>
        </p:txBody>
      </p:sp>
      <p:cxnSp>
        <p:nvCxnSpPr>
          <p:cNvPr id="57" name="Straight Connector 56">
            <a:extLst>
              <a:ext uri="{FF2B5EF4-FFF2-40B4-BE49-F238E27FC236}">
                <a16:creationId xmlns:a16="http://schemas.microsoft.com/office/drawing/2014/main" id="{24EB23E4-7624-7DA2-48FD-07873801270F}"/>
              </a:ext>
            </a:extLst>
          </p:cNvPr>
          <p:cNvCxnSpPr>
            <a:cxnSpLocks/>
          </p:cNvCxnSpPr>
          <p:nvPr/>
        </p:nvCxnSpPr>
        <p:spPr>
          <a:xfrm>
            <a:off x="1999294" y="4689200"/>
            <a:ext cx="1088161" cy="0"/>
          </a:xfrm>
          <a:prstGeom prst="line">
            <a:avLst/>
          </a:prstGeom>
          <a:noFill/>
          <a:ln w="28575" cap="flat" cmpd="sng" algn="ctr">
            <a:solidFill>
              <a:sysClr val="windowText" lastClr="000000"/>
            </a:solidFill>
            <a:prstDash val="solid"/>
            <a:miter lim="800000"/>
          </a:ln>
          <a:effectLst/>
        </p:spPr>
      </p:cxnSp>
      <p:sp>
        <p:nvSpPr>
          <p:cNvPr id="58" name="TextBox 57">
            <a:extLst>
              <a:ext uri="{FF2B5EF4-FFF2-40B4-BE49-F238E27FC236}">
                <a16:creationId xmlns:a16="http://schemas.microsoft.com/office/drawing/2014/main" id="{5E7BEC4F-43CE-6A11-2664-7F17D78634C3}"/>
              </a:ext>
            </a:extLst>
          </p:cNvPr>
          <p:cNvSpPr txBox="1"/>
          <p:nvPr/>
        </p:nvSpPr>
        <p:spPr>
          <a:xfrm>
            <a:off x="2250969" y="4689200"/>
            <a:ext cx="1304057" cy="830997"/>
          </a:xfrm>
          <a:prstGeom prst="rect">
            <a:avLst/>
          </a:prstGeom>
          <a:noFill/>
        </p:spPr>
        <p:txBody>
          <a:bodyPr wrap="square" rtlCol="0">
            <a:spAutoFit/>
          </a:bodyPr>
          <a:lstStyle/>
          <a:p>
            <a:r>
              <a:rPr lang="en-US" sz="4800">
                <a:solidFill>
                  <a:srgbClr val="FF0000"/>
                </a:solidFill>
                <a:latin typeface="Times New Roman" panose="02020603050405020304" pitchFamily="18" charset="0"/>
                <a:cs typeface="Times New Roman" panose="02020603050405020304" pitchFamily="18" charset="0"/>
              </a:rPr>
              <a:t>72</a:t>
            </a:r>
            <a:endParaRPr lang="en-US" sz="4800" dirty="0">
              <a:solidFill>
                <a:srgbClr val="FF0000"/>
              </a:solidFill>
              <a:latin typeface="Times New Roman" panose="02020603050405020304" pitchFamily="18" charset="0"/>
              <a:cs typeface="Times New Roman" panose="02020603050405020304" pitchFamily="18" charset="0"/>
            </a:endParaRPr>
          </a:p>
        </p:txBody>
      </p:sp>
      <p:pic>
        <p:nvPicPr>
          <p:cNvPr id="59" name="Picture 58" descr="C:\Users\TUAN\Downloads\Luyện tập 1.png">
            <a:extLst>
              <a:ext uri="{FF2B5EF4-FFF2-40B4-BE49-F238E27FC236}">
                <a16:creationId xmlns:a16="http://schemas.microsoft.com/office/drawing/2014/main" id="{0B3E5C04-82EE-FE4B-E67E-C7C884887D58}"/>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60" name="Oval 59">
            <a:extLst>
              <a:ext uri="{FF2B5EF4-FFF2-40B4-BE49-F238E27FC236}">
                <a16:creationId xmlns:a16="http://schemas.microsoft.com/office/drawing/2014/main" id="{9CF06C20-FD4A-2C9C-0541-96A7B367D0A9}"/>
              </a:ext>
            </a:extLst>
          </p:cNvPr>
          <p:cNvSpPr/>
          <p:nvPr/>
        </p:nvSpPr>
        <p:spPr>
          <a:xfrm>
            <a:off x="435429" y="1060933"/>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2</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61" name="TextBox 60">
            <a:extLst>
              <a:ext uri="{FF2B5EF4-FFF2-40B4-BE49-F238E27FC236}">
                <a16:creationId xmlns:a16="http://schemas.microsoft.com/office/drawing/2014/main" id="{FD4EC0A9-443D-7290-2636-B4B930B79630}"/>
              </a:ext>
            </a:extLst>
          </p:cNvPr>
          <p:cNvSpPr txBox="1"/>
          <p:nvPr/>
        </p:nvSpPr>
        <p:spPr>
          <a:xfrm>
            <a:off x="1110341" y="986259"/>
            <a:ext cx="1064623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Đặt tính rồi tính.</a:t>
            </a:r>
          </a:p>
        </p:txBody>
      </p:sp>
      <p:cxnSp>
        <p:nvCxnSpPr>
          <p:cNvPr id="62" name="Straight Connector 61">
            <a:extLst>
              <a:ext uri="{FF2B5EF4-FFF2-40B4-BE49-F238E27FC236}">
                <a16:creationId xmlns:a16="http://schemas.microsoft.com/office/drawing/2014/main" id="{A5E85B2B-D1EF-E5D4-EC89-D3103973D79D}"/>
              </a:ext>
            </a:extLst>
          </p:cNvPr>
          <p:cNvCxnSpPr/>
          <p:nvPr/>
        </p:nvCxnSpPr>
        <p:spPr>
          <a:xfrm>
            <a:off x="1306286" y="1543393"/>
            <a:ext cx="117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7419E57-7E64-EDBB-423D-F1AA28045E0B}"/>
              </a:ext>
            </a:extLst>
          </p:cNvPr>
          <p:cNvCxnSpPr>
            <a:cxnSpLocks/>
          </p:cNvCxnSpPr>
          <p:nvPr/>
        </p:nvCxnSpPr>
        <p:spPr>
          <a:xfrm>
            <a:off x="3178629" y="1507245"/>
            <a:ext cx="859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802A5A4-7C08-0900-4038-8256C07F130F}"/>
              </a:ext>
            </a:extLst>
          </p:cNvPr>
          <p:cNvSpPr txBox="1"/>
          <p:nvPr/>
        </p:nvSpPr>
        <p:spPr>
          <a:xfrm>
            <a:off x="1432938" y="1860580"/>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kern="0">
                <a:solidFill>
                  <a:prstClr val="black"/>
                </a:solidFill>
                <a:latin typeface="Times New Roman" panose="02020603050405020304" pitchFamily="18" charset="0"/>
                <a:cs typeface="Times New Roman" panose="02020603050405020304" pitchFamily="18" charset="0"/>
              </a:rPr>
              <a:t>157 - 85</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5" name="Rectangle 64">
            <a:extLst>
              <a:ext uri="{FF2B5EF4-FFF2-40B4-BE49-F238E27FC236}">
                <a16:creationId xmlns:a16="http://schemas.microsoft.com/office/drawing/2014/main" id="{93816C38-C7A3-C877-9AD3-B94E96B8A77A}"/>
              </a:ext>
            </a:extLst>
          </p:cNvPr>
          <p:cNvSpPr/>
          <p:nvPr/>
        </p:nvSpPr>
        <p:spPr>
          <a:xfrm>
            <a:off x="4887686" y="1867330"/>
            <a:ext cx="2378993"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965</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- 549</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6" name="Rectangle 65">
            <a:extLst>
              <a:ext uri="{FF2B5EF4-FFF2-40B4-BE49-F238E27FC236}">
                <a16:creationId xmlns:a16="http://schemas.microsoft.com/office/drawing/2014/main" id="{05FE741B-AEA0-3075-2D86-9FF31E0FDCA4}"/>
              </a:ext>
            </a:extLst>
          </p:cNvPr>
          <p:cNvSpPr/>
          <p:nvPr/>
        </p:nvSpPr>
        <p:spPr>
          <a:xfrm>
            <a:off x="8246910" y="1851862"/>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828</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- 786</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AB98C5CD-A10B-CC39-838C-1F4AEEA023B2}"/>
              </a:ext>
            </a:extLst>
          </p:cNvPr>
          <p:cNvSpPr txBox="1"/>
          <p:nvPr/>
        </p:nvSpPr>
        <p:spPr>
          <a:xfrm>
            <a:off x="684211" y="1715807"/>
            <a:ext cx="729343" cy="769441"/>
          </a:xfrm>
          <a:prstGeom prst="rect">
            <a:avLst/>
          </a:prstGeom>
          <a:noFill/>
        </p:spPr>
        <p:txBody>
          <a:bodyPr wrap="square">
            <a:spAutoFit/>
          </a:bodyPr>
          <a:lstStyle/>
          <a:p>
            <a:r>
              <a:rPr lang="en-US" sz="4400" kern="0">
                <a:solidFill>
                  <a:prstClr val="black"/>
                </a:solidFill>
                <a:latin typeface="Times New Roman" panose="02020603050405020304" pitchFamily="18" charset="0"/>
                <a:ea typeface="黑体"/>
                <a:cs typeface="Times New Roman" panose="02020603050405020304" pitchFamily="18" charset="0"/>
              </a:rPr>
              <a:t>b</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 </a:t>
            </a:r>
            <a:endParaRPr lang="en-US"/>
          </a:p>
        </p:txBody>
      </p:sp>
    </p:spTree>
    <p:extLst>
      <p:ext uri="{BB962C8B-B14F-4D97-AF65-F5344CB8AC3E}">
        <p14:creationId xmlns:p14="http://schemas.microsoft.com/office/powerpoint/2010/main" val="800733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par>
                                <p:cTn id="11" presetID="16" presetClass="entr" presetSubtype="21"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arn(inVertical)">
                                      <p:cBhvr>
                                        <p:cTn id="13" dur="500"/>
                                        <p:tgtEl>
                                          <p:spTgt spid="5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barn(inVertical)">
                                      <p:cBhvr>
                                        <p:cTn id="16" dur="500"/>
                                        <p:tgtEl>
                                          <p:spTgt spid="5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down)">
                                      <p:cBhvr>
                                        <p:cTn id="21" dur="500"/>
                                        <p:tgtEl>
                                          <p:spTgt spid="53"/>
                                        </p:tgtEl>
                                      </p:cBhvr>
                                    </p:animEffect>
                                  </p:childTnLst>
                                </p:cTn>
                              </p:par>
                              <p:par>
                                <p:cTn id="22" presetID="22" presetClass="entr" presetSubtype="4"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down)">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down)">
                                      <p:cBhvr>
                                        <p:cTn id="29" dur="500"/>
                                        <p:tgtEl>
                                          <p:spTgt spid="54"/>
                                        </p:tgtEl>
                                      </p:cBhvr>
                                    </p:animEffect>
                                  </p:childTnLst>
                                </p:cTn>
                              </p:par>
                              <p:par>
                                <p:cTn id="30" presetID="22" presetClass="entr" presetSubtype="4"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C:\Users\TUAN\Downloads\Luyện tập 1.png">
            <a:extLst>
              <a:ext uri="{FF2B5EF4-FFF2-40B4-BE49-F238E27FC236}">
                <a16:creationId xmlns:a16="http://schemas.microsoft.com/office/drawing/2014/main" id="{4C82A3B8-C69E-F7B4-D0FF-B13B8B4DF521}"/>
              </a:ext>
            </a:extLst>
          </p:cNvPr>
          <p:cNvPicPr>
            <a:picLocks noChangeAspect="1" noChangeArrowheads="1"/>
          </p:cNvPicPr>
          <p:nvPr/>
        </p:nvPicPr>
        <p:blipFill>
          <a:blip r:embed="rId4" cstate="print"/>
          <a:srcRect/>
          <a:stretch>
            <a:fillRect/>
          </a:stretch>
        </p:blipFill>
        <p:spPr bwMode="auto">
          <a:xfrm>
            <a:off x="130629" y="0"/>
            <a:ext cx="2351314" cy="907301"/>
          </a:xfrm>
          <a:prstGeom prst="rect">
            <a:avLst/>
          </a:prstGeom>
          <a:noFill/>
        </p:spPr>
      </p:pic>
      <p:sp>
        <p:nvSpPr>
          <p:cNvPr id="29" name="Oval 28">
            <a:extLst>
              <a:ext uri="{FF2B5EF4-FFF2-40B4-BE49-F238E27FC236}">
                <a16:creationId xmlns:a16="http://schemas.microsoft.com/office/drawing/2014/main" id="{0BA97CFE-3523-58C6-716A-1C303B0D7CA3}"/>
              </a:ext>
            </a:extLst>
          </p:cNvPr>
          <p:cNvSpPr/>
          <p:nvPr/>
        </p:nvSpPr>
        <p:spPr>
          <a:xfrm>
            <a:off x="185058" y="1191562"/>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3</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EB41FBF5-80E6-0BCA-6715-59CF1370A903}"/>
              </a:ext>
            </a:extLst>
          </p:cNvPr>
          <p:cNvSpPr txBox="1"/>
          <p:nvPr/>
        </p:nvSpPr>
        <p:spPr>
          <a:xfrm>
            <a:off x="947055" y="1082705"/>
            <a:ext cx="10918374" cy="1569660"/>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Trường Tiểu học Quang Trung có 563 học sinh. Trường Tiểu học Lê Lợi có nhiều hơn Trường Tiểu học Quang Trung 29 học sinh. Hỏi Trường Tiểu học Lê Lợi có bao nhiêu học sinh?</a:t>
            </a:r>
          </a:p>
        </p:txBody>
      </p:sp>
      <p:cxnSp>
        <p:nvCxnSpPr>
          <p:cNvPr id="7" name="Straight Connector 6">
            <a:extLst>
              <a:ext uri="{FF2B5EF4-FFF2-40B4-BE49-F238E27FC236}">
                <a16:creationId xmlns:a16="http://schemas.microsoft.com/office/drawing/2014/main" id="{81CD9322-D435-1D3F-3BA9-4384DDEE5831}"/>
              </a:ext>
            </a:extLst>
          </p:cNvPr>
          <p:cNvCxnSpPr/>
          <p:nvPr/>
        </p:nvCxnSpPr>
        <p:spPr>
          <a:xfrm>
            <a:off x="4158343" y="1626988"/>
            <a:ext cx="49203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7049805-2802-47C0-94A8-B7FAFC93AAD3}"/>
              </a:ext>
            </a:extLst>
          </p:cNvPr>
          <p:cNvCxnSpPr>
            <a:cxnSpLocks/>
          </p:cNvCxnSpPr>
          <p:nvPr/>
        </p:nvCxnSpPr>
        <p:spPr>
          <a:xfrm>
            <a:off x="1698171" y="2084188"/>
            <a:ext cx="12083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83B65A5-DDB2-56FC-A470-8CCF2D02FF2A}"/>
              </a:ext>
            </a:extLst>
          </p:cNvPr>
          <p:cNvCxnSpPr>
            <a:cxnSpLocks/>
          </p:cNvCxnSpPr>
          <p:nvPr/>
        </p:nvCxnSpPr>
        <p:spPr>
          <a:xfrm>
            <a:off x="3472542" y="2095074"/>
            <a:ext cx="17526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8CBC9D-582D-1E2A-4576-DCCE76AAC203}"/>
              </a:ext>
            </a:extLst>
          </p:cNvPr>
          <p:cNvCxnSpPr>
            <a:cxnSpLocks/>
          </p:cNvCxnSpPr>
          <p:nvPr/>
        </p:nvCxnSpPr>
        <p:spPr>
          <a:xfrm>
            <a:off x="8284028" y="2084188"/>
            <a:ext cx="34072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1FA7516-F8A1-E258-E1BF-26546D46DCE1}"/>
              </a:ext>
            </a:extLst>
          </p:cNvPr>
          <p:cNvCxnSpPr>
            <a:cxnSpLocks/>
          </p:cNvCxnSpPr>
          <p:nvPr/>
        </p:nvCxnSpPr>
        <p:spPr>
          <a:xfrm>
            <a:off x="947055" y="2602953"/>
            <a:ext cx="9797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5DBA212-5E4A-4D16-8B54-1E0B90E0B6C2}"/>
              </a:ext>
            </a:extLst>
          </p:cNvPr>
          <p:cNvCxnSpPr>
            <a:cxnSpLocks/>
          </p:cNvCxnSpPr>
          <p:nvPr/>
        </p:nvCxnSpPr>
        <p:spPr>
          <a:xfrm>
            <a:off x="2645227" y="2630593"/>
            <a:ext cx="7935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94D0842-B845-6399-2762-1D29F8C2317C}"/>
              </a:ext>
            </a:extLst>
          </p:cNvPr>
          <p:cNvCxnSpPr>
            <a:cxnSpLocks/>
          </p:cNvCxnSpPr>
          <p:nvPr/>
        </p:nvCxnSpPr>
        <p:spPr>
          <a:xfrm>
            <a:off x="2677884" y="2761220"/>
            <a:ext cx="7935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B2DE62-0497-B1FD-3B79-581251370DB2}"/>
              </a:ext>
            </a:extLst>
          </p:cNvPr>
          <p:cNvSpPr txBox="1"/>
          <p:nvPr/>
        </p:nvSpPr>
        <p:spPr>
          <a:xfrm>
            <a:off x="1436913" y="3236440"/>
            <a:ext cx="8284028" cy="2308324"/>
          </a:xfrm>
          <a:prstGeom prst="rect">
            <a:avLst/>
          </a:prstGeom>
          <a:noFill/>
        </p:spPr>
        <p:txBody>
          <a:bodyPr wrap="square" rtlCol="0">
            <a:spAutoFit/>
          </a:bodyPr>
          <a:lstStyle/>
          <a:p>
            <a:pPr algn="ctr"/>
            <a:r>
              <a:rPr lang="en-US" sz="3600">
                <a:solidFill>
                  <a:srgbClr val="002060"/>
                </a:solidFill>
                <a:latin typeface="Cambria" panose="02040503050406030204" pitchFamily="18" charset="0"/>
                <a:ea typeface="Cambria" panose="02040503050406030204" pitchFamily="18" charset="0"/>
              </a:rPr>
              <a:t>Bài giải</a:t>
            </a:r>
          </a:p>
          <a:p>
            <a:pPr algn="ctr"/>
            <a:r>
              <a:rPr lang="en-US" sz="3600">
                <a:solidFill>
                  <a:srgbClr val="FF0000"/>
                </a:solidFill>
                <a:latin typeface="Cambria" panose="02040503050406030204" pitchFamily="18" charset="0"/>
                <a:ea typeface="Cambria" panose="02040503050406030204" pitchFamily="18" charset="0"/>
              </a:rPr>
              <a:t>Trường Tiểu học Lê Lợi có số học sinh là:</a:t>
            </a:r>
          </a:p>
          <a:p>
            <a:pPr algn="ctr"/>
            <a:r>
              <a:rPr lang="en-US" sz="3600">
                <a:solidFill>
                  <a:srgbClr val="FF0000"/>
                </a:solidFill>
                <a:latin typeface="Cambria" panose="02040503050406030204" pitchFamily="18" charset="0"/>
                <a:ea typeface="Cambria" panose="02040503050406030204" pitchFamily="18" charset="0"/>
              </a:rPr>
              <a:t>563 + 29 = 592 (học sinh)</a:t>
            </a:r>
          </a:p>
          <a:p>
            <a:pPr algn="ctr"/>
            <a:r>
              <a:rPr lang="en-US" sz="3600">
                <a:solidFill>
                  <a:srgbClr val="FF0000"/>
                </a:solidFill>
                <a:latin typeface="Cambria" panose="02040503050406030204" pitchFamily="18" charset="0"/>
                <a:ea typeface="Cambria" panose="02040503050406030204" pitchFamily="18" charset="0"/>
              </a:rPr>
              <a:t>                      Đáp số: 592 học sinh</a:t>
            </a:r>
          </a:p>
        </p:txBody>
      </p:sp>
    </p:spTree>
    <p:extLst>
      <p:ext uri="{BB962C8B-B14F-4D97-AF65-F5344CB8AC3E}">
        <p14:creationId xmlns:p14="http://schemas.microsoft.com/office/powerpoint/2010/main" val="2452096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par>
                                <p:cTn id="17" presetID="22" presetClass="entr" presetSubtype="4"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barn(inVertical)">
                                      <p:cBhvr>
                                        <p:cTn id="24" dur="500"/>
                                        <p:tgtEl>
                                          <p:spTgt spid="44"/>
                                        </p:tgtEl>
                                      </p:cBhvr>
                                    </p:animEffect>
                                  </p:childTnLst>
                                </p:cTn>
                              </p:par>
                              <p:par>
                                <p:cTn id="25" presetID="16" presetClass="entr" presetSubtype="21"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arn(inVertical)">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可爱卡通儿童教育PPT"/>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TuWHP#"/>
  <p:tag name="MH_LAYOUT" val="SubTitleText"/>
  <p:tag name="MH" val="2017050314172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60305192655"/>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
  <p:tag name="MH" val="20160305212251"/>
  <p:tag name="MH_LIBRARY" val="GRAPHIC"/>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1869</TotalTime>
  <Words>709</Words>
  <Application>Microsoft Office PowerPoint</Application>
  <PresentationFormat>Widescreen</PresentationFormat>
  <Paragraphs>178</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Unicode MS</vt:lpstr>
      <vt:lpstr>Calibri</vt:lpstr>
      <vt:lpstr>Cambria</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可爱卡通儿童教育PPT</dc:title>
  <dc:creator>优品PPT</dc:creator>
  <cp:keywords>http:/www.ypppt.com</cp:keywords>
  <dc:description>http://www.ypppt.com/</dc:description>
  <cp:lastModifiedBy>Windows 10</cp:lastModifiedBy>
  <cp:revision>472</cp:revision>
  <dcterms:created xsi:type="dcterms:W3CDTF">2016-02-25T11:28:42Z</dcterms:created>
  <dcterms:modified xsi:type="dcterms:W3CDTF">2022-09-23T08:50:04Z</dcterms:modified>
</cp:coreProperties>
</file>