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HÌNH HỌC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298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Windows 10</cp:lastModifiedBy>
  <cp:revision>54</cp:revision>
  <dcterms:created xsi:type="dcterms:W3CDTF">2015-05-05T08:02:14Z</dcterms:created>
  <dcterms:modified xsi:type="dcterms:W3CDTF">2022-09-20T13:26:51Z</dcterms:modified>
</cp:coreProperties>
</file>