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63" r:id="rId4"/>
    <p:sldId id="266" r:id="rId5"/>
    <p:sldId id="260" r:id="rId6"/>
    <p:sldId id="270" r:id="rId7"/>
    <p:sldId id="294" r:id="rId8"/>
    <p:sldId id="292" r:id="rId9"/>
    <p:sldId id="293" r:id="rId10"/>
    <p:sldId id="291" r:id="rId11"/>
    <p:sldId id="29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edarville Cursive" panose="020B0604020202020204" charset="0"/>
      <p:regular r:id="rId22"/>
    </p:embeddedFont>
    <p:embeddedFont>
      <p:font typeface="Lilita One" panose="020B0604020202020204" charset="0"/>
      <p:regular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2AEFAA-07F4-46DE-B10E-E1D6ECF5267C}">
  <a:tblStyle styleId="{CE2AEFAA-07F4-46DE-B10E-E1D6ECF526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f813be8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f813be80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e1d838b627_4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e1d838b627_4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7" name="Google Shape;2357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f929e0ab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5" name="Google Shape;2775;gf929e0ab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0" name="Google Shape;241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05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e207fd22f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e207fd22f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flipH="1">
            <a:off x="-2" y="138249"/>
            <a:ext cx="9143943" cy="5300844"/>
            <a:chOff x="-2" y="138249"/>
            <a:chExt cx="9143943" cy="5300844"/>
          </a:xfrm>
        </p:grpSpPr>
        <p:sp>
          <p:nvSpPr>
            <p:cNvPr id="10" name="Google Shape;10;p2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6306" y="32026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618252" y="138249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49159" y="4415973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84" name="Google Shape;84;p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93" name="Google Shape;93;p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102" name="Google Shape;102;p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114" name="Google Shape;114;p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126" name="Google Shape;126;p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129" name="Google Shape;129;p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2"/>
          <p:cNvSpPr/>
          <p:nvPr/>
        </p:nvSpPr>
        <p:spPr>
          <a:xfrm>
            <a:off x="1068553" y="1417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135" name="Google Shape;135;p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2"/>
          <p:cNvSpPr txBox="1">
            <a:spLocks noGrp="1"/>
          </p:cNvSpPr>
          <p:nvPr>
            <p:ph type="ctrTitle"/>
          </p:nvPr>
        </p:nvSpPr>
        <p:spPr>
          <a:xfrm>
            <a:off x="713225" y="1414225"/>
            <a:ext cx="4497000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subTitle" idx="1"/>
          </p:nvPr>
        </p:nvSpPr>
        <p:spPr>
          <a:xfrm>
            <a:off x="713225" y="3374975"/>
            <a:ext cx="4344600" cy="35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2"/>
          <p:cNvSpPr txBox="1"/>
          <p:nvPr/>
        </p:nvSpPr>
        <p:spPr>
          <a:xfrm>
            <a:off x="3042175" y="4153325"/>
            <a:ext cx="53886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highlight>
                <a:srgbClr val="DFDE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19" name="Google Shape;2019;p32"/>
          <p:cNvGrpSpPr/>
          <p:nvPr/>
        </p:nvGrpSpPr>
        <p:grpSpPr>
          <a:xfrm rot="5958641">
            <a:off x="7984351" y="4332482"/>
            <a:ext cx="629515" cy="661962"/>
            <a:chOff x="782176" y="-1158311"/>
            <a:chExt cx="629467" cy="661912"/>
          </a:xfrm>
        </p:grpSpPr>
        <p:sp>
          <p:nvSpPr>
            <p:cNvPr id="2020" name="Google Shape;2020;p32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32"/>
          <p:cNvGrpSpPr/>
          <p:nvPr/>
        </p:nvGrpSpPr>
        <p:grpSpPr>
          <a:xfrm rot="-295668">
            <a:off x="8513891" y="3218632"/>
            <a:ext cx="510651" cy="738277"/>
            <a:chOff x="8499282" y="3580082"/>
            <a:chExt cx="510652" cy="738280"/>
          </a:xfrm>
        </p:grpSpPr>
        <p:sp>
          <p:nvSpPr>
            <p:cNvPr id="2029" name="Google Shape;2029;p32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2"/>
          <p:cNvGrpSpPr/>
          <p:nvPr/>
        </p:nvGrpSpPr>
        <p:grpSpPr>
          <a:xfrm rot="6581981">
            <a:off x="69675" y="3048721"/>
            <a:ext cx="638172" cy="597362"/>
            <a:chOff x="1337242" y="-1974437"/>
            <a:chExt cx="638153" cy="597345"/>
          </a:xfrm>
        </p:grpSpPr>
        <p:sp>
          <p:nvSpPr>
            <p:cNvPr id="2038" name="Google Shape;2038;p32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2"/>
          <p:cNvGrpSpPr/>
          <p:nvPr/>
        </p:nvGrpSpPr>
        <p:grpSpPr>
          <a:xfrm>
            <a:off x="8495548" y="1440711"/>
            <a:ext cx="547356" cy="706096"/>
            <a:chOff x="8495548" y="1440711"/>
            <a:chExt cx="547356" cy="706096"/>
          </a:xfrm>
        </p:grpSpPr>
        <p:sp>
          <p:nvSpPr>
            <p:cNvPr id="2050" name="Google Shape;2050;p32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2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2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2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32"/>
          <p:cNvGrpSpPr/>
          <p:nvPr/>
        </p:nvGrpSpPr>
        <p:grpSpPr>
          <a:xfrm>
            <a:off x="218113" y="357849"/>
            <a:ext cx="688788" cy="880200"/>
            <a:chOff x="586338" y="-2278763"/>
            <a:chExt cx="688788" cy="880200"/>
          </a:xfrm>
        </p:grpSpPr>
        <p:sp>
          <p:nvSpPr>
            <p:cNvPr id="2062" name="Google Shape;2062;p32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32"/>
          <p:cNvGrpSpPr/>
          <p:nvPr/>
        </p:nvGrpSpPr>
        <p:grpSpPr>
          <a:xfrm>
            <a:off x="8054181" y="220421"/>
            <a:ext cx="884462" cy="658961"/>
            <a:chOff x="8054181" y="220421"/>
            <a:chExt cx="884462" cy="658961"/>
          </a:xfrm>
        </p:grpSpPr>
        <p:sp>
          <p:nvSpPr>
            <p:cNvPr id="2065" name="Google Shape;2065;p32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32"/>
          <p:cNvSpPr/>
          <p:nvPr/>
        </p:nvSpPr>
        <p:spPr>
          <a:xfrm rot="-1051434">
            <a:off x="7372009" y="46703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2"/>
          <p:cNvSpPr/>
          <p:nvPr/>
        </p:nvSpPr>
        <p:spPr>
          <a:xfrm>
            <a:off x="80085" y="1790945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9" name="Google Shape;2069;p32"/>
          <p:cNvGrpSpPr/>
          <p:nvPr/>
        </p:nvGrpSpPr>
        <p:grpSpPr>
          <a:xfrm>
            <a:off x="327356" y="4177516"/>
            <a:ext cx="572150" cy="827665"/>
            <a:chOff x="497350" y="-655197"/>
            <a:chExt cx="771716" cy="1116355"/>
          </a:xfrm>
        </p:grpSpPr>
        <p:sp>
          <p:nvSpPr>
            <p:cNvPr id="2070" name="Google Shape;2070;p32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8" name="Google Shape;2078;p32"/>
          <p:cNvSpPr txBox="1">
            <a:spLocks noGrp="1"/>
          </p:cNvSpPr>
          <p:nvPr>
            <p:ph type="ctrTitle"/>
          </p:nvPr>
        </p:nvSpPr>
        <p:spPr>
          <a:xfrm>
            <a:off x="3594475" y="5395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9" name="Google Shape;2079;p32"/>
          <p:cNvSpPr txBox="1">
            <a:spLocks noGrp="1"/>
          </p:cNvSpPr>
          <p:nvPr>
            <p:ph type="subTitle" idx="1"/>
          </p:nvPr>
        </p:nvSpPr>
        <p:spPr>
          <a:xfrm>
            <a:off x="3589525" y="1498025"/>
            <a:ext cx="42939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33"/>
          <p:cNvGrpSpPr/>
          <p:nvPr/>
        </p:nvGrpSpPr>
        <p:grpSpPr>
          <a:xfrm>
            <a:off x="262892" y="344501"/>
            <a:ext cx="291053" cy="1000325"/>
            <a:chOff x="3815292" y="-2054574"/>
            <a:chExt cx="291053" cy="1000325"/>
          </a:xfrm>
        </p:grpSpPr>
        <p:sp>
          <p:nvSpPr>
            <p:cNvPr id="2082" name="Google Shape;2082;p3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dk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5" name="Google Shape;2085;p33"/>
          <p:cNvSpPr/>
          <p:nvPr/>
        </p:nvSpPr>
        <p:spPr>
          <a:xfrm>
            <a:off x="351333" y="33494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6" name="Google Shape;2086;p33"/>
          <p:cNvGrpSpPr/>
          <p:nvPr/>
        </p:nvGrpSpPr>
        <p:grpSpPr>
          <a:xfrm rot="1542551" flipH="1">
            <a:off x="6182" y="1751602"/>
            <a:ext cx="804485" cy="1096349"/>
            <a:chOff x="2203847" y="-2373322"/>
            <a:chExt cx="804491" cy="1096358"/>
          </a:xfrm>
        </p:grpSpPr>
        <p:sp>
          <p:nvSpPr>
            <p:cNvPr id="2087" name="Google Shape;2087;p33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3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3"/>
          <p:cNvGrpSpPr/>
          <p:nvPr/>
        </p:nvGrpSpPr>
        <p:grpSpPr>
          <a:xfrm>
            <a:off x="140998" y="4092911"/>
            <a:ext cx="547356" cy="706096"/>
            <a:chOff x="8495548" y="1440711"/>
            <a:chExt cx="547356" cy="706096"/>
          </a:xfrm>
        </p:grpSpPr>
        <p:sp>
          <p:nvSpPr>
            <p:cNvPr id="2096" name="Google Shape;2096;p3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34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2109" name="Google Shape;2109;p34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4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4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4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4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4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4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4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4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4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4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4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4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4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4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4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4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4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4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4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4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4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4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4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4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4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4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4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4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4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4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4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4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4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4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4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4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3" name="Google Shape;2163;p35"/>
          <p:cNvGrpSpPr/>
          <p:nvPr/>
        </p:nvGrpSpPr>
        <p:grpSpPr>
          <a:xfrm rot="437052">
            <a:off x="8470686" y="905523"/>
            <a:ext cx="629512" cy="661959"/>
            <a:chOff x="782176" y="-1158311"/>
            <a:chExt cx="629467" cy="661912"/>
          </a:xfrm>
        </p:grpSpPr>
        <p:sp>
          <p:nvSpPr>
            <p:cNvPr id="2164" name="Google Shape;2164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35"/>
          <p:cNvGrpSpPr/>
          <p:nvPr/>
        </p:nvGrpSpPr>
        <p:grpSpPr>
          <a:xfrm>
            <a:off x="8430786" y="1865661"/>
            <a:ext cx="547356" cy="706096"/>
            <a:chOff x="8495548" y="1440711"/>
            <a:chExt cx="547356" cy="706096"/>
          </a:xfrm>
        </p:grpSpPr>
        <p:sp>
          <p:nvSpPr>
            <p:cNvPr id="2173" name="Google Shape;2173;p35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5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5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5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5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35"/>
          <p:cNvGrpSpPr/>
          <p:nvPr/>
        </p:nvGrpSpPr>
        <p:grpSpPr>
          <a:xfrm rot="5528602">
            <a:off x="32893" y="1185717"/>
            <a:ext cx="884462" cy="658961"/>
            <a:chOff x="8054181" y="220421"/>
            <a:chExt cx="884462" cy="658961"/>
          </a:xfrm>
        </p:grpSpPr>
        <p:sp>
          <p:nvSpPr>
            <p:cNvPr id="2185" name="Google Shape;2185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7" name="Google Shape;2187;p35"/>
          <p:cNvSpPr/>
          <p:nvPr/>
        </p:nvSpPr>
        <p:spPr>
          <a:xfrm rot="-1051434">
            <a:off x="325734" y="40299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8" name="Google Shape;2188;p35"/>
          <p:cNvGrpSpPr/>
          <p:nvPr/>
        </p:nvGrpSpPr>
        <p:grpSpPr>
          <a:xfrm rot="7672559">
            <a:off x="8388442" y="4271750"/>
            <a:ext cx="510690" cy="738335"/>
            <a:chOff x="8499282" y="3580082"/>
            <a:chExt cx="510652" cy="738280"/>
          </a:xfrm>
        </p:grpSpPr>
        <p:sp>
          <p:nvSpPr>
            <p:cNvPr id="2189" name="Google Shape;2189;p35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7" name="Google Shape;2197;p35"/>
          <p:cNvSpPr/>
          <p:nvPr/>
        </p:nvSpPr>
        <p:spPr>
          <a:xfrm rot="-1051434">
            <a:off x="8136109" y="20807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5"/>
          <p:cNvSpPr/>
          <p:nvPr/>
        </p:nvSpPr>
        <p:spPr>
          <a:xfrm rot="1051434" flipH="1">
            <a:off x="7687834" y="467729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9" name="Google Shape;2199;p35"/>
          <p:cNvGrpSpPr/>
          <p:nvPr/>
        </p:nvGrpSpPr>
        <p:grpSpPr>
          <a:xfrm rot="1515800" flipH="1">
            <a:off x="900594" y="208528"/>
            <a:ext cx="629498" cy="661944"/>
            <a:chOff x="782176" y="-1158311"/>
            <a:chExt cx="629467" cy="661912"/>
          </a:xfrm>
        </p:grpSpPr>
        <p:sp>
          <p:nvSpPr>
            <p:cNvPr id="2200" name="Google Shape;2200;p35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5"/>
          <p:cNvGrpSpPr/>
          <p:nvPr/>
        </p:nvGrpSpPr>
        <p:grpSpPr>
          <a:xfrm rot="-1521948">
            <a:off x="396666" y="2779879"/>
            <a:ext cx="291056" cy="1000335"/>
            <a:chOff x="3815292" y="-2054574"/>
            <a:chExt cx="291053" cy="1000325"/>
          </a:xfrm>
        </p:grpSpPr>
        <p:sp>
          <p:nvSpPr>
            <p:cNvPr id="2209" name="Google Shape;2209;p35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35"/>
          <p:cNvSpPr/>
          <p:nvPr/>
        </p:nvSpPr>
        <p:spPr>
          <a:xfrm rot="1051434" flipH="1">
            <a:off x="442059" y="46224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3" name="Google Shape;2213;p35"/>
          <p:cNvGrpSpPr/>
          <p:nvPr/>
        </p:nvGrpSpPr>
        <p:grpSpPr>
          <a:xfrm rot="5528602">
            <a:off x="8262230" y="3056917"/>
            <a:ext cx="884462" cy="658961"/>
            <a:chOff x="8054181" y="220421"/>
            <a:chExt cx="884462" cy="658961"/>
          </a:xfrm>
        </p:grpSpPr>
        <p:sp>
          <p:nvSpPr>
            <p:cNvPr id="2214" name="Google Shape;2214;p35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BCBC0-63BE-4D67-AC10-5AEEE9EFA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774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3"/>
          <p:cNvGrpSpPr/>
          <p:nvPr/>
        </p:nvGrpSpPr>
        <p:grpSpPr>
          <a:xfrm rot="5958641">
            <a:off x="8328026" y="3918432"/>
            <a:ext cx="629515" cy="661962"/>
            <a:chOff x="782176" y="-1158311"/>
            <a:chExt cx="629467" cy="661912"/>
          </a:xfrm>
        </p:grpSpPr>
        <p:sp>
          <p:nvSpPr>
            <p:cNvPr id="147" name="Google Shape;147;p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765376" flipH="1">
            <a:off x="187360" y="510224"/>
            <a:ext cx="510643" cy="738266"/>
            <a:chOff x="8499282" y="3580082"/>
            <a:chExt cx="510652" cy="738280"/>
          </a:xfrm>
        </p:grpSpPr>
        <p:sp>
          <p:nvSpPr>
            <p:cNvPr id="156" name="Google Shape;156;p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"/>
          <p:cNvGrpSpPr/>
          <p:nvPr/>
        </p:nvGrpSpPr>
        <p:grpSpPr>
          <a:xfrm rot="-10518121">
            <a:off x="6576572" y="4269957"/>
            <a:ext cx="884426" cy="658935"/>
            <a:chOff x="8054181" y="220421"/>
            <a:chExt cx="884462" cy="658961"/>
          </a:xfrm>
        </p:grpSpPr>
        <p:sp>
          <p:nvSpPr>
            <p:cNvPr id="165" name="Google Shape;165;p3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 rot="-1051434">
            <a:off x="814984" y="13154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2966374" flipH="1">
            <a:off x="7820011" y="4635717"/>
            <a:ext cx="200261" cy="308421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4574350" y="2198125"/>
            <a:ext cx="38589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4574350" y="1107875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4574350" y="3039925"/>
            <a:ext cx="3690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3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173" name="Google Shape;173;p3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7"/>
          <p:cNvGrpSpPr/>
          <p:nvPr/>
        </p:nvGrpSpPr>
        <p:grpSpPr>
          <a:xfrm>
            <a:off x="8625417" y="2350026"/>
            <a:ext cx="291053" cy="1000325"/>
            <a:chOff x="3815292" y="-2054574"/>
            <a:chExt cx="291053" cy="1000325"/>
          </a:xfrm>
        </p:grpSpPr>
        <p:sp>
          <p:nvSpPr>
            <p:cNvPr id="362" name="Google Shape;362;p7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7"/>
          <p:cNvSpPr/>
          <p:nvPr/>
        </p:nvSpPr>
        <p:spPr>
          <a:xfrm>
            <a:off x="729095" y="316214"/>
            <a:ext cx="279088" cy="261552"/>
          </a:xfrm>
          <a:custGeom>
            <a:avLst/>
            <a:gdLst/>
            <a:ahLst/>
            <a:cxnLst/>
            <a:rect l="l" t="t" r="r" b="b"/>
            <a:pathLst>
              <a:path w="1703" h="1596" extrusionOk="0">
                <a:moveTo>
                  <a:pt x="1376" y="0"/>
                </a:moveTo>
                <a:cubicBezTo>
                  <a:pt x="1227" y="0"/>
                  <a:pt x="1087" y="133"/>
                  <a:pt x="997" y="253"/>
                </a:cubicBezTo>
                <a:cubicBezTo>
                  <a:pt x="725" y="652"/>
                  <a:pt x="562" y="1122"/>
                  <a:pt x="182" y="1412"/>
                </a:cubicBezTo>
                <a:cubicBezTo>
                  <a:pt x="109" y="1467"/>
                  <a:pt x="19" y="1503"/>
                  <a:pt x="1" y="1593"/>
                </a:cubicBezTo>
                <a:cubicBezTo>
                  <a:pt x="17" y="1594"/>
                  <a:pt x="34" y="1595"/>
                  <a:pt x="51" y="1595"/>
                </a:cubicBezTo>
                <a:cubicBezTo>
                  <a:pt x="298" y="1595"/>
                  <a:pt x="611" y="1478"/>
                  <a:pt x="797" y="1376"/>
                </a:cubicBezTo>
                <a:cubicBezTo>
                  <a:pt x="1069" y="1213"/>
                  <a:pt x="1268" y="1050"/>
                  <a:pt x="1449" y="833"/>
                </a:cubicBezTo>
                <a:cubicBezTo>
                  <a:pt x="1540" y="706"/>
                  <a:pt x="1648" y="507"/>
                  <a:pt x="1685" y="380"/>
                </a:cubicBezTo>
                <a:cubicBezTo>
                  <a:pt x="1703" y="217"/>
                  <a:pt x="1612" y="54"/>
                  <a:pt x="1467" y="18"/>
                </a:cubicBezTo>
                <a:cubicBezTo>
                  <a:pt x="1437" y="6"/>
                  <a:pt x="1406" y="0"/>
                  <a:pt x="1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 rot="1542551" flipH="1">
            <a:off x="8368707" y="3757127"/>
            <a:ext cx="804485" cy="1096349"/>
            <a:chOff x="2203847" y="-2373322"/>
            <a:chExt cx="804491" cy="1096358"/>
          </a:xfrm>
        </p:grpSpPr>
        <p:sp>
          <p:nvSpPr>
            <p:cNvPr id="367" name="Google Shape;367;p7"/>
            <p:cNvSpPr/>
            <p:nvPr/>
          </p:nvSpPr>
          <p:spPr>
            <a:xfrm>
              <a:off x="2741050" y="-2373322"/>
              <a:ext cx="267288" cy="283676"/>
            </a:xfrm>
            <a:custGeom>
              <a:avLst/>
              <a:gdLst/>
              <a:ahLst/>
              <a:cxnLst/>
              <a:rect l="l" t="t" r="r" b="b"/>
              <a:pathLst>
                <a:path w="1631" h="1731" extrusionOk="0">
                  <a:moveTo>
                    <a:pt x="1414" y="0"/>
                  </a:moveTo>
                  <a:cubicBezTo>
                    <a:pt x="1389" y="0"/>
                    <a:pt x="1365" y="9"/>
                    <a:pt x="1340" y="26"/>
                  </a:cubicBezTo>
                  <a:cubicBezTo>
                    <a:pt x="1105" y="80"/>
                    <a:pt x="888" y="297"/>
                    <a:pt x="725" y="496"/>
                  </a:cubicBezTo>
                  <a:cubicBezTo>
                    <a:pt x="598" y="678"/>
                    <a:pt x="435" y="877"/>
                    <a:pt x="308" y="1076"/>
                  </a:cubicBezTo>
                  <a:cubicBezTo>
                    <a:pt x="217" y="1221"/>
                    <a:pt x="54" y="1420"/>
                    <a:pt x="0" y="1619"/>
                  </a:cubicBezTo>
                  <a:cubicBezTo>
                    <a:pt x="0" y="1701"/>
                    <a:pt x="28" y="1730"/>
                    <a:pt x="71" y="1730"/>
                  </a:cubicBezTo>
                  <a:cubicBezTo>
                    <a:pt x="160" y="1730"/>
                    <a:pt x="313" y="1602"/>
                    <a:pt x="399" y="1565"/>
                  </a:cubicBezTo>
                  <a:cubicBezTo>
                    <a:pt x="725" y="1329"/>
                    <a:pt x="1051" y="1076"/>
                    <a:pt x="1322" y="786"/>
                  </a:cubicBezTo>
                  <a:cubicBezTo>
                    <a:pt x="1485" y="605"/>
                    <a:pt x="1630" y="388"/>
                    <a:pt x="1576" y="152"/>
                  </a:cubicBezTo>
                  <a:cubicBezTo>
                    <a:pt x="1576" y="116"/>
                    <a:pt x="1539" y="62"/>
                    <a:pt x="1503" y="44"/>
                  </a:cubicBezTo>
                  <a:cubicBezTo>
                    <a:pt x="1473" y="14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613386" y="-2041300"/>
              <a:ext cx="353325" cy="132251"/>
            </a:xfrm>
            <a:custGeom>
              <a:avLst/>
              <a:gdLst/>
              <a:ahLst/>
              <a:cxnLst/>
              <a:rect l="l" t="t" r="r" b="b"/>
              <a:pathLst>
                <a:path w="2156" h="807" extrusionOk="0">
                  <a:moveTo>
                    <a:pt x="1890" y="1"/>
                  </a:moveTo>
                  <a:cubicBezTo>
                    <a:pt x="1858" y="1"/>
                    <a:pt x="1825" y="5"/>
                    <a:pt x="1793" y="10"/>
                  </a:cubicBezTo>
                  <a:cubicBezTo>
                    <a:pt x="1467" y="46"/>
                    <a:pt x="1123" y="137"/>
                    <a:pt x="815" y="300"/>
                  </a:cubicBezTo>
                  <a:cubicBezTo>
                    <a:pt x="544" y="444"/>
                    <a:pt x="200" y="589"/>
                    <a:pt x="0" y="807"/>
                  </a:cubicBezTo>
                  <a:cubicBezTo>
                    <a:pt x="562" y="807"/>
                    <a:pt x="1123" y="698"/>
                    <a:pt x="1667" y="517"/>
                  </a:cubicBezTo>
                  <a:cubicBezTo>
                    <a:pt x="1793" y="481"/>
                    <a:pt x="1884" y="462"/>
                    <a:pt x="1974" y="390"/>
                  </a:cubicBezTo>
                  <a:cubicBezTo>
                    <a:pt x="2065" y="318"/>
                    <a:pt x="2155" y="209"/>
                    <a:pt x="2083" y="100"/>
                  </a:cubicBezTo>
                  <a:cubicBezTo>
                    <a:pt x="2044" y="23"/>
                    <a:pt x="1969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484084" y="-1799412"/>
              <a:ext cx="375777" cy="163552"/>
            </a:xfrm>
            <a:custGeom>
              <a:avLst/>
              <a:gdLst/>
              <a:ahLst/>
              <a:cxnLst/>
              <a:rect l="l" t="t" r="r" b="b"/>
              <a:pathLst>
                <a:path w="2293" h="998" extrusionOk="0">
                  <a:moveTo>
                    <a:pt x="1985" y="1"/>
                  </a:moveTo>
                  <a:cubicBezTo>
                    <a:pt x="1586" y="55"/>
                    <a:pt x="1188" y="200"/>
                    <a:pt x="880" y="399"/>
                  </a:cubicBezTo>
                  <a:cubicBezTo>
                    <a:pt x="699" y="508"/>
                    <a:pt x="518" y="616"/>
                    <a:pt x="355" y="743"/>
                  </a:cubicBezTo>
                  <a:cubicBezTo>
                    <a:pt x="303" y="795"/>
                    <a:pt x="0" y="998"/>
                    <a:pt x="200" y="998"/>
                  </a:cubicBezTo>
                  <a:cubicBezTo>
                    <a:pt x="209" y="998"/>
                    <a:pt x="218" y="997"/>
                    <a:pt x="228" y="997"/>
                  </a:cubicBezTo>
                  <a:cubicBezTo>
                    <a:pt x="518" y="960"/>
                    <a:pt x="826" y="906"/>
                    <a:pt x="1134" y="852"/>
                  </a:cubicBezTo>
                  <a:cubicBezTo>
                    <a:pt x="1460" y="797"/>
                    <a:pt x="1822" y="707"/>
                    <a:pt x="2093" y="508"/>
                  </a:cubicBezTo>
                  <a:cubicBezTo>
                    <a:pt x="2166" y="435"/>
                    <a:pt x="2238" y="381"/>
                    <a:pt x="2256" y="290"/>
                  </a:cubicBezTo>
                  <a:cubicBezTo>
                    <a:pt x="2293" y="200"/>
                    <a:pt x="2274" y="91"/>
                    <a:pt x="2220" y="55"/>
                  </a:cubicBezTo>
                  <a:cubicBezTo>
                    <a:pt x="2148" y="1"/>
                    <a:pt x="2075" y="1"/>
                    <a:pt x="19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456060" y="-1539334"/>
              <a:ext cx="338576" cy="135365"/>
            </a:xfrm>
            <a:custGeom>
              <a:avLst/>
              <a:gdLst/>
              <a:ahLst/>
              <a:cxnLst/>
              <a:rect l="l" t="t" r="r" b="b"/>
              <a:pathLst>
                <a:path w="2066" h="826" extrusionOk="0">
                  <a:moveTo>
                    <a:pt x="1798" y="0"/>
                  </a:moveTo>
                  <a:cubicBezTo>
                    <a:pt x="1737" y="0"/>
                    <a:pt x="1672" y="15"/>
                    <a:pt x="1612" y="25"/>
                  </a:cubicBezTo>
                  <a:cubicBezTo>
                    <a:pt x="1051" y="134"/>
                    <a:pt x="453" y="406"/>
                    <a:pt x="1" y="768"/>
                  </a:cubicBezTo>
                  <a:cubicBezTo>
                    <a:pt x="55" y="822"/>
                    <a:pt x="146" y="822"/>
                    <a:pt x="218" y="822"/>
                  </a:cubicBezTo>
                  <a:cubicBezTo>
                    <a:pt x="275" y="824"/>
                    <a:pt x="333" y="826"/>
                    <a:pt x="390" y="826"/>
                  </a:cubicBezTo>
                  <a:cubicBezTo>
                    <a:pt x="785" y="826"/>
                    <a:pt x="1176" y="772"/>
                    <a:pt x="1540" y="677"/>
                  </a:cubicBezTo>
                  <a:cubicBezTo>
                    <a:pt x="1703" y="641"/>
                    <a:pt x="1866" y="569"/>
                    <a:pt x="1956" y="460"/>
                  </a:cubicBezTo>
                  <a:cubicBezTo>
                    <a:pt x="2047" y="333"/>
                    <a:pt x="2065" y="134"/>
                    <a:pt x="1938" y="43"/>
                  </a:cubicBezTo>
                  <a:cubicBezTo>
                    <a:pt x="1897" y="11"/>
                    <a:pt x="1849" y="0"/>
                    <a:pt x="1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524399" y="-2271225"/>
              <a:ext cx="121763" cy="385937"/>
            </a:xfrm>
            <a:custGeom>
              <a:avLst/>
              <a:gdLst/>
              <a:ahLst/>
              <a:cxnLst/>
              <a:rect l="l" t="t" r="r" b="b"/>
              <a:pathLst>
                <a:path w="743" h="2355" extrusionOk="0">
                  <a:moveTo>
                    <a:pt x="380" y="0"/>
                  </a:moveTo>
                  <a:cubicBezTo>
                    <a:pt x="272" y="0"/>
                    <a:pt x="163" y="91"/>
                    <a:pt x="109" y="181"/>
                  </a:cubicBezTo>
                  <a:cubicBezTo>
                    <a:pt x="0" y="417"/>
                    <a:pt x="0" y="688"/>
                    <a:pt x="36" y="942"/>
                  </a:cubicBezTo>
                  <a:cubicBezTo>
                    <a:pt x="109" y="1177"/>
                    <a:pt x="199" y="1413"/>
                    <a:pt x="272" y="1666"/>
                  </a:cubicBezTo>
                  <a:cubicBezTo>
                    <a:pt x="344" y="1884"/>
                    <a:pt x="362" y="2155"/>
                    <a:pt x="471" y="2354"/>
                  </a:cubicBezTo>
                  <a:cubicBezTo>
                    <a:pt x="634" y="2318"/>
                    <a:pt x="634" y="1902"/>
                    <a:pt x="652" y="1793"/>
                  </a:cubicBezTo>
                  <a:cubicBezTo>
                    <a:pt x="688" y="1540"/>
                    <a:pt x="743" y="1268"/>
                    <a:pt x="743" y="978"/>
                  </a:cubicBezTo>
                  <a:cubicBezTo>
                    <a:pt x="743" y="725"/>
                    <a:pt x="725" y="489"/>
                    <a:pt x="634" y="254"/>
                  </a:cubicBezTo>
                  <a:cubicBezTo>
                    <a:pt x="580" y="145"/>
                    <a:pt x="489" y="36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61173" y="-2003444"/>
              <a:ext cx="151261" cy="358733"/>
            </a:xfrm>
            <a:custGeom>
              <a:avLst/>
              <a:gdLst/>
              <a:ahLst/>
              <a:cxnLst/>
              <a:rect l="l" t="t" r="r" b="b"/>
              <a:pathLst>
                <a:path w="923" h="2189" extrusionOk="0">
                  <a:moveTo>
                    <a:pt x="224" y="1"/>
                  </a:moveTo>
                  <a:cubicBezTo>
                    <a:pt x="199" y="1"/>
                    <a:pt x="172" y="5"/>
                    <a:pt x="145" y="14"/>
                  </a:cubicBezTo>
                  <a:cubicBezTo>
                    <a:pt x="127" y="50"/>
                    <a:pt x="109" y="69"/>
                    <a:pt x="91" y="123"/>
                  </a:cubicBezTo>
                  <a:cubicBezTo>
                    <a:pt x="0" y="286"/>
                    <a:pt x="0" y="521"/>
                    <a:pt x="36" y="720"/>
                  </a:cubicBezTo>
                  <a:cubicBezTo>
                    <a:pt x="91" y="938"/>
                    <a:pt x="181" y="1137"/>
                    <a:pt x="272" y="1318"/>
                  </a:cubicBezTo>
                  <a:cubicBezTo>
                    <a:pt x="399" y="1590"/>
                    <a:pt x="562" y="1879"/>
                    <a:pt x="725" y="2133"/>
                  </a:cubicBezTo>
                  <a:cubicBezTo>
                    <a:pt x="743" y="2151"/>
                    <a:pt x="761" y="2187"/>
                    <a:pt x="815" y="2187"/>
                  </a:cubicBezTo>
                  <a:cubicBezTo>
                    <a:pt x="818" y="2188"/>
                    <a:pt x="820" y="2189"/>
                    <a:pt x="822" y="2189"/>
                  </a:cubicBezTo>
                  <a:cubicBezTo>
                    <a:pt x="923" y="2189"/>
                    <a:pt x="906" y="1461"/>
                    <a:pt x="906" y="1372"/>
                  </a:cubicBezTo>
                  <a:cubicBezTo>
                    <a:pt x="888" y="1119"/>
                    <a:pt x="815" y="811"/>
                    <a:pt x="706" y="521"/>
                  </a:cubicBezTo>
                  <a:cubicBezTo>
                    <a:pt x="616" y="322"/>
                    <a:pt x="489" y="87"/>
                    <a:pt x="290" y="14"/>
                  </a:cubicBezTo>
                  <a:cubicBezTo>
                    <a:pt x="272" y="5"/>
                    <a:pt x="249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203847" y="-1611277"/>
              <a:ext cx="270238" cy="200753"/>
            </a:xfrm>
            <a:custGeom>
              <a:avLst/>
              <a:gdLst/>
              <a:ahLst/>
              <a:cxnLst/>
              <a:rect l="l" t="t" r="r" b="b"/>
              <a:pathLst>
                <a:path w="1649" h="1225" extrusionOk="0">
                  <a:moveTo>
                    <a:pt x="291" y="1"/>
                  </a:moveTo>
                  <a:cubicBezTo>
                    <a:pt x="236" y="1"/>
                    <a:pt x="180" y="13"/>
                    <a:pt x="145" y="48"/>
                  </a:cubicBezTo>
                  <a:cubicBezTo>
                    <a:pt x="0" y="138"/>
                    <a:pt x="0" y="356"/>
                    <a:pt x="73" y="482"/>
                  </a:cubicBezTo>
                  <a:cubicBezTo>
                    <a:pt x="145" y="627"/>
                    <a:pt x="272" y="718"/>
                    <a:pt x="417" y="808"/>
                  </a:cubicBezTo>
                  <a:cubicBezTo>
                    <a:pt x="725" y="1008"/>
                    <a:pt x="1087" y="1225"/>
                    <a:pt x="1467" y="1225"/>
                  </a:cubicBezTo>
                  <a:cubicBezTo>
                    <a:pt x="1648" y="1225"/>
                    <a:pt x="1522" y="1116"/>
                    <a:pt x="1467" y="1044"/>
                  </a:cubicBezTo>
                  <a:cubicBezTo>
                    <a:pt x="1377" y="935"/>
                    <a:pt x="1322" y="827"/>
                    <a:pt x="1250" y="718"/>
                  </a:cubicBezTo>
                  <a:cubicBezTo>
                    <a:pt x="1069" y="464"/>
                    <a:pt x="870" y="283"/>
                    <a:pt x="634" y="120"/>
                  </a:cubicBezTo>
                  <a:cubicBezTo>
                    <a:pt x="580" y="84"/>
                    <a:pt x="489" y="30"/>
                    <a:pt x="381" y="12"/>
                  </a:cubicBezTo>
                  <a:cubicBezTo>
                    <a:pt x="354" y="5"/>
                    <a:pt x="323" y="1"/>
                    <a:pt x="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2450160" y="-2102100"/>
              <a:ext cx="311700" cy="825136"/>
            </a:xfrm>
            <a:custGeom>
              <a:avLst/>
              <a:gdLst/>
              <a:ahLst/>
              <a:cxnLst/>
              <a:rect l="l" t="t" r="r" b="b"/>
              <a:pathLst>
                <a:path w="1902" h="5035" fill="none" extrusionOk="0">
                  <a:moveTo>
                    <a:pt x="37" y="5035"/>
                  </a:moveTo>
                  <a:cubicBezTo>
                    <a:pt x="0" y="3206"/>
                    <a:pt x="670" y="1377"/>
                    <a:pt x="1902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7"/>
          <p:cNvGrpSpPr/>
          <p:nvPr/>
        </p:nvGrpSpPr>
        <p:grpSpPr>
          <a:xfrm rot="-1607740">
            <a:off x="145866" y="1072231"/>
            <a:ext cx="638139" cy="597331"/>
            <a:chOff x="1337242" y="-1974437"/>
            <a:chExt cx="638153" cy="597345"/>
          </a:xfrm>
        </p:grpSpPr>
        <p:sp>
          <p:nvSpPr>
            <p:cNvPr id="376" name="Google Shape;376;p7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7"/>
          <p:cNvSpPr txBox="1">
            <a:spLocks noGrp="1"/>
          </p:cNvSpPr>
          <p:nvPr>
            <p:ph type="title"/>
          </p:nvPr>
        </p:nvSpPr>
        <p:spPr>
          <a:xfrm>
            <a:off x="4133350" y="828100"/>
            <a:ext cx="3848700" cy="89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"/>
          <p:cNvSpPr txBox="1">
            <a:spLocks noGrp="1"/>
          </p:cNvSpPr>
          <p:nvPr>
            <p:ph type="body" idx="1"/>
          </p:nvPr>
        </p:nvSpPr>
        <p:spPr>
          <a:xfrm>
            <a:off x="4143382" y="1678475"/>
            <a:ext cx="42873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9"/>
          <p:cNvGrpSpPr/>
          <p:nvPr/>
        </p:nvGrpSpPr>
        <p:grpSpPr>
          <a:xfrm>
            <a:off x="8298938" y="976365"/>
            <a:ext cx="771716" cy="1116355"/>
            <a:chOff x="497350" y="-655197"/>
            <a:chExt cx="771716" cy="1116355"/>
          </a:xfrm>
        </p:grpSpPr>
        <p:sp>
          <p:nvSpPr>
            <p:cNvPr id="520" name="Google Shape;520;p9"/>
            <p:cNvSpPr/>
            <p:nvPr/>
          </p:nvSpPr>
          <p:spPr>
            <a:xfrm>
              <a:off x="642713" y="-655197"/>
              <a:ext cx="127826" cy="358242"/>
            </a:xfrm>
            <a:custGeom>
              <a:avLst/>
              <a:gdLst/>
              <a:ahLst/>
              <a:cxnLst/>
              <a:rect l="l" t="t" r="r" b="b"/>
              <a:pathLst>
                <a:path w="780" h="2186" extrusionOk="0">
                  <a:moveTo>
                    <a:pt x="277" y="1"/>
                  </a:moveTo>
                  <a:cubicBezTo>
                    <a:pt x="262" y="1"/>
                    <a:pt x="248" y="3"/>
                    <a:pt x="236" y="9"/>
                  </a:cubicBezTo>
                  <a:cubicBezTo>
                    <a:pt x="182" y="9"/>
                    <a:pt x="146" y="81"/>
                    <a:pt x="109" y="136"/>
                  </a:cubicBezTo>
                  <a:cubicBezTo>
                    <a:pt x="1" y="371"/>
                    <a:pt x="55" y="643"/>
                    <a:pt x="109" y="896"/>
                  </a:cubicBezTo>
                  <a:cubicBezTo>
                    <a:pt x="182" y="1132"/>
                    <a:pt x="254" y="1367"/>
                    <a:pt x="327" y="1603"/>
                  </a:cubicBezTo>
                  <a:cubicBezTo>
                    <a:pt x="363" y="1765"/>
                    <a:pt x="435" y="2001"/>
                    <a:pt x="544" y="2146"/>
                  </a:cubicBezTo>
                  <a:cubicBezTo>
                    <a:pt x="575" y="2174"/>
                    <a:pt x="601" y="2186"/>
                    <a:pt x="622" y="2186"/>
                  </a:cubicBezTo>
                  <a:cubicBezTo>
                    <a:pt x="725" y="2186"/>
                    <a:pt x="725" y="1907"/>
                    <a:pt x="725" y="1802"/>
                  </a:cubicBezTo>
                  <a:cubicBezTo>
                    <a:pt x="779" y="1403"/>
                    <a:pt x="743" y="987"/>
                    <a:pt x="707" y="606"/>
                  </a:cubicBezTo>
                  <a:cubicBezTo>
                    <a:pt x="653" y="371"/>
                    <a:pt x="598" y="99"/>
                    <a:pt x="363" y="9"/>
                  </a:cubicBezTo>
                  <a:cubicBezTo>
                    <a:pt x="339" y="9"/>
                    <a:pt x="30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02989" y="-419701"/>
              <a:ext cx="151589" cy="335790"/>
            </a:xfrm>
            <a:custGeom>
              <a:avLst/>
              <a:gdLst/>
              <a:ahLst/>
              <a:cxnLst/>
              <a:rect l="l" t="t" r="r" b="b"/>
              <a:pathLst>
                <a:path w="925" h="2049" extrusionOk="0">
                  <a:moveTo>
                    <a:pt x="737" y="1"/>
                  </a:moveTo>
                  <a:cubicBezTo>
                    <a:pt x="639" y="1"/>
                    <a:pt x="559" y="100"/>
                    <a:pt x="526" y="184"/>
                  </a:cubicBezTo>
                  <a:cubicBezTo>
                    <a:pt x="345" y="455"/>
                    <a:pt x="218" y="781"/>
                    <a:pt x="146" y="1089"/>
                  </a:cubicBezTo>
                  <a:cubicBezTo>
                    <a:pt x="91" y="1379"/>
                    <a:pt x="1" y="1741"/>
                    <a:pt x="37" y="2049"/>
                  </a:cubicBezTo>
                  <a:cubicBezTo>
                    <a:pt x="381" y="1614"/>
                    <a:pt x="671" y="1089"/>
                    <a:pt x="852" y="564"/>
                  </a:cubicBezTo>
                  <a:cubicBezTo>
                    <a:pt x="888" y="473"/>
                    <a:pt x="924" y="383"/>
                    <a:pt x="924" y="274"/>
                  </a:cubicBezTo>
                  <a:cubicBezTo>
                    <a:pt x="924" y="166"/>
                    <a:pt x="888" y="21"/>
                    <a:pt x="761" y="3"/>
                  </a:cubicBezTo>
                  <a:cubicBezTo>
                    <a:pt x="753" y="1"/>
                    <a:pt x="745" y="1"/>
                    <a:pt x="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944746" y="-189449"/>
              <a:ext cx="146345" cy="362175"/>
            </a:xfrm>
            <a:custGeom>
              <a:avLst/>
              <a:gdLst/>
              <a:ahLst/>
              <a:cxnLst/>
              <a:rect l="l" t="t" r="r" b="b"/>
              <a:pathLst>
                <a:path w="893" h="2210" extrusionOk="0">
                  <a:moveTo>
                    <a:pt x="670" y="0"/>
                  </a:moveTo>
                  <a:cubicBezTo>
                    <a:pt x="654" y="0"/>
                    <a:pt x="637" y="3"/>
                    <a:pt x="621" y="10"/>
                  </a:cubicBezTo>
                  <a:cubicBezTo>
                    <a:pt x="530" y="28"/>
                    <a:pt x="494" y="101"/>
                    <a:pt x="440" y="155"/>
                  </a:cubicBezTo>
                  <a:cubicBezTo>
                    <a:pt x="240" y="499"/>
                    <a:pt x="114" y="879"/>
                    <a:pt x="59" y="1278"/>
                  </a:cubicBezTo>
                  <a:cubicBezTo>
                    <a:pt x="41" y="1477"/>
                    <a:pt x="23" y="1676"/>
                    <a:pt x="23" y="1875"/>
                  </a:cubicBezTo>
                  <a:cubicBezTo>
                    <a:pt x="23" y="1933"/>
                    <a:pt x="0" y="2209"/>
                    <a:pt x="64" y="2209"/>
                  </a:cubicBezTo>
                  <a:cubicBezTo>
                    <a:pt x="80" y="2209"/>
                    <a:pt x="102" y="2191"/>
                    <a:pt x="132" y="2147"/>
                  </a:cubicBezTo>
                  <a:cubicBezTo>
                    <a:pt x="277" y="1912"/>
                    <a:pt x="440" y="1640"/>
                    <a:pt x="584" y="1368"/>
                  </a:cubicBezTo>
                  <a:cubicBezTo>
                    <a:pt x="747" y="1042"/>
                    <a:pt x="892" y="734"/>
                    <a:pt x="892" y="372"/>
                  </a:cubicBezTo>
                  <a:cubicBezTo>
                    <a:pt x="892" y="282"/>
                    <a:pt x="892" y="191"/>
                    <a:pt x="856" y="119"/>
                  </a:cubicBezTo>
                  <a:cubicBezTo>
                    <a:pt x="812" y="60"/>
                    <a:pt x="743" y="0"/>
                    <a:pt x="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102728" y="24743"/>
              <a:ext cx="166338" cy="321696"/>
            </a:xfrm>
            <a:custGeom>
              <a:avLst/>
              <a:gdLst/>
              <a:ahLst/>
              <a:cxnLst/>
              <a:rect l="l" t="t" r="r" b="b"/>
              <a:pathLst>
                <a:path w="1015" h="1963" extrusionOk="0">
                  <a:moveTo>
                    <a:pt x="685" y="1"/>
                  </a:moveTo>
                  <a:cubicBezTo>
                    <a:pt x="669" y="1"/>
                    <a:pt x="652" y="3"/>
                    <a:pt x="635" y="7"/>
                  </a:cubicBezTo>
                  <a:cubicBezTo>
                    <a:pt x="526" y="43"/>
                    <a:pt x="453" y="170"/>
                    <a:pt x="417" y="260"/>
                  </a:cubicBezTo>
                  <a:cubicBezTo>
                    <a:pt x="164" y="786"/>
                    <a:pt x="1" y="1383"/>
                    <a:pt x="19" y="1963"/>
                  </a:cubicBezTo>
                  <a:cubicBezTo>
                    <a:pt x="91" y="1927"/>
                    <a:pt x="146" y="1854"/>
                    <a:pt x="182" y="1818"/>
                  </a:cubicBezTo>
                  <a:cubicBezTo>
                    <a:pt x="508" y="1474"/>
                    <a:pt x="725" y="1094"/>
                    <a:pt x="906" y="695"/>
                  </a:cubicBezTo>
                  <a:cubicBezTo>
                    <a:pt x="961" y="532"/>
                    <a:pt x="1015" y="387"/>
                    <a:pt x="979" y="242"/>
                  </a:cubicBezTo>
                  <a:cubicBezTo>
                    <a:pt x="931" y="114"/>
                    <a:pt x="812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497350" y="-288269"/>
              <a:ext cx="335462" cy="237134"/>
            </a:xfrm>
            <a:custGeom>
              <a:avLst/>
              <a:gdLst/>
              <a:ahLst/>
              <a:cxnLst/>
              <a:rect l="l" t="t" r="r" b="b"/>
              <a:pathLst>
                <a:path w="2047" h="1447" extrusionOk="0">
                  <a:moveTo>
                    <a:pt x="285" y="1"/>
                  </a:moveTo>
                  <a:cubicBezTo>
                    <a:pt x="208" y="1"/>
                    <a:pt x="134" y="16"/>
                    <a:pt x="91" y="70"/>
                  </a:cubicBezTo>
                  <a:cubicBezTo>
                    <a:pt x="0" y="160"/>
                    <a:pt x="37" y="287"/>
                    <a:pt x="73" y="396"/>
                  </a:cubicBezTo>
                  <a:cubicBezTo>
                    <a:pt x="163" y="631"/>
                    <a:pt x="399" y="794"/>
                    <a:pt x="616" y="903"/>
                  </a:cubicBezTo>
                  <a:cubicBezTo>
                    <a:pt x="852" y="1011"/>
                    <a:pt x="1087" y="1066"/>
                    <a:pt x="1322" y="1174"/>
                  </a:cubicBezTo>
                  <a:cubicBezTo>
                    <a:pt x="1540" y="1265"/>
                    <a:pt x="1775" y="1428"/>
                    <a:pt x="1992" y="1446"/>
                  </a:cubicBezTo>
                  <a:cubicBezTo>
                    <a:pt x="2047" y="1301"/>
                    <a:pt x="1757" y="1066"/>
                    <a:pt x="1666" y="939"/>
                  </a:cubicBezTo>
                  <a:cubicBezTo>
                    <a:pt x="1503" y="740"/>
                    <a:pt x="1304" y="559"/>
                    <a:pt x="1069" y="378"/>
                  </a:cubicBezTo>
                  <a:cubicBezTo>
                    <a:pt x="870" y="215"/>
                    <a:pt x="670" y="88"/>
                    <a:pt x="435" y="15"/>
                  </a:cubicBezTo>
                  <a:cubicBezTo>
                    <a:pt x="391" y="8"/>
                    <a:pt x="337" y="1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04201" y="16222"/>
              <a:ext cx="365125" cy="169944"/>
            </a:xfrm>
            <a:custGeom>
              <a:avLst/>
              <a:gdLst/>
              <a:ahLst/>
              <a:cxnLst/>
              <a:rect l="l" t="t" r="r" b="b"/>
              <a:pathLst>
                <a:path w="2228" h="1037" extrusionOk="0">
                  <a:moveTo>
                    <a:pt x="383" y="0"/>
                  </a:moveTo>
                  <a:cubicBezTo>
                    <a:pt x="272" y="0"/>
                    <a:pt x="163" y="23"/>
                    <a:pt x="73" y="77"/>
                  </a:cubicBezTo>
                  <a:cubicBezTo>
                    <a:pt x="37" y="95"/>
                    <a:pt x="0" y="149"/>
                    <a:pt x="0" y="204"/>
                  </a:cubicBezTo>
                  <a:cubicBezTo>
                    <a:pt x="0" y="240"/>
                    <a:pt x="0" y="258"/>
                    <a:pt x="37" y="294"/>
                  </a:cubicBezTo>
                  <a:cubicBezTo>
                    <a:pt x="127" y="475"/>
                    <a:pt x="308" y="602"/>
                    <a:pt x="489" y="693"/>
                  </a:cubicBezTo>
                  <a:cubicBezTo>
                    <a:pt x="670" y="783"/>
                    <a:pt x="888" y="838"/>
                    <a:pt x="1087" y="874"/>
                  </a:cubicBezTo>
                  <a:cubicBezTo>
                    <a:pt x="1413" y="946"/>
                    <a:pt x="1703" y="983"/>
                    <a:pt x="2029" y="1037"/>
                  </a:cubicBezTo>
                  <a:cubicBezTo>
                    <a:pt x="2065" y="1037"/>
                    <a:pt x="2119" y="1037"/>
                    <a:pt x="2137" y="1019"/>
                  </a:cubicBezTo>
                  <a:cubicBezTo>
                    <a:pt x="2228" y="946"/>
                    <a:pt x="1630" y="494"/>
                    <a:pt x="1540" y="439"/>
                  </a:cubicBezTo>
                  <a:cubicBezTo>
                    <a:pt x="1286" y="294"/>
                    <a:pt x="1014" y="149"/>
                    <a:pt x="707" y="59"/>
                  </a:cubicBezTo>
                  <a:cubicBezTo>
                    <a:pt x="607" y="23"/>
                    <a:pt x="494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08888" y="334478"/>
              <a:ext cx="301867" cy="126679"/>
            </a:xfrm>
            <a:custGeom>
              <a:avLst/>
              <a:gdLst/>
              <a:ahLst/>
              <a:cxnLst/>
              <a:rect l="l" t="t" r="r" b="b"/>
              <a:pathLst>
                <a:path w="1842" h="773" extrusionOk="0">
                  <a:moveTo>
                    <a:pt x="1214" y="0"/>
                  </a:moveTo>
                  <a:cubicBezTo>
                    <a:pt x="943" y="18"/>
                    <a:pt x="671" y="37"/>
                    <a:pt x="399" y="127"/>
                  </a:cubicBezTo>
                  <a:cubicBezTo>
                    <a:pt x="309" y="163"/>
                    <a:pt x="218" y="200"/>
                    <a:pt x="146" y="254"/>
                  </a:cubicBezTo>
                  <a:cubicBezTo>
                    <a:pt x="73" y="290"/>
                    <a:pt x="1" y="381"/>
                    <a:pt x="1" y="471"/>
                  </a:cubicBezTo>
                  <a:cubicBezTo>
                    <a:pt x="1" y="634"/>
                    <a:pt x="146" y="743"/>
                    <a:pt x="309" y="761"/>
                  </a:cubicBezTo>
                  <a:cubicBezTo>
                    <a:pt x="342" y="769"/>
                    <a:pt x="377" y="773"/>
                    <a:pt x="412" y="773"/>
                  </a:cubicBezTo>
                  <a:cubicBezTo>
                    <a:pt x="528" y="773"/>
                    <a:pt x="650" y="734"/>
                    <a:pt x="761" y="707"/>
                  </a:cubicBezTo>
                  <a:cubicBezTo>
                    <a:pt x="1124" y="562"/>
                    <a:pt x="1504" y="435"/>
                    <a:pt x="1757" y="127"/>
                  </a:cubicBezTo>
                  <a:cubicBezTo>
                    <a:pt x="1842" y="29"/>
                    <a:pt x="1751" y="18"/>
                    <a:pt x="1673" y="18"/>
                  </a:cubicBezTo>
                  <a:cubicBezTo>
                    <a:pt x="1650" y="18"/>
                    <a:pt x="1629" y="18"/>
                    <a:pt x="1613" y="18"/>
                  </a:cubicBezTo>
                  <a:cubicBezTo>
                    <a:pt x="1486" y="18"/>
                    <a:pt x="1341" y="0"/>
                    <a:pt x="1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743664" y="-315473"/>
              <a:ext cx="466075" cy="744998"/>
            </a:xfrm>
            <a:custGeom>
              <a:avLst/>
              <a:gdLst/>
              <a:ahLst/>
              <a:cxnLst/>
              <a:rect l="l" t="t" r="r" b="b"/>
              <a:pathLst>
                <a:path w="2844" h="4546" fill="none" extrusionOk="0">
                  <a:moveTo>
                    <a:pt x="2844" y="4546"/>
                  </a:moveTo>
                  <a:cubicBezTo>
                    <a:pt x="1377" y="3441"/>
                    <a:pt x="363" y="1793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9"/>
          <p:cNvGrpSpPr/>
          <p:nvPr/>
        </p:nvGrpSpPr>
        <p:grpSpPr>
          <a:xfrm rot="-6931791">
            <a:off x="7684586" y="139519"/>
            <a:ext cx="638181" cy="597371"/>
            <a:chOff x="1337242" y="-1974437"/>
            <a:chExt cx="638153" cy="597345"/>
          </a:xfrm>
        </p:grpSpPr>
        <p:sp>
          <p:nvSpPr>
            <p:cNvPr id="529" name="Google Shape;529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9"/>
          <p:cNvGrpSpPr/>
          <p:nvPr/>
        </p:nvGrpSpPr>
        <p:grpSpPr>
          <a:xfrm flipH="1">
            <a:off x="232131" y="108721"/>
            <a:ext cx="884462" cy="658961"/>
            <a:chOff x="8054181" y="220421"/>
            <a:chExt cx="884462" cy="658961"/>
          </a:xfrm>
        </p:grpSpPr>
        <p:sp>
          <p:nvSpPr>
            <p:cNvPr id="541" name="Google Shape;541;p9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9"/>
          <p:cNvSpPr/>
          <p:nvPr/>
        </p:nvSpPr>
        <p:spPr>
          <a:xfrm>
            <a:off x="8698078" y="262860"/>
            <a:ext cx="267288" cy="276629"/>
          </a:xfrm>
          <a:custGeom>
            <a:avLst/>
            <a:gdLst/>
            <a:ahLst/>
            <a:cxnLst/>
            <a:rect l="l" t="t" r="r" b="b"/>
            <a:pathLst>
              <a:path w="1631" h="1688" extrusionOk="0">
                <a:moveTo>
                  <a:pt x="394" y="0"/>
                </a:moveTo>
                <a:cubicBezTo>
                  <a:pt x="256" y="0"/>
                  <a:pt x="137" y="58"/>
                  <a:pt x="73" y="185"/>
                </a:cubicBezTo>
                <a:cubicBezTo>
                  <a:pt x="1" y="366"/>
                  <a:pt x="146" y="547"/>
                  <a:pt x="291" y="655"/>
                </a:cubicBezTo>
                <a:cubicBezTo>
                  <a:pt x="653" y="945"/>
                  <a:pt x="1142" y="1126"/>
                  <a:pt x="1413" y="1525"/>
                </a:cubicBezTo>
                <a:cubicBezTo>
                  <a:pt x="1450" y="1579"/>
                  <a:pt x="1504" y="1670"/>
                  <a:pt x="1594" y="1688"/>
                </a:cubicBezTo>
                <a:cubicBezTo>
                  <a:pt x="1631" y="1452"/>
                  <a:pt x="1504" y="1108"/>
                  <a:pt x="1413" y="891"/>
                </a:cubicBezTo>
                <a:cubicBezTo>
                  <a:pt x="1268" y="655"/>
                  <a:pt x="1105" y="456"/>
                  <a:pt x="906" y="257"/>
                </a:cubicBezTo>
                <a:cubicBezTo>
                  <a:pt x="798" y="130"/>
                  <a:pt x="616" y="22"/>
                  <a:pt x="454" y="4"/>
                </a:cubicBezTo>
                <a:cubicBezTo>
                  <a:pt x="433" y="1"/>
                  <a:pt x="414" y="0"/>
                  <a:pt x="3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>
            <a:off x="232135" y="980282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6581981">
            <a:off x="155400" y="1672171"/>
            <a:ext cx="638172" cy="597362"/>
            <a:chOff x="1337242" y="-1974437"/>
            <a:chExt cx="638153" cy="597345"/>
          </a:xfrm>
        </p:grpSpPr>
        <p:sp>
          <p:nvSpPr>
            <p:cNvPr id="546" name="Google Shape;546;p9"/>
            <p:cNvSpPr/>
            <p:nvPr/>
          </p:nvSpPr>
          <p:spPr>
            <a:xfrm>
              <a:off x="1449992" y="-1680599"/>
              <a:ext cx="95214" cy="209439"/>
            </a:xfrm>
            <a:custGeom>
              <a:avLst/>
              <a:gdLst/>
              <a:ahLst/>
              <a:cxnLst/>
              <a:rect l="l" t="t" r="r" b="b"/>
              <a:pathLst>
                <a:path w="581" h="1278" extrusionOk="0">
                  <a:moveTo>
                    <a:pt x="200" y="0"/>
                  </a:moveTo>
                  <a:cubicBezTo>
                    <a:pt x="127" y="18"/>
                    <a:pt x="73" y="91"/>
                    <a:pt x="55" y="127"/>
                  </a:cubicBezTo>
                  <a:cubicBezTo>
                    <a:pt x="1" y="235"/>
                    <a:pt x="1" y="344"/>
                    <a:pt x="1" y="453"/>
                  </a:cubicBezTo>
                  <a:cubicBezTo>
                    <a:pt x="1" y="616"/>
                    <a:pt x="73" y="779"/>
                    <a:pt x="145" y="924"/>
                  </a:cubicBezTo>
                  <a:cubicBezTo>
                    <a:pt x="162" y="989"/>
                    <a:pt x="312" y="1278"/>
                    <a:pt x="448" y="1278"/>
                  </a:cubicBezTo>
                  <a:cubicBezTo>
                    <a:pt x="462" y="1278"/>
                    <a:pt x="476" y="1274"/>
                    <a:pt x="489" y="1268"/>
                  </a:cubicBezTo>
                  <a:cubicBezTo>
                    <a:pt x="580" y="1231"/>
                    <a:pt x="580" y="742"/>
                    <a:pt x="580" y="652"/>
                  </a:cubicBezTo>
                  <a:cubicBezTo>
                    <a:pt x="580" y="453"/>
                    <a:pt x="508" y="254"/>
                    <a:pt x="381" y="91"/>
                  </a:cubicBezTo>
                  <a:cubicBezTo>
                    <a:pt x="326" y="54"/>
                    <a:pt x="25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530130" y="-1471159"/>
              <a:ext cx="178301" cy="94067"/>
            </a:xfrm>
            <a:custGeom>
              <a:avLst/>
              <a:gdLst/>
              <a:ahLst/>
              <a:cxnLst/>
              <a:rect l="l" t="t" r="r" b="b"/>
              <a:pathLst>
                <a:path w="1088" h="574" extrusionOk="0">
                  <a:moveTo>
                    <a:pt x="271" y="1"/>
                  </a:moveTo>
                  <a:cubicBezTo>
                    <a:pt x="146" y="1"/>
                    <a:pt x="36" y="20"/>
                    <a:pt x="19" y="80"/>
                  </a:cubicBezTo>
                  <a:cubicBezTo>
                    <a:pt x="0" y="189"/>
                    <a:pt x="345" y="424"/>
                    <a:pt x="417" y="461"/>
                  </a:cubicBezTo>
                  <a:cubicBezTo>
                    <a:pt x="508" y="515"/>
                    <a:pt x="616" y="533"/>
                    <a:pt x="689" y="551"/>
                  </a:cubicBezTo>
                  <a:cubicBezTo>
                    <a:pt x="738" y="565"/>
                    <a:pt x="787" y="574"/>
                    <a:pt x="833" y="574"/>
                  </a:cubicBezTo>
                  <a:cubicBezTo>
                    <a:pt x="905" y="574"/>
                    <a:pt x="970" y="552"/>
                    <a:pt x="1015" y="497"/>
                  </a:cubicBezTo>
                  <a:cubicBezTo>
                    <a:pt x="1087" y="406"/>
                    <a:pt x="1051" y="243"/>
                    <a:pt x="960" y="171"/>
                  </a:cubicBezTo>
                  <a:cubicBezTo>
                    <a:pt x="870" y="80"/>
                    <a:pt x="761" y="62"/>
                    <a:pt x="634" y="44"/>
                  </a:cubicBezTo>
                  <a:cubicBezTo>
                    <a:pt x="568" y="25"/>
                    <a:pt x="410" y="1"/>
                    <a:pt x="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337242" y="-1603575"/>
              <a:ext cx="344476" cy="178301"/>
            </a:xfrm>
            <a:custGeom>
              <a:avLst/>
              <a:gdLst/>
              <a:ahLst/>
              <a:cxnLst/>
              <a:rect l="l" t="t" r="r" b="b"/>
              <a:pathLst>
                <a:path w="2102" h="1088" fill="none" extrusionOk="0">
                  <a:moveTo>
                    <a:pt x="0" y="1087"/>
                  </a:moveTo>
                  <a:cubicBezTo>
                    <a:pt x="815" y="1069"/>
                    <a:pt x="1630" y="671"/>
                    <a:pt x="2101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1619118" y="-1873650"/>
              <a:ext cx="62602" cy="279252"/>
            </a:xfrm>
            <a:custGeom>
              <a:avLst/>
              <a:gdLst/>
              <a:ahLst/>
              <a:cxnLst/>
              <a:rect l="l" t="t" r="r" b="b"/>
              <a:pathLst>
                <a:path w="382" h="1704" fill="none" extrusionOk="0">
                  <a:moveTo>
                    <a:pt x="254" y="1"/>
                  </a:moveTo>
                  <a:cubicBezTo>
                    <a:pt x="109" y="164"/>
                    <a:pt x="73" y="363"/>
                    <a:pt x="37" y="562"/>
                  </a:cubicBezTo>
                  <a:cubicBezTo>
                    <a:pt x="1" y="979"/>
                    <a:pt x="91" y="1432"/>
                    <a:pt x="381" y="1703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678443" y="-1790563"/>
              <a:ext cx="65552" cy="193215"/>
            </a:xfrm>
            <a:custGeom>
              <a:avLst/>
              <a:gdLst/>
              <a:ahLst/>
              <a:cxnLst/>
              <a:rect l="l" t="t" r="r" b="b"/>
              <a:pathLst>
                <a:path w="400" h="1179" fill="none" extrusionOk="0">
                  <a:moveTo>
                    <a:pt x="399" y="1"/>
                  </a:moveTo>
                  <a:cubicBezTo>
                    <a:pt x="164" y="327"/>
                    <a:pt x="19" y="762"/>
                    <a:pt x="1" y="1178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678443" y="-1606525"/>
              <a:ext cx="207964" cy="44739"/>
            </a:xfrm>
            <a:custGeom>
              <a:avLst/>
              <a:gdLst/>
              <a:ahLst/>
              <a:cxnLst/>
              <a:rect l="l" t="t" r="r" b="b"/>
              <a:pathLst>
                <a:path w="1269" h="273" fill="none" extrusionOk="0">
                  <a:moveTo>
                    <a:pt x="1" y="1"/>
                  </a:moveTo>
                  <a:cubicBezTo>
                    <a:pt x="19" y="55"/>
                    <a:pt x="91" y="91"/>
                    <a:pt x="128" y="109"/>
                  </a:cubicBezTo>
                  <a:cubicBezTo>
                    <a:pt x="472" y="272"/>
                    <a:pt x="906" y="272"/>
                    <a:pt x="1269" y="109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681557" y="-1713375"/>
              <a:ext cx="157325" cy="109963"/>
            </a:xfrm>
            <a:custGeom>
              <a:avLst/>
              <a:gdLst/>
              <a:ahLst/>
              <a:cxnLst/>
              <a:rect l="l" t="t" r="r" b="b"/>
              <a:pathLst>
                <a:path w="960" h="671" fill="none" extrusionOk="0">
                  <a:moveTo>
                    <a:pt x="0" y="671"/>
                  </a:moveTo>
                  <a:cubicBezTo>
                    <a:pt x="380" y="562"/>
                    <a:pt x="706" y="327"/>
                    <a:pt x="96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805943" y="-1806295"/>
              <a:ext cx="113077" cy="103244"/>
            </a:xfrm>
            <a:custGeom>
              <a:avLst/>
              <a:gdLst/>
              <a:ahLst/>
              <a:cxnLst/>
              <a:rect l="l" t="t" r="r" b="b"/>
              <a:pathLst>
                <a:path w="690" h="630" extrusionOk="0">
                  <a:moveTo>
                    <a:pt x="389" y="0"/>
                  </a:moveTo>
                  <a:cubicBezTo>
                    <a:pt x="201" y="0"/>
                    <a:pt x="1" y="164"/>
                    <a:pt x="38" y="387"/>
                  </a:cubicBezTo>
                  <a:cubicBezTo>
                    <a:pt x="54" y="528"/>
                    <a:pt x="165" y="629"/>
                    <a:pt x="289" y="629"/>
                  </a:cubicBezTo>
                  <a:cubicBezTo>
                    <a:pt x="308" y="629"/>
                    <a:pt x="327" y="627"/>
                    <a:pt x="346" y="622"/>
                  </a:cubicBezTo>
                  <a:cubicBezTo>
                    <a:pt x="509" y="622"/>
                    <a:pt x="617" y="495"/>
                    <a:pt x="672" y="350"/>
                  </a:cubicBezTo>
                  <a:cubicBezTo>
                    <a:pt x="690" y="260"/>
                    <a:pt x="672" y="169"/>
                    <a:pt x="617" y="115"/>
                  </a:cubicBezTo>
                  <a:cubicBezTo>
                    <a:pt x="560" y="35"/>
                    <a:pt x="476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870348" y="-1665030"/>
              <a:ext cx="105047" cy="100295"/>
            </a:xfrm>
            <a:custGeom>
              <a:avLst/>
              <a:gdLst/>
              <a:ahLst/>
              <a:cxnLst/>
              <a:rect l="l" t="t" r="r" b="b"/>
              <a:pathLst>
                <a:path w="641" h="612" extrusionOk="0">
                  <a:moveTo>
                    <a:pt x="358" y="0"/>
                  </a:moveTo>
                  <a:cubicBezTo>
                    <a:pt x="183" y="0"/>
                    <a:pt x="0" y="157"/>
                    <a:pt x="25" y="358"/>
                  </a:cubicBezTo>
                  <a:cubicBezTo>
                    <a:pt x="43" y="485"/>
                    <a:pt x="188" y="611"/>
                    <a:pt x="315" y="611"/>
                  </a:cubicBezTo>
                  <a:cubicBezTo>
                    <a:pt x="460" y="611"/>
                    <a:pt x="587" y="485"/>
                    <a:pt x="623" y="340"/>
                  </a:cubicBezTo>
                  <a:cubicBezTo>
                    <a:pt x="641" y="267"/>
                    <a:pt x="623" y="177"/>
                    <a:pt x="568" y="104"/>
                  </a:cubicBezTo>
                  <a:cubicBezTo>
                    <a:pt x="513" y="32"/>
                    <a:pt x="436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721872" y="-1873486"/>
              <a:ext cx="105211" cy="100950"/>
            </a:xfrm>
            <a:custGeom>
              <a:avLst/>
              <a:gdLst/>
              <a:ahLst/>
              <a:cxnLst/>
              <a:rect l="l" t="t" r="r" b="b"/>
              <a:pathLst>
                <a:path w="642" h="616" extrusionOk="0">
                  <a:moveTo>
                    <a:pt x="351" y="1"/>
                  </a:moveTo>
                  <a:cubicBezTo>
                    <a:pt x="179" y="1"/>
                    <a:pt x="1" y="152"/>
                    <a:pt x="26" y="362"/>
                  </a:cubicBezTo>
                  <a:cubicBezTo>
                    <a:pt x="44" y="507"/>
                    <a:pt x="189" y="616"/>
                    <a:pt x="315" y="616"/>
                  </a:cubicBezTo>
                  <a:cubicBezTo>
                    <a:pt x="460" y="616"/>
                    <a:pt x="587" y="507"/>
                    <a:pt x="623" y="344"/>
                  </a:cubicBezTo>
                  <a:cubicBezTo>
                    <a:pt x="641" y="272"/>
                    <a:pt x="623" y="181"/>
                    <a:pt x="569" y="109"/>
                  </a:cubicBezTo>
                  <a:cubicBezTo>
                    <a:pt x="511" y="34"/>
                    <a:pt x="432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632884" y="-1974437"/>
              <a:ext cx="119960" cy="109963"/>
            </a:xfrm>
            <a:custGeom>
              <a:avLst/>
              <a:gdLst/>
              <a:ahLst/>
              <a:cxnLst/>
              <a:rect l="l" t="t" r="r" b="b"/>
              <a:pathLst>
                <a:path w="732" h="671" extrusionOk="0">
                  <a:moveTo>
                    <a:pt x="398" y="0"/>
                  </a:moveTo>
                  <a:cubicBezTo>
                    <a:pt x="199" y="0"/>
                    <a:pt x="1" y="166"/>
                    <a:pt x="25" y="399"/>
                  </a:cubicBezTo>
                  <a:cubicBezTo>
                    <a:pt x="44" y="543"/>
                    <a:pt x="207" y="670"/>
                    <a:pt x="369" y="670"/>
                  </a:cubicBezTo>
                  <a:cubicBezTo>
                    <a:pt x="514" y="670"/>
                    <a:pt x="659" y="525"/>
                    <a:pt x="695" y="362"/>
                  </a:cubicBezTo>
                  <a:cubicBezTo>
                    <a:pt x="732" y="272"/>
                    <a:pt x="695" y="181"/>
                    <a:pt x="659" y="127"/>
                  </a:cubicBezTo>
                  <a:cubicBezTo>
                    <a:pt x="589" y="39"/>
                    <a:pt x="493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9"/>
          <p:cNvSpPr txBox="1">
            <a:spLocks noGrp="1"/>
          </p:cNvSpPr>
          <p:nvPr>
            <p:ph type="title"/>
          </p:nvPr>
        </p:nvSpPr>
        <p:spPr>
          <a:xfrm>
            <a:off x="2379994" y="1319234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8" name="Google Shape;558;p9"/>
          <p:cNvSpPr txBox="1">
            <a:spLocks noGrp="1"/>
          </p:cNvSpPr>
          <p:nvPr>
            <p:ph type="subTitle" idx="1"/>
          </p:nvPr>
        </p:nvSpPr>
        <p:spPr>
          <a:xfrm>
            <a:off x="2212150" y="2014377"/>
            <a:ext cx="4737900" cy="16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11"/>
          <p:cNvGrpSpPr/>
          <p:nvPr/>
        </p:nvGrpSpPr>
        <p:grpSpPr>
          <a:xfrm rot="437052">
            <a:off x="8470686" y="2173373"/>
            <a:ext cx="629512" cy="661959"/>
            <a:chOff x="782176" y="-1158311"/>
            <a:chExt cx="629467" cy="661912"/>
          </a:xfrm>
        </p:grpSpPr>
        <p:sp>
          <p:nvSpPr>
            <p:cNvPr id="579" name="Google Shape;57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7" name="Google Shape;587;p11"/>
          <p:cNvGrpSpPr/>
          <p:nvPr/>
        </p:nvGrpSpPr>
        <p:grpSpPr>
          <a:xfrm>
            <a:off x="8511761" y="743086"/>
            <a:ext cx="547356" cy="706096"/>
            <a:chOff x="8495548" y="1440711"/>
            <a:chExt cx="547356" cy="706096"/>
          </a:xfrm>
        </p:grpSpPr>
        <p:sp>
          <p:nvSpPr>
            <p:cNvPr id="588" name="Google Shape;588;p1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11"/>
          <p:cNvGrpSpPr/>
          <p:nvPr/>
        </p:nvGrpSpPr>
        <p:grpSpPr>
          <a:xfrm rot="5528602">
            <a:off x="204343" y="3762617"/>
            <a:ext cx="884462" cy="658961"/>
            <a:chOff x="8054181" y="220421"/>
            <a:chExt cx="884462" cy="658961"/>
          </a:xfrm>
        </p:grpSpPr>
        <p:sp>
          <p:nvSpPr>
            <p:cNvPr id="600" name="Google Shape;600;p1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11"/>
          <p:cNvSpPr/>
          <p:nvPr/>
        </p:nvSpPr>
        <p:spPr>
          <a:xfrm rot="-1051434">
            <a:off x="171109" y="1927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11"/>
          <p:cNvGrpSpPr/>
          <p:nvPr/>
        </p:nvGrpSpPr>
        <p:grpSpPr>
          <a:xfrm rot="1379774">
            <a:off x="8388286" y="4271481"/>
            <a:ext cx="510691" cy="738336"/>
            <a:chOff x="8499282" y="3580082"/>
            <a:chExt cx="510652" cy="738280"/>
          </a:xfrm>
        </p:grpSpPr>
        <p:sp>
          <p:nvSpPr>
            <p:cNvPr id="604" name="Google Shape;604;p1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11"/>
          <p:cNvGrpSpPr/>
          <p:nvPr/>
        </p:nvGrpSpPr>
        <p:grpSpPr>
          <a:xfrm>
            <a:off x="-2" y="-2"/>
            <a:ext cx="9143943" cy="5008709"/>
            <a:chOff x="-2" y="-2"/>
            <a:chExt cx="9143943" cy="5008709"/>
          </a:xfrm>
        </p:grpSpPr>
        <p:sp>
          <p:nvSpPr>
            <p:cNvPr id="613" name="Google Shape;613;p11"/>
            <p:cNvSpPr/>
            <p:nvPr/>
          </p:nvSpPr>
          <p:spPr>
            <a:xfrm>
              <a:off x="2990510" y="4827774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449220" y="4862848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2825308" y="4860642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3285936" y="4896867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7229602" y="3415478"/>
              <a:ext cx="94287" cy="82713"/>
            </a:xfrm>
            <a:custGeom>
              <a:avLst/>
              <a:gdLst/>
              <a:ahLst/>
              <a:cxnLst/>
              <a:rect l="l" t="t" r="r" b="b"/>
              <a:pathLst>
                <a:path w="2949" h="2587" extrusionOk="0">
                  <a:moveTo>
                    <a:pt x="1501" y="1"/>
                  </a:moveTo>
                  <a:cubicBezTo>
                    <a:pt x="1225" y="1"/>
                    <a:pt x="943" y="98"/>
                    <a:pt x="699" y="303"/>
                  </a:cubicBezTo>
                  <a:cubicBezTo>
                    <a:pt x="122" y="698"/>
                    <a:pt x="0" y="1549"/>
                    <a:pt x="456" y="2066"/>
                  </a:cubicBezTo>
                  <a:cubicBezTo>
                    <a:pt x="706" y="2405"/>
                    <a:pt x="1103" y="2587"/>
                    <a:pt x="1493" y="2587"/>
                  </a:cubicBezTo>
                  <a:cubicBezTo>
                    <a:pt x="1766" y="2587"/>
                    <a:pt x="2036" y="2497"/>
                    <a:pt x="2250" y="2309"/>
                  </a:cubicBezTo>
                  <a:cubicBezTo>
                    <a:pt x="2827" y="1884"/>
                    <a:pt x="2949" y="1032"/>
                    <a:pt x="2493" y="516"/>
                  </a:cubicBezTo>
                  <a:cubicBezTo>
                    <a:pt x="2247" y="182"/>
                    <a:pt x="1879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7972858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7236412" y="3595387"/>
              <a:ext cx="35969" cy="31301"/>
            </a:xfrm>
            <a:custGeom>
              <a:avLst/>
              <a:gdLst/>
              <a:ahLst/>
              <a:cxnLst/>
              <a:rect l="l" t="t" r="r" b="b"/>
              <a:pathLst>
                <a:path w="1125" h="979" extrusionOk="0">
                  <a:moveTo>
                    <a:pt x="528" y="0"/>
                  </a:moveTo>
                  <a:cubicBezTo>
                    <a:pt x="434" y="0"/>
                    <a:pt x="345" y="27"/>
                    <a:pt x="274" y="86"/>
                  </a:cubicBezTo>
                  <a:cubicBezTo>
                    <a:pt x="31" y="238"/>
                    <a:pt x="0" y="542"/>
                    <a:pt x="183" y="785"/>
                  </a:cubicBezTo>
                  <a:cubicBezTo>
                    <a:pt x="269" y="907"/>
                    <a:pt x="405" y="979"/>
                    <a:pt x="546" y="979"/>
                  </a:cubicBezTo>
                  <a:cubicBezTo>
                    <a:pt x="651" y="979"/>
                    <a:pt x="760" y="938"/>
                    <a:pt x="851" y="846"/>
                  </a:cubicBezTo>
                  <a:cubicBezTo>
                    <a:pt x="1094" y="694"/>
                    <a:pt x="1125" y="390"/>
                    <a:pt x="942" y="178"/>
                  </a:cubicBezTo>
                  <a:cubicBezTo>
                    <a:pt x="831" y="66"/>
                    <a:pt x="674" y="0"/>
                    <a:pt x="5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808811" y="3549923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22" y="1"/>
                  </a:moveTo>
                  <a:cubicBezTo>
                    <a:pt x="1272" y="1"/>
                    <a:pt x="1120" y="26"/>
                    <a:pt x="973" y="80"/>
                  </a:cubicBezTo>
                  <a:cubicBezTo>
                    <a:pt x="304" y="353"/>
                    <a:pt x="0" y="1052"/>
                    <a:pt x="213" y="1752"/>
                  </a:cubicBezTo>
                  <a:cubicBezTo>
                    <a:pt x="428" y="2278"/>
                    <a:pt x="926" y="2579"/>
                    <a:pt x="1455" y="2579"/>
                  </a:cubicBezTo>
                  <a:cubicBezTo>
                    <a:pt x="1598" y="2579"/>
                    <a:pt x="1742" y="2557"/>
                    <a:pt x="1885" y="2511"/>
                  </a:cubicBezTo>
                  <a:cubicBezTo>
                    <a:pt x="2584" y="2238"/>
                    <a:pt x="2888" y="1508"/>
                    <a:pt x="2644" y="840"/>
                  </a:cubicBezTo>
                  <a:cubicBezTo>
                    <a:pt x="2455" y="319"/>
                    <a:pt x="1952" y="1"/>
                    <a:pt x="1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269218" y="717461"/>
              <a:ext cx="92337" cy="82457"/>
            </a:xfrm>
            <a:custGeom>
              <a:avLst/>
              <a:gdLst/>
              <a:ahLst/>
              <a:cxnLst/>
              <a:rect l="l" t="t" r="r" b="b"/>
              <a:pathLst>
                <a:path w="2888" h="2579" extrusionOk="0">
                  <a:moveTo>
                    <a:pt x="1415" y="0"/>
                  </a:moveTo>
                  <a:cubicBezTo>
                    <a:pt x="1278" y="0"/>
                    <a:pt x="1139" y="21"/>
                    <a:pt x="1003" y="64"/>
                  </a:cubicBezTo>
                  <a:cubicBezTo>
                    <a:pt x="304" y="338"/>
                    <a:pt x="0" y="1067"/>
                    <a:pt x="243" y="1736"/>
                  </a:cubicBezTo>
                  <a:cubicBezTo>
                    <a:pt x="431" y="2275"/>
                    <a:pt x="907" y="2579"/>
                    <a:pt x="1421" y="2579"/>
                  </a:cubicBezTo>
                  <a:cubicBezTo>
                    <a:pt x="1575" y="2579"/>
                    <a:pt x="1731" y="2552"/>
                    <a:pt x="1885" y="2496"/>
                  </a:cubicBezTo>
                  <a:cubicBezTo>
                    <a:pt x="2584" y="2222"/>
                    <a:pt x="2888" y="1523"/>
                    <a:pt x="2645" y="824"/>
                  </a:cubicBezTo>
                  <a:cubicBezTo>
                    <a:pt x="2451" y="316"/>
                    <a:pt x="1949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813597" y="3472433"/>
              <a:ext cx="92369" cy="82457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415" y="0"/>
                  </a:moveTo>
                  <a:cubicBezTo>
                    <a:pt x="1278" y="0"/>
                    <a:pt x="1140" y="21"/>
                    <a:pt x="1004" y="64"/>
                  </a:cubicBezTo>
                  <a:cubicBezTo>
                    <a:pt x="304" y="338"/>
                    <a:pt x="1" y="1067"/>
                    <a:pt x="244" y="1736"/>
                  </a:cubicBezTo>
                  <a:cubicBezTo>
                    <a:pt x="431" y="2274"/>
                    <a:pt x="907" y="2579"/>
                    <a:pt x="1435" y="2579"/>
                  </a:cubicBezTo>
                  <a:cubicBezTo>
                    <a:pt x="1593" y="2579"/>
                    <a:pt x="1755" y="2552"/>
                    <a:pt x="1915" y="2496"/>
                  </a:cubicBezTo>
                  <a:cubicBezTo>
                    <a:pt x="2584" y="2222"/>
                    <a:pt x="2888" y="1523"/>
                    <a:pt x="2675" y="824"/>
                  </a:cubicBezTo>
                  <a:cubicBezTo>
                    <a:pt x="2457" y="316"/>
                    <a:pt x="195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5133182" y="715606"/>
              <a:ext cx="92337" cy="83352"/>
            </a:xfrm>
            <a:custGeom>
              <a:avLst/>
              <a:gdLst/>
              <a:ahLst/>
              <a:cxnLst/>
              <a:rect l="l" t="t" r="r" b="b"/>
              <a:pathLst>
                <a:path w="2888" h="2607" extrusionOk="0">
                  <a:moveTo>
                    <a:pt x="1446" y="0"/>
                  </a:moveTo>
                  <a:cubicBezTo>
                    <a:pt x="1291" y="0"/>
                    <a:pt x="1132" y="29"/>
                    <a:pt x="973" y="92"/>
                  </a:cubicBezTo>
                  <a:cubicBezTo>
                    <a:pt x="304" y="365"/>
                    <a:pt x="0" y="1095"/>
                    <a:pt x="213" y="1764"/>
                  </a:cubicBezTo>
                  <a:cubicBezTo>
                    <a:pt x="424" y="2302"/>
                    <a:pt x="905" y="2606"/>
                    <a:pt x="1421" y="2606"/>
                  </a:cubicBezTo>
                  <a:cubicBezTo>
                    <a:pt x="1575" y="2606"/>
                    <a:pt x="1731" y="2579"/>
                    <a:pt x="1885" y="2523"/>
                  </a:cubicBezTo>
                  <a:cubicBezTo>
                    <a:pt x="2584" y="2250"/>
                    <a:pt x="2888" y="1551"/>
                    <a:pt x="2645" y="852"/>
                  </a:cubicBezTo>
                  <a:cubicBezTo>
                    <a:pt x="2433" y="335"/>
                    <a:pt x="1968" y="0"/>
                    <a:pt x="1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6789372" y="3757744"/>
              <a:ext cx="51540" cy="45241"/>
            </a:xfrm>
            <a:custGeom>
              <a:avLst/>
              <a:gdLst/>
              <a:ahLst/>
              <a:cxnLst/>
              <a:rect l="l" t="t" r="r" b="b"/>
              <a:pathLst>
                <a:path w="1612" h="1415" extrusionOk="0">
                  <a:moveTo>
                    <a:pt x="758" y="0"/>
                  </a:moveTo>
                  <a:cubicBezTo>
                    <a:pt x="696" y="0"/>
                    <a:pt x="636" y="8"/>
                    <a:pt x="578" y="24"/>
                  </a:cubicBezTo>
                  <a:cubicBezTo>
                    <a:pt x="182" y="176"/>
                    <a:pt x="0" y="571"/>
                    <a:pt x="152" y="935"/>
                  </a:cubicBezTo>
                  <a:cubicBezTo>
                    <a:pt x="268" y="1237"/>
                    <a:pt x="508" y="1414"/>
                    <a:pt x="790" y="1414"/>
                  </a:cubicBezTo>
                  <a:cubicBezTo>
                    <a:pt x="878" y="1414"/>
                    <a:pt x="970" y="1397"/>
                    <a:pt x="1064" y="1361"/>
                  </a:cubicBezTo>
                  <a:cubicBezTo>
                    <a:pt x="1429" y="1209"/>
                    <a:pt x="1611" y="844"/>
                    <a:pt x="1489" y="449"/>
                  </a:cubicBezTo>
                  <a:cubicBezTo>
                    <a:pt x="1364" y="173"/>
                    <a:pt x="1051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7431542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8699779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688109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57927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404353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8235250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8588003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6342333" y="3481501"/>
              <a:ext cx="60268" cy="61259"/>
            </a:xfrm>
            <a:custGeom>
              <a:avLst/>
              <a:gdLst/>
              <a:ahLst/>
              <a:cxnLst/>
              <a:rect l="l" t="t" r="r" b="b"/>
              <a:pathLst>
                <a:path w="1885" h="1916" extrusionOk="0">
                  <a:moveTo>
                    <a:pt x="942" y="1"/>
                  </a:moveTo>
                  <a:cubicBezTo>
                    <a:pt x="426" y="1"/>
                    <a:pt x="0" y="426"/>
                    <a:pt x="0" y="974"/>
                  </a:cubicBezTo>
                  <a:cubicBezTo>
                    <a:pt x="0" y="1490"/>
                    <a:pt x="426" y="1916"/>
                    <a:pt x="942" y="1916"/>
                  </a:cubicBezTo>
                  <a:cubicBezTo>
                    <a:pt x="1459" y="1916"/>
                    <a:pt x="1885" y="1490"/>
                    <a:pt x="1885" y="974"/>
                  </a:cubicBezTo>
                  <a:cubicBezTo>
                    <a:pt x="1885" y="426"/>
                    <a:pt x="1489" y="1"/>
                    <a:pt x="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602527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754141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709443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1978616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1400393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1978634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64526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6475260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164498" y="400889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5708716" y="4468339"/>
              <a:ext cx="53490" cy="53490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52" y="1"/>
                  </a:moveTo>
                  <a:cubicBezTo>
                    <a:pt x="396" y="1"/>
                    <a:pt x="0" y="366"/>
                    <a:pt x="0" y="822"/>
                  </a:cubicBezTo>
                  <a:cubicBezTo>
                    <a:pt x="0" y="1278"/>
                    <a:pt x="396" y="1673"/>
                    <a:pt x="852" y="1673"/>
                  </a:cubicBezTo>
                  <a:cubicBezTo>
                    <a:pt x="1307" y="1673"/>
                    <a:pt x="1672" y="1278"/>
                    <a:pt x="1672" y="822"/>
                  </a:cubicBezTo>
                  <a:cubicBezTo>
                    <a:pt x="1672" y="366"/>
                    <a:pt x="1307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-2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107841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7972852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6082858" y="4168053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757746" y="3472436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575319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1612243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701892" y="350289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86224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339398" y="4546384"/>
              <a:ext cx="187615" cy="169518"/>
            </a:xfrm>
            <a:custGeom>
              <a:avLst/>
              <a:gdLst/>
              <a:ahLst/>
              <a:cxnLst/>
              <a:rect l="l" t="t" r="r" b="b"/>
              <a:pathLst>
                <a:path w="5868" h="5302" extrusionOk="0">
                  <a:moveTo>
                    <a:pt x="2935" y="0"/>
                  </a:moveTo>
                  <a:cubicBezTo>
                    <a:pt x="2719" y="0"/>
                    <a:pt x="2499" y="27"/>
                    <a:pt x="2281" y="83"/>
                  </a:cubicBezTo>
                  <a:cubicBezTo>
                    <a:pt x="852" y="417"/>
                    <a:pt x="1" y="1876"/>
                    <a:pt x="335" y="3274"/>
                  </a:cubicBezTo>
                  <a:cubicBezTo>
                    <a:pt x="644" y="4484"/>
                    <a:pt x="1717" y="5302"/>
                    <a:pt x="2906" y="5302"/>
                  </a:cubicBezTo>
                  <a:cubicBezTo>
                    <a:pt x="3120" y="5302"/>
                    <a:pt x="3339" y="5275"/>
                    <a:pt x="3557" y="5220"/>
                  </a:cubicBezTo>
                  <a:cubicBezTo>
                    <a:pt x="4986" y="4885"/>
                    <a:pt x="5867" y="3426"/>
                    <a:pt x="5503" y="1998"/>
                  </a:cubicBezTo>
                  <a:cubicBezTo>
                    <a:pt x="5219" y="814"/>
                    <a:pt x="4130" y="0"/>
                    <a:pt x="2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7261464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3251949" y="4411972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225522" y="1183396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1386" y="2736"/>
                    <a:pt x="1403" y="2737"/>
                    <a:pt x="1420" y="2737"/>
                  </a:cubicBezTo>
                  <a:cubicBezTo>
                    <a:pt x="2156" y="2737"/>
                    <a:pt x="2736" y="2110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2170067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249001" y="3855676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8588003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5332624" y="4921230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39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4657158" y="3864404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9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9"/>
                  </a:cubicBezTo>
                  <a:cubicBezTo>
                    <a:pt x="2737" y="639"/>
                    <a:pt x="2129" y="1"/>
                    <a:pt x="1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528663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7500554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905979" y="4581074"/>
              <a:ext cx="50549" cy="5058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79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581"/>
                    <a:pt x="791" y="1581"/>
                  </a:cubicBezTo>
                  <a:cubicBezTo>
                    <a:pt x="1247" y="1581"/>
                    <a:pt x="1581" y="1247"/>
                    <a:pt x="1581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293727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1366625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5891187" y="955048"/>
              <a:ext cx="94319" cy="88660"/>
            </a:xfrm>
            <a:custGeom>
              <a:avLst/>
              <a:gdLst/>
              <a:ahLst/>
              <a:cxnLst/>
              <a:rect l="l" t="t" r="r" b="b"/>
              <a:pathLst>
                <a:path w="2950" h="2773" extrusionOk="0">
                  <a:moveTo>
                    <a:pt x="1471" y="1"/>
                  </a:moveTo>
                  <a:cubicBezTo>
                    <a:pt x="805" y="1"/>
                    <a:pt x="228" y="462"/>
                    <a:pt x="92" y="1144"/>
                  </a:cubicBezTo>
                  <a:cubicBezTo>
                    <a:pt x="1" y="1904"/>
                    <a:pt x="518" y="2633"/>
                    <a:pt x="1247" y="2755"/>
                  </a:cubicBezTo>
                  <a:cubicBezTo>
                    <a:pt x="1322" y="2767"/>
                    <a:pt x="1395" y="2773"/>
                    <a:pt x="1468" y="2773"/>
                  </a:cubicBezTo>
                  <a:cubicBezTo>
                    <a:pt x="2133" y="2773"/>
                    <a:pt x="2691" y="2285"/>
                    <a:pt x="2828" y="1600"/>
                  </a:cubicBezTo>
                  <a:cubicBezTo>
                    <a:pt x="2949" y="840"/>
                    <a:pt x="2463" y="171"/>
                    <a:pt x="1703" y="19"/>
                  </a:cubicBezTo>
                  <a:cubicBezTo>
                    <a:pt x="1625" y="7"/>
                    <a:pt x="1547" y="1"/>
                    <a:pt x="1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7016587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8102117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8736707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358656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3643360" y="1201972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51" y="1"/>
                  </a:moveTo>
                  <a:cubicBezTo>
                    <a:pt x="481" y="1"/>
                    <a:pt x="145" y="281"/>
                    <a:pt x="92" y="655"/>
                  </a:cubicBezTo>
                  <a:cubicBezTo>
                    <a:pt x="1" y="1081"/>
                    <a:pt x="305" y="1476"/>
                    <a:pt x="730" y="1567"/>
                  </a:cubicBezTo>
                  <a:cubicBezTo>
                    <a:pt x="764" y="1572"/>
                    <a:pt x="798" y="1575"/>
                    <a:pt x="833" y="1575"/>
                  </a:cubicBezTo>
                  <a:cubicBezTo>
                    <a:pt x="1196" y="1575"/>
                    <a:pt x="1559" y="1290"/>
                    <a:pt x="1642" y="929"/>
                  </a:cubicBezTo>
                  <a:cubicBezTo>
                    <a:pt x="1703" y="503"/>
                    <a:pt x="1399" y="78"/>
                    <a:pt x="1004" y="17"/>
                  </a:cubicBezTo>
                  <a:cubicBezTo>
                    <a:pt x="952" y="6"/>
                    <a:pt x="901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790070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112954" y="4043162"/>
              <a:ext cx="66119" cy="63465"/>
            </a:xfrm>
            <a:custGeom>
              <a:avLst/>
              <a:gdLst/>
              <a:ahLst/>
              <a:cxnLst/>
              <a:rect l="l" t="t" r="r" b="b"/>
              <a:pathLst>
                <a:path w="2068" h="1985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54" y="1983"/>
                    <a:pt x="996" y="1985"/>
                    <a:pt x="1037" y="1985"/>
                  </a:cubicBezTo>
                  <a:cubicBezTo>
                    <a:pt x="1558" y="1985"/>
                    <a:pt x="1978" y="1632"/>
                    <a:pt x="2006" y="1097"/>
                  </a:cubicBezTo>
                  <a:cubicBezTo>
                    <a:pt x="2067" y="580"/>
                    <a:pt x="1672" y="63"/>
                    <a:pt x="1125" y="3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2491004" y="4341952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3552235" y="4064942"/>
              <a:ext cx="37919" cy="35202"/>
            </a:xfrm>
            <a:custGeom>
              <a:avLst/>
              <a:gdLst/>
              <a:ahLst/>
              <a:cxnLst/>
              <a:rect l="l" t="t" r="r" b="b"/>
              <a:pathLst>
                <a:path w="1186" h="1101" extrusionOk="0">
                  <a:moveTo>
                    <a:pt x="611" y="1"/>
                  </a:moveTo>
                  <a:cubicBezTo>
                    <a:pt x="331" y="1"/>
                    <a:pt x="90" y="206"/>
                    <a:pt x="61" y="490"/>
                  </a:cubicBezTo>
                  <a:cubicBezTo>
                    <a:pt x="0" y="794"/>
                    <a:pt x="244" y="1068"/>
                    <a:pt x="547" y="1098"/>
                  </a:cubicBezTo>
                  <a:cubicBezTo>
                    <a:pt x="567" y="1100"/>
                    <a:pt x="586" y="1101"/>
                    <a:pt x="605" y="1101"/>
                  </a:cubicBezTo>
                  <a:cubicBezTo>
                    <a:pt x="885" y="1101"/>
                    <a:pt x="1127" y="896"/>
                    <a:pt x="1155" y="612"/>
                  </a:cubicBezTo>
                  <a:cubicBezTo>
                    <a:pt x="1186" y="308"/>
                    <a:pt x="973" y="34"/>
                    <a:pt x="669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8284808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992381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8779454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482291" y="4361295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881974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4884593" y="3991981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371289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295424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8134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3921297" y="-2"/>
              <a:ext cx="1095282" cy="1023120"/>
            </a:xfrm>
            <a:custGeom>
              <a:avLst/>
              <a:gdLst/>
              <a:ahLst/>
              <a:cxnLst/>
              <a:rect l="l" t="t" r="r" b="b"/>
              <a:pathLst>
                <a:path w="34257" h="32000" extrusionOk="0">
                  <a:moveTo>
                    <a:pt x="17995" y="10012"/>
                  </a:moveTo>
                  <a:lnTo>
                    <a:pt x="18633" y="12383"/>
                  </a:lnTo>
                  <a:lnTo>
                    <a:pt x="17448" y="13841"/>
                  </a:lnTo>
                  <a:lnTo>
                    <a:pt x="16718" y="12109"/>
                  </a:lnTo>
                  <a:lnTo>
                    <a:pt x="17995" y="10012"/>
                  </a:lnTo>
                  <a:close/>
                  <a:moveTo>
                    <a:pt x="12919" y="12443"/>
                  </a:moveTo>
                  <a:lnTo>
                    <a:pt x="14712" y="12930"/>
                  </a:lnTo>
                  <a:lnTo>
                    <a:pt x="15442" y="14693"/>
                  </a:lnTo>
                  <a:lnTo>
                    <a:pt x="14530" y="14571"/>
                  </a:lnTo>
                  <a:lnTo>
                    <a:pt x="12919" y="12443"/>
                  </a:lnTo>
                  <a:close/>
                  <a:moveTo>
                    <a:pt x="22159" y="13750"/>
                  </a:moveTo>
                  <a:lnTo>
                    <a:pt x="20031" y="15331"/>
                  </a:lnTo>
                  <a:lnTo>
                    <a:pt x="19120" y="15209"/>
                  </a:lnTo>
                  <a:lnTo>
                    <a:pt x="20305" y="13750"/>
                  </a:lnTo>
                  <a:close/>
                  <a:moveTo>
                    <a:pt x="14256" y="16699"/>
                  </a:moveTo>
                  <a:lnTo>
                    <a:pt x="15168" y="16820"/>
                  </a:lnTo>
                  <a:lnTo>
                    <a:pt x="13983" y="18310"/>
                  </a:lnTo>
                  <a:lnTo>
                    <a:pt x="12129" y="18310"/>
                  </a:lnTo>
                  <a:lnTo>
                    <a:pt x="14256" y="16699"/>
                  </a:lnTo>
                  <a:close/>
                  <a:moveTo>
                    <a:pt x="18816" y="17337"/>
                  </a:moveTo>
                  <a:lnTo>
                    <a:pt x="19728" y="17459"/>
                  </a:lnTo>
                  <a:lnTo>
                    <a:pt x="21339" y="19586"/>
                  </a:lnTo>
                  <a:lnTo>
                    <a:pt x="19545" y="19100"/>
                  </a:lnTo>
                  <a:lnTo>
                    <a:pt x="18816" y="17337"/>
                  </a:lnTo>
                  <a:close/>
                  <a:moveTo>
                    <a:pt x="16840" y="18158"/>
                  </a:moveTo>
                  <a:lnTo>
                    <a:pt x="17569" y="19890"/>
                  </a:lnTo>
                  <a:lnTo>
                    <a:pt x="16323" y="22018"/>
                  </a:lnTo>
                  <a:lnTo>
                    <a:pt x="15655" y="19677"/>
                  </a:lnTo>
                  <a:lnTo>
                    <a:pt x="16840" y="18158"/>
                  </a:lnTo>
                  <a:close/>
                  <a:moveTo>
                    <a:pt x="11083" y="0"/>
                  </a:moveTo>
                  <a:cubicBezTo>
                    <a:pt x="10955" y="0"/>
                    <a:pt x="10826" y="23"/>
                    <a:pt x="10700" y="72"/>
                  </a:cubicBezTo>
                  <a:cubicBezTo>
                    <a:pt x="10153" y="285"/>
                    <a:pt x="9879" y="893"/>
                    <a:pt x="10062" y="1470"/>
                  </a:cubicBezTo>
                  <a:lnTo>
                    <a:pt x="11521" y="5027"/>
                  </a:lnTo>
                  <a:lnTo>
                    <a:pt x="9697" y="4267"/>
                  </a:lnTo>
                  <a:cubicBezTo>
                    <a:pt x="9577" y="4217"/>
                    <a:pt x="9449" y="4194"/>
                    <a:pt x="9320" y="4194"/>
                  </a:cubicBezTo>
                  <a:cubicBezTo>
                    <a:pt x="8894" y="4194"/>
                    <a:pt x="8462" y="4448"/>
                    <a:pt x="8299" y="4844"/>
                  </a:cubicBezTo>
                  <a:cubicBezTo>
                    <a:pt x="8056" y="5392"/>
                    <a:pt x="8329" y="6030"/>
                    <a:pt x="8876" y="6243"/>
                  </a:cubicBezTo>
                  <a:lnTo>
                    <a:pt x="12676" y="7854"/>
                  </a:lnTo>
                  <a:lnTo>
                    <a:pt x="13679" y="10407"/>
                  </a:lnTo>
                  <a:lnTo>
                    <a:pt x="10457" y="9525"/>
                  </a:lnTo>
                  <a:cubicBezTo>
                    <a:pt x="10356" y="9498"/>
                    <a:pt x="10254" y="9485"/>
                    <a:pt x="10155" y="9485"/>
                  </a:cubicBezTo>
                  <a:cubicBezTo>
                    <a:pt x="9807" y="9485"/>
                    <a:pt x="9484" y="9650"/>
                    <a:pt x="9271" y="9981"/>
                  </a:cubicBezTo>
                  <a:cubicBezTo>
                    <a:pt x="8998" y="10346"/>
                    <a:pt x="9059" y="10863"/>
                    <a:pt x="9302" y="11227"/>
                  </a:cubicBezTo>
                  <a:lnTo>
                    <a:pt x="11521" y="14115"/>
                  </a:lnTo>
                  <a:lnTo>
                    <a:pt x="11521" y="14115"/>
                  </a:lnTo>
                  <a:lnTo>
                    <a:pt x="8147" y="13659"/>
                  </a:lnTo>
                  <a:lnTo>
                    <a:pt x="5685" y="10407"/>
                  </a:lnTo>
                  <a:cubicBezTo>
                    <a:pt x="5461" y="10127"/>
                    <a:pt x="5123" y="9973"/>
                    <a:pt x="4783" y="9973"/>
                  </a:cubicBezTo>
                  <a:cubicBezTo>
                    <a:pt x="4568" y="9973"/>
                    <a:pt x="4353" y="10034"/>
                    <a:pt x="4165" y="10164"/>
                  </a:cubicBezTo>
                  <a:cubicBezTo>
                    <a:pt x="3709" y="10498"/>
                    <a:pt x="3587" y="11197"/>
                    <a:pt x="3922" y="11683"/>
                  </a:cubicBezTo>
                  <a:lnTo>
                    <a:pt x="5107" y="13234"/>
                  </a:lnTo>
                  <a:lnTo>
                    <a:pt x="1308" y="12717"/>
                  </a:lnTo>
                  <a:cubicBezTo>
                    <a:pt x="1255" y="12709"/>
                    <a:pt x="1202" y="12705"/>
                    <a:pt x="1150" y="12705"/>
                  </a:cubicBezTo>
                  <a:cubicBezTo>
                    <a:pt x="629" y="12705"/>
                    <a:pt x="147" y="13104"/>
                    <a:pt x="92" y="13629"/>
                  </a:cubicBezTo>
                  <a:cubicBezTo>
                    <a:pt x="1" y="14206"/>
                    <a:pt x="426" y="14753"/>
                    <a:pt x="1004" y="14845"/>
                  </a:cubicBezTo>
                  <a:lnTo>
                    <a:pt x="4803" y="15361"/>
                  </a:lnTo>
                  <a:lnTo>
                    <a:pt x="3223" y="16547"/>
                  </a:lnTo>
                  <a:cubicBezTo>
                    <a:pt x="2797" y="16881"/>
                    <a:pt x="2676" y="17580"/>
                    <a:pt x="3010" y="18066"/>
                  </a:cubicBezTo>
                  <a:cubicBezTo>
                    <a:pt x="3220" y="18340"/>
                    <a:pt x="3533" y="18497"/>
                    <a:pt x="3847" y="18497"/>
                  </a:cubicBezTo>
                  <a:cubicBezTo>
                    <a:pt x="3986" y="18497"/>
                    <a:pt x="4125" y="18466"/>
                    <a:pt x="4256" y="18401"/>
                  </a:cubicBezTo>
                  <a:cubicBezTo>
                    <a:pt x="4347" y="18370"/>
                    <a:pt x="4408" y="18340"/>
                    <a:pt x="4499" y="18249"/>
                  </a:cubicBezTo>
                  <a:lnTo>
                    <a:pt x="7752" y="15787"/>
                  </a:lnTo>
                  <a:lnTo>
                    <a:pt x="11156" y="16243"/>
                  </a:lnTo>
                  <a:lnTo>
                    <a:pt x="8238" y="18462"/>
                  </a:lnTo>
                  <a:cubicBezTo>
                    <a:pt x="7873" y="18705"/>
                    <a:pt x="7721" y="19222"/>
                    <a:pt x="7873" y="19617"/>
                  </a:cubicBezTo>
                  <a:cubicBezTo>
                    <a:pt x="8025" y="20042"/>
                    <a:pt x="8390" y="20346"/>
                    <a:pt x="8876" y="20346"/>
                  </a:cubicBezTo>
                  <a:lnTo>
                    <a:pt x="12220" y="20377"/>
                  </a:lnTo>
                  <a:lnTo>
                    <a:pt x="10487" y="22565"/>
                  </a:lnTo>
                  <a:lnTo>
                    <a:pt x="6445" y="23051"/>
                  </a:lnTo>
                  <a:cubicBezTo>
                    <a:pt x="5867" y="23112"/>
                    <a:pt x="5411" y="23659"/>
                    <a:pt x="5472" y="24267"/>
                  </a:cubicBezTo>
                  <a:cubicBezTo>
                    <a:pt x="5560" y="24824"/>
                    <a:pt x="6043" y="25211"/>
                    <a:pt x="6622" y="25211"/>
                  </a:cubicBezTo>
                  <a:cubicBezTo>
                    <a:pt x="6644" y="25211"/>
                    <a:pt x="6666" y="25211"/>
                    <a:pt x="6688" y="25209"/>
                  </a:cubicBezTo>
                  <a:lnTo>
                    <a:pt x="8633" y="24997"/>
                  </a:lnTo>
                  <a:lnTo>
                    <a:pt x="6293" y="28036"/>
                  </a:lnTo>
                  <a:cubicBezTo>
                    <a:pt x="5897" y="28492"/>
                    <a:pt x="6019" y="29161"/>
                    <a:pt x="6475" y="29556"/>
                  </a:cubicBezTo>
                  <a:cubicBezTo>
                    <a:pt x="6675" y="29696"/>
                    <a:pt x="6928" y="29783"/>
                    <a:pt x="7173" y="29783"/>
                  </a:cubicBezTo>
                  <a:cubicBezTo>
                    <a:pt x="7300" y="29783"/>
                    <a:pt x="7425" y="29760"/>
                    <a:pt x="7539" y="29708"/>
                  </a:cubicBezTo>
                  <a:cubicBezTo>
                    <a:pt x="7691" y="29617"/>
                    <a:pt x="7843" y="29495"/>
                    <a:pt x="7995" y="29343"/>
                  </a:cubicBezTo>
                  <a:lnTo>
                    <a:pt x="10335" y="26304"/>
                  </a:lnTo>
                  <a:lnTo>
                    <a:pt x="10578" y="28249"/>
                  </a:lnTo>
                  <a:cubicBezTo>
                    <a:pt x="10635" y="28790"/>
                    <a:pt x="11118" y="29197"/>
                    <a:pt x="11679" y="29197"/>
                  </a:cubicBezTo>
                  <a:cubicBezTo>
                    <a:pt x="11717" y="29197"/>
                    <a:pt x="11755" y="29195"/>
                    <a:pt x="11794" y="29191"/>
                  </a:cubicBezTo>
                  <a:cubicBezTo>
                    <a:pt x="11916" y="29191"/>
                    <a:pt x="11977" y="29161"/>
                    <a:pt x="12068" y="29130"/>
                  </a:cubicBezTo>
                  <a:cubicBezTo>
                    <a:pt x="12524" y="28948"/>
                    <a:pt x="12767" y="28492"/>
                    <a:pt x="12706" y="27975"/>
                  </a:cubicBezTo>
                  <a:lnTo>
                    <a:pt x="12220" y="23933"/>
                  </a:lnTo>
                  <a:lnTo>
                    <a:pt x="13922" y="21744"/>
                  </a:lnTo>
                  <a:lnTo>
                    <a:pt x="14803" y="24997"/>
                  </a:lnTo>
                  <a:cubicBezTo>
                    <a:pt x="14895" y="25392"/>
                    <a:pt x="15259" y="25696"/>
                    <a:pt x="15655" y="25787"/>
                  </a:cubicBezTo>
                  <a:cubicBezTo>
                    <a:pt x="15703" y="25794"/>
                    <a:pt x="15751" y="25797"/>
                    <a:pt x="15799" y="25797"/>
                  </a:cubicBezTo>
                  <a:cubicBezTo>
                    <a:pt x="16174" y="25797"/>
                    <a:pt x="16530" y="25590"/>
                    <a:pt x="16718" y="25240"/>
                  </a:cubicBezTo>
                  <a:lnTo>
                    <a:pt x="18451" y="22352"/>
                  </a:lnTo>
                  <a:lnTo>
                    <a:pt x="19454" y="24936"/>
                  </a:lnTo>
                  <a:lnTo>
                    <a:pt x="17873" y="28735"/>
                  </a:lnTo>
                  <a:cubicBezTo>
                    <a:pt x="17630" y="29282"/>
                    <a:pt x="17904" y="29921"/>
                    <a:pt x="18451" y="30164"/>
                  </a:cubicBezTo>
                  <a:cubicBezTo>
                    <a:pt x="18571" y="30213"/>
                    <a:pt x="18697" y="30237"/>
                    <a:pt x="18824" y="30237"/>
                  </a:cubicBezTo>
                  <a:cubicBezTo>
                    <a:pt x="19243" y="30237"/>
                    <a:pt x="19662" y="29983"/>
                    <a:pt x="19849" y="29586"/>
                  </a:cubicBezTo>
                  <a:lnTo>
                    <a:pt x="20609" y="27763"/>
                  </a:lnTo>
                  <a:lnTo>
                    <a:pt x="22038" y="31319"/>
                  </a:lnTo>
                  <a:cubicBezTo>
                    <a:pt x="22225" y="31740"/>
                    <a:pt x="22628" y="31999"/>
                    <a:pt x="23067" y="31999"/>
                  </a:cubicBezTo>
                  <a:cubicBezTo>
                    <a:pt x="23199" y="31999"/>
                    <a:pt x="23333" y="31976"/>
                    <a:pt x="23466" y="31927"/>
                  </a:cubicBezTo>
                  <a:cubicBezTo>
                    <a:pt x="23983" y="31714"/>
                    <a:pt x="24256" y="31106"/>
                    <a:pt x="24074" y="30529"/>
                  </a:cubicBezTo>
                  <a:lnTo>
                    <a:pt x="22615" y="26972"/>
                  </a:lnTo>
                  <a:lnTo>
                    <a:pt x="22615" y="26972"/>
                  </a:lnTo>
                  <a:lnTo>
                    <a:pt x="24439" y="27732"/>
                  </a:lnTo>
                  <a:cubicBezTo>
                    <a:pt x="24576" y="27778"/>
                    <a:pt x="24720" y="27801"/>
                    <a:pt x="24864" y="27801"/>
                  </a:cubicBezTo>
                  <a:cubicBezTo>
                    <a:pt x="25009" y="27801"/>
                    <a:pt x="25153" y="27778"/>
                    <a:pt x="25290" y="27732"/>
                  </a:cubicBezTo>
                  <a:cubicBezTo>
                    <a:pt x="25533" y="27611"/>
                    <a:pt x="25746" y="27428"/>
                    <a:pt x="25837" y="27155"/>
                  </a:cubicBezTo>
                  <a:cubicBezTo>
                    <a:pt x="26080" y="26608"/>
                    <a:pt x="25807" y="25969"/>
                    <a:pt x="25290" y="25757"/>
                  </a:cubicBezTo>
                  <a:lnTo>
                    <a:pt x="21490" y="24146"/>
                  </a:lnTo>
                  <a:lnTo>
                    <a:pt x="20457" y="21562"/>
                  </a:lnTo>
                  <a:lnTo>
                    <a:pt x="23709" y="22443"/>
                  </a:lnTo>
                  <a:cubicBezTo>
                    <a:pt x="23802" y="22467"/>
                    <a:pt x="23891" y="22477"/>
                    <a:pt x="23978" y="22477"/>
                  </a:cubicBezTo>
                  <a:cubicBezTo>
                    <a:pt x="24120" y="22477"/>
                    <a:pt x="24258" y="22451"/>
                    <a:pt x="24408" y="22413"/>
                  </a:cubicBezTo>
                  <a:cubicBezTo>
                    <a:pt x="24591" y="22322"/>
                    <a:pt x="24773" y="22170"/>
                    <a:pt x="24895" y="22018"/>
                  </a:cubicBezTo>
                  <a:cubicBezTo>
                    <a:pt x="25168" y="21653"/>
                    <a:pt x="25138" y="21136"/>
                    <a:pt x="24864" y="20772"/>
                  </a:cubicBezTo>
                  <a:lnTo>
                    <a:pt x="22646" y="17884"/>
                  </a:lnTo>
                  <a:lnTo>
                    <a:pt x="26050" y="18340"/>
                  </a:lnTo>
                  <a:lnTo>
                    <a:pt x="28512" y="21592"/>
                  </a:lnTo>
                  <a:cubicBezTo>
                    <a:pt x="28722" y="21866"/>
                    <a:pt x="29035" y="22023"/>
                    <a:pt x="29349" y="22023"/>
                  </a:cubicBezTo>
                  <a:cubicBezTo>
                    <a:pt x="29488" y="22023"/>
                    <a:pt x="29627" y="21992"/>
                    <a:pt x="29758" y="21927"/>
                  </a:cubicBezTo>
                  <a:cubicBezTo>
                    <a:pt x="29849" y="21896"/>
                    <a:pt x="29910" y="21866"/>
                    <a:pt x="30001" y="21805"/>
                  </a:cubicBezTo>
                  <a:cubicBezTo>
                    <a:pt x="30457" y="21440"/>
                    <a:pt x="30548" y="20772"/>
                    <a:pt x="30214" y="20285"/>
                  </a:cubicBezTo>
                  <a:lnTo>
                    <a:pt x="29029" y="18705"/>
                  </a:lnTo>
                  <a:lnTo>
                    <a:pt x="29029" y="18705"/>
                  </a:lnTo>
                  <a:lnTo>
                    <a:pt x="32828" y="19252"/>
                  </a:lnTo>
                  <a:cubicBezTo>
                    <a:pt x="32881" y="19260"/>
                    <a:pt x="32933" y="19263"/>
                    <a:pt x="32982" y="19263"/>
                  </a:cubicBezTo>
                  <a:cubicBezTo>
                    <a:pt x="33130" y="19263"/>
                    <a:pt x="33261" y="19229"/>
                    <a:pt x="33375" y="19161"/>
                  </a:cubicBezTo>
                  <a:cubicBezTo>
                    <a:pt x="33710" y="19009"/>
                    <a:pt x="33983" y="18705"/>
                    <a:pt x="34014" y="18340"/>
                  </a:cubicBezTo>
                  <a:cubicBezTo>
                    <a:pt x="34257" y="17793"/>
                    <a:pt x="33831" y="17276"/>
                    <a:pt x="33254" y="17185"/>
                  </a:cubicBezTo>
                  <a:lnTo>
                    <a:pt x="29454" y="16668"/>
                  </a:lnTo>
                  <a:lnTo>
                    <a:pt x="31004" y="15483"/>
                  </a:lnTo>
                  <a:cubicBezTo>
                    <a:pt x="31460" y="15148"/>
                    <a:pt x="31582" y="14449"/>
                    <a:pt x="31248" y="13963"/>
                  </a:cubicBezTo>
                  <a:cubicBezTo>
                    <a:pt x="31047" y="13690"/>
                    <a:pt x="30715" y="13536"/>
                    <a:pt x="30376" y="13536"/>
                  </a:cubicBezTo>
                  <a:cubicBezTo>
                    <a:pt x="30151" y="13536"/>
                    <a:pt x="29922" y="13604"/>
                    <a:pt x="29728" y="13750"/>
                  </a:cubicBezTo>
                  <a:lnTo>
                    <a:pt x="26445" y="16212"/>
                  </a:lnTo>
                  <a:lnTo>
                    <a:pt x="23071" y="15756"/>
                  </a:lnTo>
                  <a:lnTo>
                    <a:pt x="25959" y="13538"/>
                  </a:lnTo>
                  <a:cubicBezTo>
                    <a:pt x="26354" y="13294"/>
                    <a:pt x="26506" y="12778"/>
                    <a:pt x="26354" y="12383"/>
                  </a:cubicBezTo>
                  <a:cubicBezTo>
                    <a:pt x="26202" y="11957"/>
                    <a:pt x="25807" y="11653"/>
                    <a:pt x="25351" y="11653"/>
                  </a:cubicBezTo>
                  <a:lnTo>
                    <a:pt x="22007" y="11623"/>
                  </a:lnTo>
                  <a:lnTo>
                    <a:pt x="23709" y="9434"/>
                  </a:lnTo>
                  <a:lnTo>
                    <a:pt x="27782" y="8948"/>
                  </a:lnTo>
                  <a:cubicBezTo>
                    <a:pt x="27904" y="8948"/>
                    <a:pt x="27965" y="8917"/>
                    <a:pt x="28056" y="8857"/>
                  </a:cubicBezTo>
                  <a:cubicBezTo>
                    <a:pt x="28512" y="8674"/>
                    <a:pt x="28785" y="8218"/>
                    <a:pt x="28694" y="7732"/>
                  </a:cubicBezTo>
                  <a:cubicBezTo>
                    <a:pt x="28639" y="7179"/>
                    <a:pt x="28182" y="6777"/>
                    <a:pt x="27642" y="6777"/>
                  </a:cubicBezTo>
                  <a:cubicBezTo>
                    <a:pt x="27588" y="6777"/>
                    <a:pt x="27534" y="6781"/>
                    <a:pt x="27478" y="6790"/>
                  </a:cubicBezTo>
                  <a:lnTo>
                    <a:pt x="25533" y="7002"/>
                  </a:lnTo>
                  <a:lnTo>
                    <a:pt x="27904" y="3963"/>
                  </a:lnTo>
                  <a:cubicBezTo>
                    <a:pt x="28269" y="3507"/>
                    <a:pt x="28178" y="2838"/>
                    <a:pt x="27722" y="2443"/>
                  </a:cubicBezTo>
                  <a:cubicBezTo>
                    <a:pt x="27531" y="2291"/>
                    <a:pt x="27299" y="2218"/>
                    <a:pt x="27066" y="2218"/>
                  </a:cubicBezTo>
                  <a:cubicBezTo>
                    <a:pt x="26740" y="2218"/>
                    <a:pt x="26414" y="2360"/>
                    <a:pt x="26202" y="2626"/>
                  </a:cubicBezTo>
                  <a:lnTo>
                    <a:pt x="23831" y="5665"/>
                  </a:lnTo>
                  <a:lnTo>
                    <a:pt x="23618" y="3750"/>
                  </a:lnTo>
                  <a:cubicBezTo>
                    <a:pt x="23532" y="3207"/>
                    <a:pt x="23044" y="2772"/>
                    <a:pt x="22506" y="2772"/>
                  </a:cubicBezTo>
                  <a:cubicBezTo>
                    <a:pt x="22472" y="2772"/>
                    <a:pt x="22437" y="2774"/>
                    <a:pt x="22402" y="2777"/>
                  </a:cubicBezTo>
                  <a:cubicBezTo>
                    <a:pt x="21794" y="2869"/>
                    <a:pt x="21369" y="3385"/>
                    <a:pt x="21430" y="4024"/>
                  </a:cubicBezTo>
                  <a:lnTo>
                    <a:pt x="21946" y="8066"/>
                  </a:lnTo>
                  <a:lnTo>
                    <a:pt x="20214" y="10255"/>
                  </a:lnTo>
                  <a:lnTo>
                    <a:pt x="19363" y="7002"/>
                  </a:lnTo>
                  <a:cubicBezTo>
                    <a:pt x="19241" y="6607"/>
                    <a:pt x="18907" y="6303"/>
                    <a:pt x="18481" y="6212"/>
                  </a:cubicBezTo>
                  <a:cubicBezTo>
                    <a:pt x="18433" y="6205"/>
                    <a:pt x="18385" y="6202"/>
                    <a:pt x="18337" y="6202"/>
                  </a:cubicBezTo>
                  <a:cubicBezTo>
                    <a:pt x="17962" y="6202"/>
                    <a:pt x="17606" y="6409"/>
                    <a:pt x="17417" y="6759"/>
                  </a:cubicBezTo>
                  <a:lnTo>
                    <a:pt x="15715" y="9647"/>
                  </a:lnTo>
                  <a:lnTo>
                    <a:pt x="14682" y="7063"/>
                  </a:lnTo>
                  <a:lnTo>
                    <a:pt x="16262" y="3264"/>
                  </a:lnTo>
                  <a:cubicBezTo>
                    <a:pt x="16506" y="2717"/>
                    <a:pt x="16232" y="2078"/>
                    <a:pt x="15715" y="1835"/>
                  </a:cubicBezTo>
                  <a:cubicBezTo>
                    <a:pt x="15588" y="1786"/>
                    <a:pt x="15456" y="1763"/>
                    <a:pt x="15325" y="1763"/>
                  </a:cubicBezTo>
                  <a:cubicBezTo>
                    <a:pt x="14893" y="1763"/>
                    <a:pt x="14473" y="2016"/>
                    <a:pt x="14287" y="2413"/>
                  </a:cubicBezTo>
                  <a:lnTo>
                    <a:pt x="13527" y="4236"/>
                  </a:lnTo>
                  <a:lnTo>
                    <a:pt x="12098" y="680"/>
                  </a:lnTo>
                  <a:cubicBezTo>
                    <a:pt x="11911" y="259"/>
                    <a:pt x="11508" y="0"/>
                    <a:pt x="1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1"/>
          <p:cNvSpPr/>
          <p:nvPr/>
        </p:nvSpPr>
        <p:spPr>
          <a:xfrm rot="-1051434">
            <a:off x="1034159" y="45693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1"/>
          <p:cNvSpPr/>
          <p:nvPr/>
        </p:nvSpPr>
        <p:spPr>
          <a:xfrm rot="1051434" flipH="1">
            <a:off x="7368284" y="4445215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1"/>
          <p:cNvGrpSpPr/>
          <p:nvPr/>
        </p:nvGrpSpPr>
        <p:grpSpPr>
          <a:xfrm rot="-437052" flipH="1">
            <a:off x="168761" y="503173"/>
            <a:ext cx="629512" cy="661959"/>
            <a:chOff x="782176" y="-1158311"/>
            <a:chExt cx="629467" cy="661912"/>
          </a:xfrm>
        </p:grpSpPr>
        <p:sp>
          <p:nvSpPr>
            <p:cNvPr id="689" name="Google Shape;689;p1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11"/>
          <p:cNvSpPr txBox="1">
            <a:spLocks noGrp="1"/>
          </p:cNvSpPr>
          <p:nvPr>
            <p:ph type="title" hasCustomPrompt="1"/>
          </p:nvPr>
        </p:nvSpPr>
        <p:spPr>
          <a:xfrm>
            <a:off x="713125" y="1449175"/>
            <a:ext cx="7717800" cy="10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8" name="Google Shape;698;p11"/>
          <p:cNvSpPr txBox="1">
            <a:spLocks noGrp="1"/>
          </p:cNvSpPr>
          <p:nvPr>
            <p:ph type="subTitle" idx="1"/>
          </p:nvPr>
        </p:nvSpPr>
        <p:spPr>
          <a:xfrm>
            <a:off x="1403650" y="2640650"/>
            <a:ext cx="63366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13"/>
          <p:cNvGrpSpPr/>
          <p:nvPr/>
        </p:nvGrpSpPr>
        <p:grpSpPr>
          <a:xfrm rot="8949721">
            <a:off x="8381227" y="320489"/>
            <a:ext cx="547343" cy="706080"/>
            <a:chOff x="8495548" y="1440711"/>
            <a:chExt cx="547356" cy="706096"/>
          </a:xfrm>
        </p:grpSpPr>
        <p:sp>
          <p:nvSpPr>
            <p:cNvPr id="702" name="Google Shape;702;p13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3"/>
          <p:cNvGrpSpPr/>
          <p:nvPr/>
        </p:nvGrpSpPr>
        <p:grpSpPr>
          <a:xfrm rot="-295551">
            <a:off x="8273692" y="1375600"/>
            <a:ext cx="762411" cy="1102263"/>
            <a:chOff x="8499282" y="3580082"/>
            <a:chExt cx="510652" cy="738280"/>
          </a:xfrm>
        </p:grpSpPr>
        <p:sp>
          <p:nvSpPr>
            <p:cNvPr id="714" name="Google Shape;714;p13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" name="Google Shape;722;p13"/>
          <p:cNvGrpSpPr/>
          <p:nvPr/>
        </p:nvGrpSpPr>
        <p:grpSpPr>
          <a:xfrm rot="-2071351" flipH="1">
            <a:off x="-7779" y="2083886"/>
            <a:ext cx="889227" cy="935060"/>
            <a:chOff x="782176" y="-1158311"/>
            <a:chExt cx="629467" cy="661912"/>
          </a:xfrm>
        </p:grpSpPr>
        <p:sp>
          <p:nvSpPr>
            <p:cNvPr id="723" name="Google Shape;723;p13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8216813" y="4085124"/>
            <a:ext cx="688788" cy="880200"/>
            <a:chOff x="586338" y="-2278763"/>
            <a:chExt cx="688788" cy="880200"/>
          </a:xfrm>
        </p:grpSpPr>
        <p:sp>
          <p:nvSpPr>
            <p:cNvPr id="732" name="Google Shape;732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13"/>
          <p:cNvSpPr/>
          <p:nvPr/>
        </p:nvSpPr>
        <p:spPr>
          <a:xfrm>
            <a:off x="7547685" y="158070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" name="Google Shape;735;p13"/>
          <p:cNvGrpSpPr/>
          <p:nvPr/>
        </p:nvGrpSpPr>
        <p:grpSpPr>
          <a:xfrm rot="-1521948">
            <a:off x="510066" y="4099254"/>
            <a:ext cx="291056" cy="1000335"/>
            <a:chOff x="3815292" y="-2054574"/>
            <a:chExt cx="291053" cy="1000325"/>
          </a:xfrm>
        </p:grpSpPr>
        <p:sp>
          <p:nvSpPr>
            <p:cNvPr id="736" name="Google Shape;736;p13"/>
            <p:cNvSpPr/>
            <p:nvPr/>
          </p:nvSpPr>
          <p:spPr>
            <a:xfrm>
              <a:off x="3815292" y="-1725174"/>
              <a:ext cx="136676" cy="670925"/>
            </a:xfrm>
            <a:custGeom>
              <a:avLst/>
              <a:gdLst/>
              <a:ahLst/>
              <a:cxnLst/>
              <a:rect l="l" t="t" r="r" b="b"/>
              <a:pathLst>
                <a:path w="834" h="4094" fill="none" extrusionOk="0">
                  <a:moveTo>
                    <a:pt x="834" y="0"/>
                  </a:moveTo>
                  <a:cubicBezTo>
                    <a:pt x="218" y="1268"/>
                    <a:pt x="1" y="2717"/>
                    <a:pt x="218" y="4093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038007" y="-2054574"/>
              <a:ext cx="68338" cy="62438"/>
            </a:xfrm>
            <a:custGeom>
              <a:avLst/>
              <a:gdLst/>
              <a:ahLst/>
              <a:cxnLst/>
              <a:rect l="l" t="t" r="r" b="b"/>
              <a:pathLst>
                <a:path w="417" h="381" extrusionOk="0">
                  <a:moveTo>
                    <a:pt x="254" y="0"/>
                  </a:moveTo>
                  <a:cubicBezTo>
                    <a:pt x="217" y="0"/>
                    <a:pt x="181" y="0"/>
                    <a:pt x="163" y="18"/>
                  </a:cubicBezTo>
                  <a:cubicBezTo>
                    <a:pt x="109" y="73"/>
                    <a:pt x="0" y="199"/>
                    <a:pt x="18" y="254"/>
                  </a:cubicBezTo>
                  <a:cubicBezTo>
                    <a:pt x="54" y="308"/>
                    <a:pt x="235" y="381"/>
                    <a:pt x="308" y="381"/>
                  </a:cubicBezTo>
                  <a:lnTo>
                    <a:pt x="362" y="381"/>
                  </a:lnTo>
                  <a:cubicBezTo>
                    <a:pt x="380" y="381"/>
                    <a:pt x="380" y="362"/>
                    <a:pt x="380" y="362"/>
                  </a:cubicBezTo>
                  <a:cubicBezTo>
                    <a:pt x="398" y="308"/>
                    <a:pt x="417" y="254"/>
                    <a:pt x="417" y="181"/>
                  </a:cubicBezTo>
                  <a:cubicBezTo>
                    <a:pt x="417" y="109"/>
                    <a:pt x="398" y="36"/>
                    <a:pt x="344" y="18"/>
                  </a:cubicBezTo>
                  <a:cubicBezTo>
                    <a:pt x="290" y="0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880681" y="-2014915"/>
              <a:ext cx="222713" cy="307767"/>
            </a:xfrm>
            <a:custGeom>
              <a:avLst/>
              <a:gdLst/>
              <a:ahLst/>
              <a:cxnLst/>
              <a:rect l="l" t="t" r="r" b="b"/>
              <a:pathLst>
                <a:path w="1359" h="1878" extrusionOk="0">
                  <a:moveTo>
                    <a:pt x="1044" y="1"/>
                  </a:moveTo>
                  <a:cubicBezTo>
                    <a:pt x="911" y="1"/>
                    <a:pt x="759" y="135"/>
                    <a:pt x="634" y="229"/>
                  </a:cubicBezTo>
                  <a:cubicBezTo>
                    <a:pt x="344" y="501"/>
                    <a:pt x="73" y="845"/>
                    <a:pt x="36" y="1243"/>
                  </a:cubicBezTo>
                  <a:cubicBezTo>
                    <a:pt x="0" y="1406"/>
                    <a:pt x="55" y="1587"/>
                    <a:pt x="145" y="1696"/>
                  </a:cubicBezTo>
                  <a:cubicBezTo>
                    <a:pt x="272" y="1841"/>
                    <a:pt x="489" y="1877"/>
                    <a:pt x="670" y="1877"/>
                  </a:cubicBezTo>
                  <a:cubicBezTo>
                    <a:pt x="851" y="1877"/>
                    <a:pt x="1032" y="1823"/>
                    <a:pt x="1159" y="1678"/>
                  </a:cubicBezTo>
                  <a:cubicBezTo>
                    <a:pt x="1340" y="1497"/>
                    <a:pt x="1358" y="1207"/>
                    <a:pt x="1358" y="935"/>
                  </a:cubicBezTo>
                  <a:lnTo>
                    <a:pt x="1358" y="519"/>
                  </a:lnTo>
                  <a:cubicBezTo>
                    <a:pt x="1358" y="338"/>
                    <a:pt x="1304" y="84"/>
                    <a:pt x="1105" y="12"/>
                  </a:cubicBezTo>
                  <a:cubicBezTo>
                    <a:pt x="1085" y="4"/>
                    <a:pt x="1065" y="1"/>
                    <a:pt x="10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13"/>
          <p:cNvGrpSpPr/>
          <p:nvPr/>
        </p:nvGrpSpPr>
        <p:grpSpPr>
          <a:xfrm rot="-10092010">
            <a:off x="296582" y="291259"/>
            <a:ext cx="688810" cy="880229"/>
            <a:chOff x="586338" y="-2278763"/>
            <a:chExt cx="688788" cy="880200"/>
          </a:xfrm>
        </p:grpSpPr>
        <p:sp>
          <p:nvSpPr>
            <p:cNvPr id="740" name="Google Shape;740;p13"/>
            <p:cNvSpPr/>
            <p:nvPr/>
          </p:nvSpPr>
          <p:spPr>
            <a:xfrm>
              <a:off x="586338" y="-2278763"/>
              <a:ext cx="688788" cy="844310"/>
            </a:xfrm>
            <a:custGeom>
              <a:avLst/>
              <a:gdLst/>
              <a:ahLst/>
              <a:cxnLst/>
              <a:rect l="l" t="t" r="r" b="b"/>
              <a:pathLst>
                <a:path w="4203" h="5152" extrusionOk="0">
                  <a:moveTo>
                    <a:pt x="3321" y="0"/>
                  </a:moveTo>
                  <a:cubicBezTo>
                    <a:pt x="3227" y="0"/>
                    <a:pt x="3153" y="60"/>
                    <a:pt x="3079" y="119"/>
                  </a:cubicBezTo>
                  <a:cubicBezTo>
                    <a:pt x="2953" y="227"/>
                    <a:pt x="2844" y="390"/>
                    <a:pt x="2771" y="553"/>
                  </a:cubicBezTo>
                  <a:cubicBezTo>
                    <a:pt x="2717" y="644"/>
                    <a:pt x="2699" y="771"/>
                    <a:pt x="2590" y="789"/>
                  </a:cubicBezTo>
                  <a:cubicBezTo>
                    <a:pt x="2570" y="799"/>
                    <a:pt x="2549" y="803"/>
                    <a:pt x="2528" y="803"/>
                  </a:cubicBezTo>
                  <a:cubicBezTo>
                    <a:pt x="2437" y="803"/>
                    <a:pt x="2345" y="718"/>
                    <a:pt x="2301" y="644"/>
                  </a:cubicBezTo>
                  <a:cubicBezTo>
                    <a:pt x="2221" y="564"/>
                    <a:pt x="2127" y="456"/>
                    <a:pt x="2032" y="456"/>
                  </a:cubicBezTo>
                  <a:cubicBezTo>
                    <a:pt x="2019" y="456"/>
                    <a:pt x="2006" y="458"/>
                    <a:pt x="1993" y="463"/>
                  </a:cubicBezTo>
                  <a:cubicBezTo>
                    <a:pt x="1938" y="481"/>
                    <a:pt x="1866" y="553"/>
                    <a:pt x="1848" y="608"/>
                  </a:cubicBezTo>
                  <a:cubicBezTo>
                    <a:pt x="1812" y="680"/>
                    <a:pt x="1812" y="771"/>
                    <a:pt x="1812" y="843"/>
                  </a:cubicBezTo>
                  <a:cubicBezTo>
                    <a:pt x="1848" y="1060"/>
                    <a:pt x="1848" y="1296"/>
                    <a:pt x="1866" y="1513"/>
                  </a:cubicBezTo>
                  <a:cubicBezTo>
                    <a:pt x="1866" y="1658"/>
                    <a:pt x="1866" y="1839"/>
                    <a:pt x="1721" y="1875"/>
                  </a:cubicBezTo>
                  <a:cubicBezTo>
                    <a:pt x="1702" y="1883"/>
                    <a:pt x="1684" y="1887"/>
                    <a:pt x="1665" y="1887"/>
                  </a:cubicBezTo>
                  <a:cubicBezTo>
                    <a:pt x="1562" y="1887"/>
                    <a:pt x="1472" y="1768"/>
                    <a:pt x="1395" y="1676"/>
                  </a:cubicBezTo>
                  <a:cubicBezTo>
                    <a:pt x="1317" y="1582"/>
                    <a:pt x="1211" y="1488"/>
                    <a:pt x="1102" y="1488"/>
                  </a:cubicBezTo>
                  <a:cubicBezTo>
                    <a:pt x="1085" y="1488"/>
                    <a:pt x="1068" y="1490"/>
                    <a:pt x="1051" y="1495"/>
                  </a:cubicBezTo>
                  <a:cubicBezTo>
                    <a:pt x="997" y="1513"/>
                    <a:pt x="979" y="1549"/>
                    <a:pt x="960" y="1586"/>
                  </a:cubicBezTo>
                  <a:cubicBezTo>
                    <a:pt x="870" y="1730"/>
                    <a:pt x="870" y="1911"/>
                    <a:pt x="906" y="2056"/>
                  </a:cubicBezTo>
                  <a:cubicBezTo>
                    <a:pt x="979" y="2364"/>
                    <a:pt x="1069" y="2654"/>
                    <a:pt x="1069" y="2944"/>
                  </a:cubicBezTo>
                  <a:cubicBezTo>
                    <a:pt x="1087" y="3089"/>
                    <a:pt x="1051" y="3270"/>
                    <a:pt x="906" y="3288"/>
                  </a:cubicBezTo>
                  <a:cubicBezTo>
                    <a:pt x="898" y="3289"/>
                    <a:pt x="890" y="3290"/>
                    <a:pt x="882" y="3290"/>
                  </a:cubicBezTo>
                  <a:cubicBezTo>
                    <a:pt x="766" y="3290"/>
                    <a:pt x="666" y="3170"/>
                    <a:pt x="598" y="3034"/>
                  </a:cubicBezTo>
                  <a:cubicBezTo>
                    <a:pt x="526" y="2908"/>
                    <a:pt x="435" y="2763"/>
                    <a:pt x="290" y="2745"/>
                  </a:cubicBezTo>
                  <a:cubicBezTo>
                    <a:pt x="182" y="2745"/>
                    <a:pt x="91" y="2835"/>
                    <a:pt x="55" y="2926"/>
                  </a:cubicBezTo>
                  <a:cubicBezTo>
                    <a:pt x="1" y="3016"/>
                    <a:pt x="1" y="3125"/>
                    <a:pt x="37" y="3252"/>
                  </a:cubicBezTo>
                  <a:cubicBezTo>
                    <a:pt x="127" y="3813"/>
                    <a:pt x="417" y="4356"/>
                    <a:pt x="689" y="4845"/>
                  </a:cubicBezTo>
                  <a:cubicBezTo>
                    <a:pt x="797" y="5087"/>
                    <a:pt x="1196" y="5151"/>
                    <a:pt x="1546" y="5151"/>
                  </a:cubicBezTo>
                  <a:cubicBezTo>
                    <a:pt x="1721" y="5151"/>
                    <a:pt x="1884" y="5135"/>
                    <a:pt x="1993" y="5117"/>
                  </a:cubicBezTo>
                  <a:cubicBezTo>
                    <a:pt x="2119" y="5117"/>
                    <a:pt x="2246" y="5099"/>
                    <a:pt x="2337" y="5008"/>
                  </a:cubicBezTo>
                  <a:cubicBezTo>
                    <a:pt x="2427" y="4918"/>
                    <a:pt x="2482" y="4755"/>
                    <a:pt x="2391" y="4664"/>
                  </a:cubicBezTo>
                  <a:cubicBezTo>
                    <a:pt x="2319" y="4592"/>
                    <a:pt x="2210" y="4574"/>
                    <a:pt x="2119" y="4555"/>
                  </a:cubicBezTo>
                  <a:cubicBezTo>
                    <a:pt x="2029" y="4501"/>
                    <a:pt x="1902" y="4411"/>
                    <a:pt x="1956" y="4320"/>
                  </a:cubicBezTo>
                  <a:cubicBezTo>
                    <a:pt x="1975" y="4284"/>
                    <a:pt x="2047" y="4266"/>
                    <a:pt x="2119" y="4230"/>
                  </a:cubicBezTo>
                  <a:cubicBezTo>
                    <a:pt x="2219" y="4211"/>
                    <a:pt x="2314" y="4207"/>
                    <a:pt x="2409" y="4207"/>
                  </a:cubicBezTo>
                  <a:cubicBezTo>
                    <a:pt x="2504" y="4207"/>
                    <a:pt x="2599" y="4211"/>
                    <a:pt x="2699" y="4211"/>
                  </a:cubicBezTo>
                  <a:cubicBezTo>
                    <a:pt x="2898" y="4211"/>
                    <a:pt x="3115" y="4175"/>
                    <a:pt x="3242" y="4030"/>
                  </a:cubicBezTo>
                  <a:cubicBezTo>
                    <a:pt x="3315" y="3940"/>
                    <a:pt x="3387" y="3813"/>
                    <a:pt x="3315" y="3722"/>
                  </a:cubicBezTo>
                  <a:cubicBezTo>
                    <a:pt x="3242" y="3578"/>
                    <a:pt x="3043" y="3632"/>
                    <a:pt x="2898" y="3596"/>
                  </a:cubicBezTo>
                  <a:cubicBezTo>
                    <a:pt x="2808" y="3578"/>
                    <a:pt x="2717" y="3559"/>
                    <a:pt x="2663" y="3487"/>
                  </a:cubicBezTo>
                  <a:cubicBezTo>
                    <a:pt x="2590" y="3415"/>
                    <a:pt x="2572" y="3324"/>
                    <a:pt x="2608" y="3233"/>
                  </a:cubicBezTo>
                  <a:cubicBezTo>
                    <a:pt x="2681" y="3125"/>
                    <a:pt x="2808" y="3125"/>
                    <a:pt x="2953" y="3107"/>
                  </a:cubicBezTo>
                  <a:cubicBezTo>
                    <a:pt x="3152" y="3089"/>
                    <a:pt x="3333" y="3052"/>
                    <a:pt x="3514" y="3016"/>
                  </a:cubicBezTo>
                  <a:cubicBezTo>
                    <a:pt x="3677" y="2962"/>
                    <a:pt x="3840" y="2926"/>
                    <a:pt x="3930" y="2817"/>
                  </a:cubicBezTo>
                  <a:cubicBezTo>
                    <a:pt x="4039" y="2690"/>
                    <a:pt x="4039" y="2473"/>
                    <a:pt x="3894" y="2400"/>
                  </a:cubicBezTo>
                  <a:cubicBezTo>
                    <a:pt x="3848" y="2385"/>
                    <a:pt x="3802" y="2380"/>
                    <a:pt x="3756" y="2380"/>
                  </a:cubicBezTo>
                  <a:cubicBezTo>
                    <a:pt x="3694" y="2380"/>
                    <a:pt x="3631" y="2390"/>
                    <a:pt x="3568" y="2400"/>
                  </a:cubicBezTo>
                  <a:cubicBezTo>
                    <a:pt x="3531" y="2406"/>
                    <a:pt x="3495" y="2409"/>
                    <a:pt x="3460" y="2409"/>
                  </a:cubicBezTo>
                  <a:cubicBezTo>
                    <a:pt x="3374" y="2409"/>
                    <a:pt x="3299" y="2387"/>
                    <a:pt x="3260" y="2310"/>
                  </a:cubicBezTo>
                  <a:cubicBezTo>
                    <a:pt x="3242" y="2237"/>
                    <a:pt x="3260" y="2147"/>
                    <a:pt x="3315" y="2093"/>
                  </a:cubicBezTo>
                  <a:cubicBezTo>
                    <a:pt x="3423" y="1948"/>
                    <a:pt x="3568" y="1875"/>
                    <a:pt x="3713" y="1839"/>
                  </a:cubicBezTo>
                  <a:cubicBezTo>
                    <a:pt x="3858" y="1803"/>
                    <a:pt x="4021" y="1730"/>
                    <a:pt x="4112" y="1586"/>
                  </a:cubicBezTo>
                  <a:cubicBezTo>
                    <a:pt x="4202" y="1459"/>
                    <a:pt x="4166" y="1223"/>
                    <a:pt x="4021" y="1187"/>
                  </a:cubicBezTo>
                  <a:cubicBezTo>
                    <a:pt x="3999" y="1180"/>
                    <a:pt x="3976" y="1177"/>
                    <a:pt x="3953" y="1177"/>
                  </a:cubicBezTo>
                  <a:cubicBezTo>
                    <a:pt x="3840" y="1177"/>
                    <a:pt x="3716" y="1249"/>
                    <a:pt x="3601" y="1249"/>
                  </a:cubicBezTo>
                  <a:cubicBezTo>
                    <a:pt x="3565" y="1249"/>
                    <a:pt x="3529" y="1242"/>
                    <a:pt x="3496" y="1223"/>
                  </a:cubicBezTo>
                  <a:cubicBezTo>
                    <a:pt x="3478" y="1205"/>
                    <a:pt x="3441" y="1187"/>
                    <a:pt x="3423" y="1133"/>
                  </a:cubicBezTo>
                  <a:cubicBezTo>
                    <a:pt x="3351" y="1006"/>
                    <a:pt x="3405" y="861"/>
                    <a:pt x="3441" y="734"/>
                  </a:cubicBezTo>
                  <a:cubicBezTo>
                    <a:pt x="3496" y="608"/>
                    <a:pt x="3568" y="481"/>
                    <a:pt x="3586" y="336"/>
                  </a:cubicBezTo>
                  <a:cubicBezTo>
                    <a:pt x="3586" y="209"/>
                    <a:pt x="3514" y="28"/>
                    <a:pt x="3387" y="10"/>
                  </a:cubicBezTo>
                  <a:cubicBezTo>
                    <a:pt x="3364" y="3"/>
                    <a:pt x="3342" y="0"/>
                    <a:pt x="33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625014" y="-2066538"/>
              <a:ext cx="430349" cy="667975"/>
            </a:xfrm>
            <a:custGeom>
              <a:avLst/>
              <a:gdLst/>
              <a:ahLst/>
              <a:cxnLst/>
              <a:rect l="l" t="t" r="r" b="b"/>
              <a:pathLst>
                <a:path w="2626" h="4076" fill="none" extrusionOk="0">
                  <a:moveTo>
                    <a:pt x="0" y="4075"/>
                  </a:moveTo>
                  <a:cubicBezTo>
                    <a:pt x="1105" y="2898"/>
                    <a:pt x="2010" y="1486"/>
                    <a:pt x="2626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13"/>
          <p:cNvSpPr/>
          <p:nvPr/>
        </p:nvSpPr>
        <p:spPr>
          <a:xfrm rot="-1142516">
            <a:off x="213860" y="3663269"/>
            <a:ext cx="304817" cy="199770"/>
          </a:xfrm>
          <a:custGeom>
            <a:avLst/>
            <a:gdLst/>
            <a:ahLst/>
            <a:cxnLst/>
            <a:rect l="l" t="t" r="r" b="b"/>
            <a:pathLst>
              <a:path w="1860" h="1219" extrusionOk="0">
                <a:moveTo>
                  <a:pt x="1456" y="1"/>
                </a:moveTo>
                <a:cubicBezTo>
                  <a:pt x="1240" y="1"/>
                  <a:pt x="976" y="79"/>
                  <a:pt x="870" y="132"/>
                </a:cubicBezTo>
                <a:cubicBezTo>
                  <a:pt x="616" y="259"/>
                  <a:pt x="381" y="476"/>
                  <a:pt x="236" y="675"/>
                </a:cubicBezTo>
                <a:cubicBezTo>
                  <a:pt x="91" y="838"/>
                  <a:pt x="19" y="1056"/>
                  <a:pt x="1" y="1219"/>
                </a:cubicBezTo>
                <a:cubicBezTo>
                  <a:pt x="200" y="1110"/>
                  <a:pt x="417" y="1038"/>
                  <a:pt x="616" y="965"/>
                </a:cubicBezTo>
                <a:cubicBezTo>
                  <a:pt x="906" y="875"/>
                  <a:pt x="1196" y="802"/>
                  <a:pt x="1449" y="675"/>
                </a:cubicBezTo>
                <a:cubicBezTo>
                  <a:pt x="1594" y="603"/>
                  <a:pt x="1703" y="513"/>
                  <a:pt x="1739" y="386"/>
                </a:cubicBezTo>
                <a:cubicBezTo>
                  <a:pt x="1860" y="88"/>
                  <a:pt x="1685" y="1"/>
                  <a:pt x="14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13"/>
          <p:cNvGrpSpPr/>
          <p:nvPr/>
        </p:nvGrpSpPr>
        <p:grpSpPr>
          <a:xfrm>
            <a:off x="8450016" y="2912874"/>
            <a:ext cx="472090" cy="1022583"/>
            <a:chOff x="8450016" y="2912874"/>
            <a:chExt cx="472090" cy="1022583"/>
          </a:xfrm>
        </p:grpSpPr>
        <p:sp>
          <p:nvSpPr>
            <p:cNvPr id="744" name="Google Shape;744;p13"/>
            <p:cNvSpPr/>
            <p:nvPr/>
          </p:nvSpPr>
          <p:spPr>
            <a:xfrm rot="1416540">
              <a:off x="8577655" y="3237893"/>
              <a:ext cx="216812" cy="682721"/>
            </a:xfrm>
            <a:custGeom>
              <a:avLst/>
              <a:gdLst/>
              <a:ahLst/>
              <a:cxnLst/>
              <a:rect l="l" t="t" r="r" b="b"/>
              <a:pathLst>
                <a:path w="1323" h="4166" fill="none" extrusionOk="0">
                  <a:moveTo>
                    <a:pt x="1" y="0"/>
                  </a:moveTo>
                  <a:cubicBezTo>
                    <a:pt x="942" y="1159"/>
                    <a:pt x="1323" y="2717"/>
                    <a:pt x="1033" y="4166"/>
                  </a:cubicBezTo>
                </a:path>
              </a:pathLst>
            </a:custGeom>
            <a:solidFill>
              <a:schemeClr val="lt2"/>
            </a:solidFill>
            <a:ln w="27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 rot="1416540">
              <a:off x="8635597" y="2923821"/>
              <a:ext cx="68502" cy="66207"/>
            </a:xfrm>
            <a:custGeom>
              <a:avLst/>
              <a:gdLst/>
              <a:ahLst/>
              <a:cxnLst/>
              <a:rect l="l" t="t" r="r" b="b"/>
              <a:pathLst>
                <a:path w="418" h="404" extrusionOk="0">
                  <a:moveTo>
                    <a:pt x="222" y="0"/>
                  </a:moveTo>
                  <a:cubicBezTo>
                    <a:pt x="175" y="0"/>
                    <a:pt x="132" y="16"/>
                    <a:pt x="109" y="38"/>
                  </a:cubicBezTo>
                  <a:cubicBezTo>
                    <a:pt x="37" y="111"/>
                    <a:pt x="1" y="201"/>
                    <a:pt x="37" y="292"/>
                  </a:cubicBezTo>
                  <a:cubicBezTo>
                    <a:pt x="67" y="374"/>
                    <a:pt x="116" y="404"/>
                    <a:pt x="169" y="404"/>
                  </a:cubicBezTo>
                  <a:cubicBezTo>
                    <a:pt x="244" y="404"/>
                    <a:pt x="328" y="345"/>
                    <a:pt x="381" y="292"/>
                  </a:cubicBezTo>
                  <a:cubicBezTo>
                    <a:pt x="399" y="274"/>
                    <a:pt x="417" y="274"/>
                    <a:pt x="417" y="255"/>
                  </a:cubicBezTo>
                  <a:cubicBezTo>
                    <a:pt x="417" y="201"/>
                    <a:pt x="417" y="183"/>
                    <a:pt x="399" y="165"/>
                  </a:cubicBezTo>
                  <a:cubicBezTo>
                    <a:pt x="399" y="111"/>
                    <a:pt x="381" y="92"/>
                    <a:pt x="345" y="74"/>
                  </a:cubicBezTo>
                  <a:cubicBezTo>
                    <a:pt x="345" y="38"/>
                    <a:pt x="327" y="38"/>
                    <a:pt x="309" y="20"/>
                  </a:cubicBezTo>
                  <a:cubicBezTo>
                    <a:pt x="281" y="6"/>
                    <a:pt x="25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 rot="1416540">
              <a:off x="8586587" y="2980053"/>
              <a:ext cx="216812" cy="254013"/>
            </a:xfrm>
            <a:custGeom>
              <a:avLst/>
              <a:gdLst/>
              <a:ahLst/>
              <a:cxnLst/>
              <a:rect l="l" t="t" r="r" b="b"/>
              <a:pathLst>
                <a:path w="1323" h="1550" extrusionOk="0">
                  <a:moveTo>
                    <a:pt x="417" y="0"/>
                  </a:moveTo>
                  <a:cubicBezTo>
                    <a:pt x="274" y="0"/>
                    <a:pt x="139" y="53"/>
                    <a:pt x="72" y="195"/>
                  </a:cubicBezTo>
                  <a:cubicBezTo>
                    <a:pt x="0" y="467"/>
                    <a:pt x="72" y="902"/>
                    <a:pt x="181" y="1137"/>
                  </a:cubicBezTo>
                  <a:cubicBezTo>
                    <a:pt x="272" y="1336"/>
                    <a:pt x="453" y="1481"/>
                    <a:pt x="688" y="1535"/>
                  </a:cubicBezTo>
                  <a:cubicBezTo>
                    <a:pt x="726" y="1545"/>
                    <a:pt x="765" y="1549"/>
                    <a:pt x="803" y="1549"/>
                  </a:cubicBezTo>
                  <a:cubicBezTo>
                    <a:pt x="988" y="1549"/>
                    <a:pt x="1175" y="1447"/>
                    <a:pt x="1250" y="1282"/>
                  </a:cubicBezTo>
                  <a:cubicBezTo>
                    <a:pt x="1322" y="1173"/>
                    <a:pt x="1322" y="1046"/>
                    <a:pt x="1304" y="902"/>
                  </a:cubicBezTo>
                  <a:cubicBezTo>
                    <a:pt x="1250" y="576"/>
                    <a:pt x="1050" y="286"/>
                    <a:pt x="779" y="105"/>
                  </a:cubicBezTo>
                  <a:cubicBezTo>
                    <a:pt x="684" y="44"/>
                    <a:pt x="548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13"/>
          <p:cNvSpPr txBox="1">
            <a:spLocks noGrp="1"/>
          </p:cNvSpPr>
          <p:nvPr>
            <p:ph type="title"/>
          </p:nvPr>
        </p:nvSpPr>
        <p:spPr>
          <a:xfrm>
            <a:off x="2785800" y="16347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"/>
          </p:nvPr>
        </p:nvSpPr>
        <p:spPr>
          <a:xfrm>
            <a:off x="5145788" y="16561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3"/>
          <p:cNvSpPr txBox="1">
            <a:spLocks noGrp="1"/>
          </p:cNvSpPr>
          <p:nvPr>
            <p:ph type="title" idx="3" hasCustomPrompt="1"/>
          </p:nvPr>
        </p:nvSpPr>
        <p:spPr>
          <a:xfrm>
            <a:off x="1453291" y="16747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>
            <a:spLocks noGrp="1"/>
          </p:cNvSpPr>
          <p:nvPr>
            <p:ph type="title" idx="4"/>
          </p:nvPr>
        </p:nvSpPr>
        <p:spPr>
          <a:xfrm>
            <a:off x="2785800" y="24698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subTitle" idx="5"/>
          </p:nvPr>
        </p:nvSpPr>
        <p:spPr>
          <a:xfrm>
            <a:off x="5145788" y="2491276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13"/>
          <p:cNvSpPr txBox="1">
            <a:spLocks noGrp="1"/>
          </p:cNvSpPr>
          <p:nvPr>
            <p:ph type="title" idx="6" hasCustomPrompt="1"/>
          </p:nvPr>
        </p:nvSpPr>
        <p:spPr>
          <a:xfrm>
            <a:off x="1453291" y="25098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4" name="Google Shape;754;p13"/>
          <p:cNvSpPr txBox="1">
            <a:spLocks noGrp="1"/>
          </p:cNvSpPr>
          <p:nvPr>
            <p:ph type="title" idx="7"/>
          </p:nvPr>
        </p:nvSpPr>
        <p:spPr>
          <a:xfrm>
            <a:off x="2785800" y="3304925"/>
            <a:ext cx="2118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subTitle" idx="8"/>
          </p:nvPr>
        </p:nvSpPr>
        <p:spPr>
          <a:xfrm>
            <a:off x="5145788" y="3326375"/>
            <a:ext cx="254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13"/>
          <p:cNvSpPr txBox="1">
            <a:spLocks noGrp="1"/>
          </p:cNvSpPr>
          <p:nvPr>
            <p:ph type="title" idx="9" hasCustomPrompt="1"/>
          </p:nvPr>
        </p:nvSpPr>
        <p:spPr>
          <a:xfrm>
            <a:off x="1453291" y="3344975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18"/>
          <p:cNvGrpSpPr/>
          <p:nvPr/>
        </p:nvGrpSpPr>
        <p:grpSpPr>
          <a:xfrm rot="-1424731">
            <a:off x="8203391" y="400410"/>
            <a:ext cx="629506" cy="661953"/>
            <a:chOff x="782176" y="-1158311"/>
            <a:chExt cx="629467" cy="661912"/>
          </a:xfrm>
        </p:grpSpPr>
        <p:sp>
          <p:nvSpPr>
            <p:cNvPr id="1097" name="Google Shape;1097;p18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8"/>
          <p:cNvGrpSpPr/>
          <p:nvPr/>
        </p:nvGrpSpPr>
        <p:grpSpPr>
          <a:xfrm rot="-295668">
            <a:off x="370016" y="4194507"/>
            <a:ext cx="510651" cy="738277"/>
            <a:chOff x="8499282" y="3580082"/>
            <a:chExt cx="510652" cy="738280"/>
          </a:xfrm>
        </p:grpSpPr>
        <p:sp>
          <p:nvSpPr>
            <p:cNvPr id="1106" name="Google Shape;1106;p18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8"/>
          <p:cNvGrpSpPr/>
          <p:nvPr/>
        </p:nvGrpSpPr>
        <p:grpSpPr>
          <a:xfrm>
            <a:off x="8431248" y="4210611"/>
            <a:ext cx="547356" cy="706096"/>
            <a:chOff x="8495548" y="1440711"/>
            <a:chExt cx="547356" cy="706096"/>
          </a:xfrm>
        </p:grpSpPr>
        <p:sp>
          <p:nvSpPr>
            <p:cNvPr id="1115" name="Google Shape;1115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8"/>
          <p:cNvGrpSpPr/>
          <p:nvPr/>
        </p:nvGrpSpPr>
        <p:grpSpPr>
          <a:xfrm rot="-1255291" flipH="1">
            <a:off x="270987" y="359579"/>
            <a:ext cx="884490" cy="658982"/>
            <a:chOff x="8054181" y="220421"/>
            <a:chExt cx="884462" cy="658961"/>
          </a:xfrm>
        </p:grpSpPr>
        <p:sp>
          <p:nvSpPr>
            <p:cNvPr id="1127" name="Google Shape;1127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9" name="Google Shape;1129;p18"/>
          <p:cNvSpPr/>
          <p:nvPr/>
        </p:nvSpPr>
        <p:spPr>
          <a:xfrm rot="1051434" flipH="1">
            <a:off x="8330647" y="367020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0" name="Google Shape;1130;p18"/>
          <p:cNvGrpSpPr/>
          <p:nvPr/>
        </p:nvGrpSpPr>
        <p:grpSpPr>
          <a:xfrm rot="3196882">
            <a:off x="8262681" y="2460059"/>
            <a:ext cx="884483" cy="658977"/>
            <a:chOff x="8054181" y="220421"/>
            <a:chExt cx="884462" cy="658961"/>
          </a:xfrm>
        </p:grpSpPr>
        <p:sp>
          <p:nvSpPr>
            <p:cNvPr id="1131" name="Google Shape;1131;p18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8"/>
          <p:cNvSpPr/>
          <p:nvPr/>
        </p:nvSpPr>
        <p:spPr>
          <a:xfrm rot="-1051434">
            <a:off x="8791234" y="1365153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8"/>
          <p:cNvSpPr/>
          <p:nvPr/>
        </p:nvSpPr>
        <p:spPr>
          <a:xfrm rot="1051434" flipH="1">
            <a:off x="224272" y="14318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5" name="Google Shape;1135;p18"/>
          <p:cNvGrpSpPr/>
          <p:nvPr/>
        </p:nvGrpSpPr>
        <p:grpSpPr>
          <a:xfrm>
            <a:off x="230223" y="2242798"/>
            <a:ext cx="547356" cy="706096"/>
            <a:chOff x="8495548" y="1440711"/>
            <a:chExt cx="547356" cy="706096"/>
          </a:xfrm>
        </p:grpSpPr>
        <p:sp>
          <p:nvSpPr>
            <p:cNvPr id="1136" name="Google Shape;1136;p18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8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8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8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8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8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8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8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8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8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8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18"/>
          <p:cNvSpPr/>
          <p:nvPr/>
        </p:nvSpPr>
        <p:spPr>
          <a:xfrm rot="-1051434">
            <a:off x="224272" y="3946428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8"/>
          <p:cNvSpPr txBox="1">
            <a:spLocks noGrp="1"/>
          </p:cNvSpPr>
          <p:nvPr>
            <p:ph type="subTitle" idx="1"/>
          </p:nvPr>
        </p:nvSpPr>
        <p:spPr>
          <a:xfrm>
            <a:off x="5179163" y="2362200"/>
            <a:ext cx="27582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18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3" name="Google Shape;1913;p31"/>
          <p:cNvGrpSpPr/>
          <p:nvPr/>
        </p:nvGrpSpPr>
        <p:grpSpPr>
          <a:xfrm>
            <a:off x="-2" y="203471"/>
            <a:ext cx="9143943" cy="4694791"/>
            <a:chOff x="-2" y="203471"/>
            <a:chExt cx="9143943" cy="4694791"/>
          </a:xfrm>
        </p:grpSpPr>
        <p:sp>
          <p:nvSpPr>
            <p:cNvPr id="1914" name="Google Shape;1914;p31"/>
            <p:cNvSpPr/>
            <p:nvPr/>
          </p:nvSpPr>
          <p:spPr>
            <a:xfrm flipH="1">
              <a:off x="8899228" y="4782361"/>
              <a:ext cx="32100" cy="30438"/>
            </a:xfrm>
            <a:custGeom>
              <a:avLst/>
              <a:gdLst/>
              <a:ahLst/>
              <a:cxnLst/>
              <a:rect l="l" t="t" r="r" b="b"/>
              <a:pathLst>
                <a:path w="1004" h="952" extrusionOk="0">
                  <a:moveTo>
                    <a:pt x="478" y="1"/>
                  </a:moveTo>
                  <a:cubicBezTo>
                    <a:pt x="450" y="1"/>
                    <a:pt x="423" y="2"/>
                    <a:pt x="396" y="5"/>
                  </a:cubicBezTo>
                  <a:cubicBezTo>
                    <a:pt x="153" y="36"/>
                    <a:pt x="1" y="309"/>
                    <a:pt x="31" y="583"/>
                  </a:cubicBezTo>
                  <a:cubicBezTo>
                    <a:pt x="59" y="805"/>
                    <a:pt x="290" y="951"/>
                    <a:pt x="539" y="951"/>
                  </a:cubicBezTo>
                  <a:cubicBezTo>
                    <a:pt x="562" y="951"/>
                    <a:pt x="585" y="950"/>
                    <a:pt x="609" y="948"/>
                  </a:cubicBezTo>
                  <a:cubicBezTo>
                    <a:pt x="852" y="917"/>
                    <a:pt x="1004" y="644"/>
                    <a:pt x="973" y="370"/>
                  </a:cubicBezTo>
                  <a:cubicBezTo>
                    <a:pt x="946" y="124"/>
                    <a:pt x="722" y="1"/>
                    <a:pt x="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 flipH="1">
              <a:off x="8423989" y="4817435"/>
              <a:ext cx="48630" cy="46808"/>
            </a:xfrm>
            <a:custGeom>
              <a:avLst/>
              <a:gdLst/>
              <a:ahLst/>
              <a:cxnLst/>
              <a:rect l="l" t="t" r="r" b="b"/>
              <a:pathLst>
                <a:path w="1521" h="1464" extrusionOk="0">
                  <a:moveTo>
                    <a:pt x="793" y="0"/>
                  </a:moveTo>
                  <a:cubicBezTo>
                    <a:pt x="396" y="0"/>
                    <a:pt x="89" y="293"/>
                    <a:pt x="31" y="641"/>
                  </a:cubicBezTo>
                  <a:cubicBezTo>
                    <a:pt x="0" y="1066"/>
                    <a:pt x="274" y="1401"/>
                    <a:pt x="669" y="1462"/>
                  </a:cubicBezTo>
                  <a:cubicBezTo>
                    <a:pt x="689" y="1463"/>
                    <a:pt x="708" y="1464"/>
                    <a:pt x="728" y="1464"/>
                  </a:cubicBezTo>
                  <a:cubicBezTo>
                    <a:pt x="1125" y="1464"/>
                    <a:pt x="1432" y="1170"/>
                    <a:pt x="1490" y="793"/>
                  </a:cubicBezTo>
                  <a:cubicBezTo>
                    <a:pt x="1520" y="398"/>
                    <a:pt x="1216" y="33"/>
                    <a:pt x="851" y="3"/>
                  </a:cubicBezTo>
                  <a:cubicBezTo>
                    <a:pt x="832" y="1"/>
                    <a:pt x="812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 flipH="1">
              <a:off x="9061520" y="4815229"/>
              <a:ext cx="35010" cy="30853"/>
            </a:xfrm>
            <a:custGeom>
              <a:avLst/>
              <a:gdLst/>
              <a:ahLst/>
              <a:cxnLst/>
              <a:rect l="l" t="t" r="r" b="b"/>
              <a:pathLst>
                <a:path w="1095" h="965" extrusionOk="0">
                  <a:moveTo>
                    <a:pt x="543" y="0"/>
                  </a:moveTo>
                  <a:cubicBezTo>
                    <a:pt x="514" y="0"/>
                    <a:pt x="485" y="4"/>
                    <a:pt x="456" y="11"/>
                  </a:cubicBezTo>
                  <a:cubicBezTo>
                    <a:pt x="183" y="41"/>
                    <a:pt x="0" y="315"/>
                    <a:pt x="61" y="558"/>
                  </a:cubicBezTo>
                  <a:cubicBezTo>
                    <a:pt x="88" y="796"/>
                    <a:pt x="298" y="965"/>
                    <a:pt x="532" y="965"/>
                  </a:cubicBezTo>
                  <a:cubicBezTo>
                    <a:pt x="567" y="965"/>
                    <a:pt x="603" y="961"/>
                    <a:pt x="639" y="953"/>
                  </a:cubicBezTo>
                  <a:cubicBezTo>
                    <a:pt x="912" y="923"/>
                    <a:pt x="1095" y="649"/>
                    <a:pt x="1003" y="375"/>
                  </a:cubicBezTo>
                  <a:cubicBezTo>
                    <a:pt x="977" y="188"/>
                    <a:pt x="76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1"/>
            <p:cNvSpPr/>
            <p:nvPr/>
          </p:nvSpPr>
          <p:spPr>
            <a:xfrm flipH="1">
              <a:off x="8586281" y="4851454"/>
              <a:ext cx="49621" cy="46808"/>
            </a:xfrm>
            <a:custGeom>
              <a:avLst/>
              <a:gdLst/>
              <a:ahLst/>
              <a:cxnLst/>
              <a:rect l="l" t="t" r="r" b="b"/>
              <a:pathLst>
                <a:path w="1552" h="1464" extrusionOk="0">
                  <a:moveTo>
                    <a:pt x="792" y="0"/>
                  </a:moveTo>
                  <a:cubicBezTo>
                    <a:pt x="421" y="0"/>
                    <a:pt x="91" y="266"/>
                    <a:pt x="62" y="641"/>
                  </a:cubicBezTo>
                  <a:cubicBezTo>
                    <a:pt x="1" y="1036"/>
                    <a:pt x="274" y="1401"/>
                    <a:pt x="700" y="1461"/>
                  </a:cubicBezTo>
                  <a:cubicBezTo>
                    <a:pt x="719" y="1463"/>
                    <a:pt x="737" y="1464"/>
                    <a:pt x="756" y="1464"/>
                  </a:cubicBezTo>
                  <a:cubicBezTo>
                    <a:pt x="1104" y="1464"/>
                    <a:pt x="1461" y="1197"/>
                    <a:pt x="1490" y="793"/>
                  </a:cubicBezTo>
                  <a:cubicBezTo>
                    <a:pt x="1551" y="428"/>
                    <a:pt x="1217" y="33"/>
                    <a:pt x="852" y="2"/>
                  </a:cubicBezTo>
                  <a:cubicBezTo>
                    <a:pt x="832" y="1"/>
                    <a:pt x="812" y="0"/>
                    <a:pt x="7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 flipH="1">
              <a:off x="1119541" y="4323359"/>
              <a:ext cx="51540" cy="45049"/>
            </a:xfrm>
            <a:custGeom>
              <a:avLst/>
              <a:gdLst/>
              <a:ahLst/>
              <a:cxnLst/>
              <a:rect l="l" t="t" r="r" b="b"/>
              <a:pathLst>
                <a:path w="1612" h="1409" extrusionOk="0">
                  <a:moveTo>
                    <a:pt x="825" y="1"/>
                  </a:moveTo>
                  <a:cubicBezTo>
                    <a:pt x="675" y="1"/>
                    <a:pt x="522" y="47"/>
                    <a:pt x="396" y="136"/>
                  </a:cubicBezTo>
                  <a:cubicBezTo>
                    <a:pt x="92" y="349"/>
                    <a:pt x="1" y="835"/>
                    <a:pt x="244" y="1109"/>
                  </a:cubicBezTo>
                  <a:cubicBezTo>
                    <a:pt x="370" y="1306"/>
                    <a:pt x="581" y="1408"/>
                    <a:pt x="795" y="1408"/>
                  </a:cubicBezTo>
                  <a:cubicBezTo>
                    <a:pt x="943" y="1408"/>
                    <a:pt x="1092" y="1360"/>
                    <a:pt x="1216" y="1260"/>
                  </a:cubicBezTo>
                  <a:cubicBezTo>
                    <a:pt x="1520" y="1048"/>
                    <a:pt x="1612" y="592"/>
                    <a:pt x="1368" y="288"/>
                  </a:cubicBezTo>
                  <a:cubicBezTo>
                    <a:pt x="1244" y="93"/>
                    <a:pt x="1037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 flipH="1">
              <a:off x="1677387" y="4715911"/>
              <a:ext cx="35010" cy="32068"/>
            </a:xfrm>
            <a:custGeom>
              <a:avLst/>
              <a:gdLst/>
              <a:ahLst/>
              <a:cxnLst/>
              <a:rect l="l" t="t" r="r" b="b"/>
              <a:pathLst>
                <a:path w="1095" h="1003" extrusionOk="0">
                  <a:moveTo>
                    <a:pt x="532" y="0"/>
                  </a:moveTo>
                  <a:cubicBezTo>
                    <a:pt x="476" y="0"/>
                    <a:pt x="419" y="10"/>
                    <a:pt x="365" y="30"/>
                  </a:cubicBezTo>
                  <a:cubicBezTo>
                    <a:pt x="91" y="91"/>
                    <a:pt x="0" y="395"/>
                    <a:pt x="61" y="669"/>
                  </a:cubicBezTo>
                  <a:cubicBezTo>
                    <a:pt x="132" y="882"/>
                    <a:pt x="332" y="1002"/>
                    <a:pt x="532" y="1002"/>
                  </a:cubicBezTo>
                  <a:cubicBezTo>
                    <a:pt x="589" y="1002"/>
                    <a:pt x="645" y="993"/>
                    <a:pt x="699" y="973"/>
                  </a:cubicBezTo>
                  <a:cubicBezTo>
                    <a:pt x="973" y="912"/>
                    <a:pt x="1094" y="608"/>
                    <a:pt x="1003" y="334"/>
                  </a:cubicBezTo>
                  <a:cubicBezTo>
                    <a:pt x="932" y="121"/>
                    <a:pt x="732" y="0"/>
                    <a:pt x="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 flipH="1">
              <a:off x="350832" y="3104208"/>
              <a:ext cx="93328" cy="82937"/>
            </a:xfrm>
            <a:custGeom>
              <a:avLst/>
              <a:gdLst/>
              <a:ahLst/>
              <a:cxnLst/>
              <a:rect l="l" t="t" r="r" b="b"/>
              <a:pathLst>
                <a:path w="2919" h="2594" extrusionOk="0">
                  <a:moveTo>
                    <a:pt x="1461" y="1"/>
                  </a:moveTo>
                  <a:cubicBezTo>
                    <a:pt x="1008" y="1"/>
                    <a:pt x="564" y="245"/>
                    <a:pt x="335" y="704"/>
                  </a:cubicBezTo>
                  <a:cubicBezTo>
                    <a:pt x="0" y="1312"/>
                    <a:pt x="213" y="2102"/>
                    <a:pt x="851" y="2437"/>
                  </a:cubicBezTo>
                  <a:cubicBezTo>
                    <a:pt x="1044" y="2543"/>
                    <a:pt x="1258" y="2594"/>
                    <a:pt x="1471" y="2594"/>
                  </a:cubicBezTo>
                  <a:cubicBezTo>
                    <a:pt x="1930" y="2594"/>
                    <a:pt x="2386" y="2356"/>
                    <a:pt x="2614" y="1920"/>
                  </a:cubicBezTo>
                  <a:cubicBezTo>
                    <a:pt x="2918" y="1251"/>
                    <a:pt x="2675" y="461"/>
                    <a:pt x="2067" y="157"/>
                  </a:cubicBezTo>
                  <a:cubicBezTo>
                    <a:pt x="1877" y="52"/>
                    <a:pt x="1668" y="1"/>
                    <a:pt x="14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 flipH="1">
              <a:off x="402340" y="2956079"/>
              <a:ext cx="53490" cy="46808"/>
            </a:xfrm>
            <a:custGeom>
              <a:avLst/>
              <a:gdLst/>
              <a:ahLst/>
              <a:cxnLst/>
              <a:rect l="l" t="t" r="r" b="b"/>
              <a:pathLst>
                <a:path w="1673" h="1464" extrusionOk="0">
                  <a:moveTo>
                    <a:pt x="872" y="1"/>
                  </a:moveTo>
                  <a:cubicBezTo>
                    <a:pt x="609" y="1"/>
                    <a:pt x="343" y="146"/>
                    <a:pt x="213" y="383"/>
                  </a:cubicBezTo>
                  <a:cubicBezTo>
                    <a:pt x="1" y="717"/>
                    <a:pt x="153" y="1173"/>
                    <a:pt x="487" y="1386"/>
                  </a:cubicBezTo>
                  <a:cubicBezTo>
                    <a:pt x="594" y="1439"/>
                    <a:pt x="708" y="1464"/>
                    <a:pt x="821" y="1464"/>
                  </a:cubicBezTo>
                  <a:cubicBezTo>
                    <a:pt x="1095" y="1464"/>
                    <a:pt x="1361" y="1318"/>
                    <a:pt x="1490" y="1082"/>
                  </a:cubicBezTo>
                  <a:cubicBezTo>
                    <a:pt x="1672" y="717"/>
                    <a:pt x="1581" y="261"/>
                    <a:pt x="1186" y="79"/>
                  </a:cubicBezTo>
                  <a:cubicBezTo>
                    <a:pt x="1088" y="25"/>
                    <a:pt x="980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 flipH="1">
              <a:off x="529654" y="3172053"/>
              <a:ext cx="35010" cy="30278"/>
            </a:xfrm>
            <a:custGeom>
              <a:avLst/>
              <a:gdLst/>
              <a:ahLst/>
              <a:cxnLst/>
              <a:rect l="l" t="t" r="r" b="b"/>
              <a:pathLst>
                <a:path w="1095" h="947" extrusionOk="0">
                  <a:moveTo>
                    <a:pt x="539" y="1"/>
                  </a:moveTo>
                  <a:cubicBezTo>
                    <a:pt x="358" y="1"/>
                    <a:pt x="187" y="82"/>
                    <a:pt x="122" y="254"/>
                  </a:cubicBezTo>
                  <a:cubicBezTo>
                    <a:pt x="0" y="467"/>
                    <a:pt x="61" y="771"/>
                    <a:pt x="304" y="892"/>
                  </a:cubicBezTo>
                  <a:cubicBezTo>
                    <a:pt x="369" y="929"/>
                    <a:pt x="443" y="947"/>
                    <a:pt x="517" y="947"/>
                  </a:cubicBezTo>
                  <a:cubicBezTo>
                    <a:pt x="686" y="947"/>
                    <a:pt x="858" y="857"/>
                    <a:pt x="943" y="710"/>
                  </a:cubicBezTo>
                  <a:cubicBezTo>
                    <a:pt x="1095" y="467"/>
                    <a:pt x="1034" y="163"/>
                    <a:pt x="760" y="41"/>
                  </a:cubicBezTo>
                  <a:cubicBezTo>
                    <a:pt x="689" y="14"/>
                    <a:pt x="613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 flipH="1">
              <a:off x="650158" y="2775882"/>
              <a:ext cx="89427" cy="81658"/>
            </a:xfrm>
            <a:custGeom>
              <a:avLst/>
              <a:gdLst/>
              <a:ahLst/>
              <a:cxnLst/>
              <a:rect l="l" t="t" r="r" b="b"/>
              <a:pathLst>
                <a:path w="2797" h="2554" extrusionOk="0">
                  <a:moveTo>
                    <a:pt x="1398" y="0"/>
                  </a:moveTo>
                  <a:cubicBezTo>
                    <a:pt x="1064" y="0"/>
                    <a:pt x="730" y="122"/>
                    <a:pt x="486" y="365"/>
                  </a:cubicBezTo>
                  <a:cubicBezTo>
                    <a:pt x="0" y="851"/>
                    <a:pt x="0" y="1702"/>
                    <a:pt x="486" y="2189"/>
                  </a:cubicBezTo>
                  <a:cubicBezTo>
                    <a:pt x="730" y="2432"/>
                    <a:pt x="1064" y="2553"/>
                    <a:pt x="1398" y="2553"/>
                  </a:cubicBezTo>
                  <a:cubicBezTo>
                    <a:pt x="1733" y="2553"/>
                    <a:pt x="2067" y="2432"/>
                    <a:pt x="2310" y="2189"/>
                  </a:cubicBezTo>
                  <a:cubicBezTo>
                    <a:pt x="2797" y="1642"/>
                    <a:pt x="2797" y="851"/>
                    <a:pt x="2310" y="365"/>
                  </a:cubicBezTo>
                  <a:cubicBezTo>
                    <a:pt x="2067" y="122"/>
                    <a:pt x="1733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 flipH="1">
              <a:off x="857148" y="2835383"/>
              <a:ext cx="51540" cy="45465"/>
            </a:xfrm>
            <a:custGeom>
              <a:avLst/>
              <a:gdLst/>
              <a:ahLst/>
              <a:cxnLst/>
              <a:rect l="l" t="t" r="r" b="b"/>
              <a:pathLst>
                <a:path w="1612" h="1422" extrusionOk="0">
                  <a:moveTo>
                    <a:pt x="802" y="1"/>
                  </a:moveTo>
                  <a:cubicBezTo>
                    <a:pt x="616" y="1"/>
                    <a:pt x="426" y="69"/>
                    <a:pt x="274" y="206"/>
                  </a:cubicBezTo>
                  <a:cubicBezTo>
                    <a:pt x="0" y="480"/>
                    <a:pt x="0" y="936"/>
                    <a:pt x="274" y="1240"/>
                  </a:cubicBezTo>
                  <a:cubicBezTo>
                    <a:pt x="411" y="1361"/>
                    <a:pt x="585" y="1422"/>
                    <a:pt x="768" y="1422"/>
                  </a:cubicBezTo>
                  <a:cubicBezTo>
                    <a:pt x="950" y="1422"/>
                    <a:pt x="1140" y="1361"/>
                    <a:pt x="1307" y="1240"/>
                  </a:cubicBezTo>
                  <a:cubicBezTo>
                    <a:pt x="1550" y="936"/>
                    <a:pt x="1611" y="480"/>
                    <a:pt x="1307" y="206"/>
                  </a:cubicBezTo>
                  <a:cubicBezTo>
                    <a:pt x="1170" y="69"/>
                    <a:pt x="988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 flipH="1">
              <a:off x="521885" y="2803570"/>
              <a:ext cx="34051" cy="31141"/>
            </a:xfrm>
            <a:custGeom>
              <a:avLst/>
              <a:gdLst/>
              <a:ahLst/>
              <a:cxnLst/>
              <a:rect l="l" t="t" r="r" b="b"/>
              <a:pathLst>
                <a:path w="1065" h="974" extrusionOk="0">
                  <a:moveTo>
                    <a:pt x="518" y="1"/>
                  </a:moveTo>
                  <a:cubicBezTo>
                    <a:pt x="396" y="1"/>
                    <a:pt x="274" y="46"/>
                    <a:pt x="183" y="137"/>
                  </a:cubicBezTo>
                  <a:cubicBezTo>
                    <a:pt x="1" y="320"/>
                    <a:pt x="1" y="624"/>
                    <a:pt x="183" y="836"/>
                  </a:cubicBezTo>
                  <a:cubicBezTo>
                    <a:pt x="274" y="928"/>
                    <a:pt x="396" y="973"/>
                    <a:pt x="518" y="973"/>
                  </a:cubicBezTo>
                  <a:cubicBezTo>
                    <a:pt x="639" y="973"/>
                    <a:pt x="761" y="928"/>
                    <a:pt x="852" y="836"/>
                  </a:cubicBezTo>
                  <a:cubicBezTo>
                    <a:pt x="1065" y="624"/>
                    <a:pt x="1065" y="320"/>
                    <a:pt x="852" y="137"/>
                  </a:cubicBezTo>
                  <a:cubicBezTo>
                    <a:pt x="761" y="46"/>
                    <a:pt x="639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 flipH="1">
              <a:off x="6483061" y="418230"/>
              <a:ext cx="58350" cy="5835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426" y="1"/>
                    <a:pt x="1" y="426"/>
                    <a:pt x="1" y="912"/>
                  </a:cubicBezTo>
                  <a:cubicBezTo>
                    <a:pt x="1" y="1429"/>
                    <a:pt x="426" y="1824"/>
                    <a:pt x="913" y="1824"/>
                  </a:cubicBezTo>
                  <a:cubicBezTo>
                    <a:pt x="1399" y="1824"/>
                    <a:pt x="1824" y="1429"/>
                    <a:pt x="1824" y="912"/>
                  </a:cubicBezTo>
                  <a:cubicBezTo>
                    <a:pt x="1824" y="426"/>
                    <a:pt x="1399" y="1"/>
                    <a:pt x="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 flipH="1">
              <a:off x="6362557" y="481408"/>
              <a:ext cx="27241" cy="2724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0" y="213"/>
                    <a:pt x="0" y="426"/>
                  </a:cubicBezTo>
                  <a:cubicBezTo>
                    <a:pt x="0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213"/>
                    <a:pt x="639" y="0"/>
                    <a:pt x="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 flipH="1">
              <a:off x="6340208" y="619401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39" y="0"/>
                    <a:pt x="0" y="639"/>
                    <a:pt x="0" y="1459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280"/>
                    <a:pt x="2949" y="1459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 flipH="1">
              <a:off x="7070045" y="1312309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700" y="1"/>
                    <a:pt x="1" y="669"/>
                    <a:pt x="1" y="1490"/>
                  </a:cubicBezTo>
                  <a:cubicBezTo>
                    <a:pt x="1" y="2280"/>
                    <a:pt x="669" y="2979"/>
                    <a:pt x="1490" y="2979"/>
                  </a:cubicBezTo>
                  <a:cubicBezTo>
                    <a:pt x="2341" y="2979"/>
                    <a:pt x="2979" y="2280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 flipH="1">
              <a:off x="7648267" y="1890532"/>
              <a:ext cx="95278" cy="95278"/>
            </a:xfrm>
            <a:custGeom>
              <a:avLst/>
              <a:gdLst/>
              <a:ahLst/>
              <a:cxnLst/>
              <a:rect l="l" t="t" r="r" b="b"/>
              <a:pathLst>
                <a:path w="2980" h="2980" extrusionOk="0">
                  <a:moveTo>
                    <a:pt x="1490" y="1"/>
                  </a:moveTo>
                  <a:cubicBezTo>
                    <a:pt x="699" y="1"/>
                    <a:pt x="0" y="639"/>
                    <a:pt x="0" y="1490"/>
                  </a:cubicBezTo>
                  <a:cubicBezTo>
                    <a:pt x="0" y="2281"/>
                    <a:pt x="669" y="2980"/>
                    <a:pt x="1490" y="2980"/>
                  </a:cubicBezTo>
                  <a:cubicBezTo>
                    <a:pt x="2310" y="2980"/>
                    <a:pt x="2979" y="2341"/>
                    <a:pt x="2979" y="1490"/>
                  </a:cubicBezTo>
                  <a:cubicBezTo>
                    <a:pt x="2979" y="700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 flipH="1">
              <a:off x="7070026" y="1976951"/>
              <a:ext cx="95278" cy="94319"/>
            </a:xfrm>
            <a:custGeom>
              <a:avLst/>
              <a:gdLst/>
              <a:ahLst/>
              <a:cxnLst/>
              <a:rect l="l" t="t" r="r" b="b"/>
              <a:pathLst>
                <a:path w="2980" h="2950" extrusionOk="0">
                  <a:moveTo>
                    <a:pt x="1490" y="1"/>
                  </a:moveTo>
                  <a:cubicBezTo>
                    <a:pt x="700" y="1"/>
                    <a:pt x="1" y="639"/>
                    <a:pt x="1" y="1490"/>
                  </a:cubicBezTo>
                  <a:cubicBezTo>
                    <a:pt x="1" y="2280"/>
                    <a:pt x="670" y="2949"/>
                    <a:pt x="1490" y="2949"/>
                  </a:cubicBezTo>
                  <a:cubicBezTo>
                    <a:pt x="2311" y="2949"/>
                    <a:pt x="2980" y="2280"/>
                    <a:pt x="2980" y="1490"/>
                  </a:cubicBezTo>
                  <a:cubicBezTo>
                    <a:pt x="2980" y="669"/>
                    <a:pt x="2341" y="1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 flipH="1">
              <a:off x="8585125" y="484317"/>
              <a:ext cx="94287" cy="94287"/>
            </a:xfrm>
            <a:custGeom>
              <a:avLst/>
              <a:gdLst/>
              <a:ahLst/>
              <a:cxnLst/>
              <a:rect l="l" t="t" r="r" b="b"/>
              <a:pathLst>
                <a:path w="2949" h="2949" extrusionOk="0">
                  <a:moveTo>
                    <a:pt x="1490" y="0"/>
                  </a:moveTo>
                  <a:cubicBezTo>
                    <a:pt x="669" y="0"/>
                    <a:pt x="0" y="639"/>
                    <a:pt x="0" y="1490"/>
                  </a:cubicBezTo>
                  <a:cubicBezTo>
                    <a:pt x="0" y="2280"/>
                    <a:pt x="639" y="2949"/>
                    <a:pt x="1490" y="2949"/>
                  </a:cubicBezTo>
                  <a:cubicBezTo>
                    <a:pt x="2310" y="2949"/>
                    <a:pt x="2949" y="2311"/>
                    <a:pt x="2949" y="1490"/>
                  </a:cubicBezTo>
                  <a:cubicBezTo>
                    <a:pt x="2949" y="669"/>
                    <a:pt x="231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1"/>
            <p:cNvSpPr/>
            <p:nvPr/>
          </p:nvSpPr>
          <p:spPr>
            <a:xfrm flipH="1">
              <a:off x="2498585" y="932316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45" y="1"/>
                  </a:moveTo>
                  <a:cubicBezTo>
                    <a:pt x="1186" y="1"/>
                    <a:pt x="1" y="1186"/>
                    <a:pt x="1" y="2676"/>
                  </a:cubicBezTo>
                  <a:cubicBezTo>
                    <a:pt x="1" y="4135"/>
                    <a:pt x="1186" y="5320"/>
                    <a:pt x="264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1"/>
            <p:cNvSpPr/>
            <p:nvPr/>
          </p:nvSpPr>
          <p:spPr>
            <a:xfrm flipH="1">
              <a:off x="8362596" y="369530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216" y="1"/>
                    <a:pt x="0" y="1186"/>
                    <a:pt x="0" y="2676"/>
                  </a:cubicBezTo>
                  <a:cubicBezTo>
                    <a:pt x="0" y="4135"/>
                    <a:pt x="1216" y="5320"/>
                    <a:pt x="2675" y="5320"/>
                  </a:cubicBezTo>
                  <a:cubicBezTo>
                    <a:pt x="4134" y="5320"/>
                    <a:pt x="5320" y="4135"/>
                    <a:pt x="5320" y="2676"/>
                  </a:cubicBezTo>
                  <a:cubicBezTo>
                    <a:pt x="5320" y="1186"/>
                    <a:pt x="413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 flipH="1">
              <a:off x="8973847" y="2570811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5" y="1"/>
                    <a:pt x="0" y="1186"/>
                    <a:pt x="0" y="2676"/>
                  </a:cubicBezTo>
                  <a:cubicBezTo>
                    <a:pt x="0" y="4165"/>
                    <a:pt x="1185" y="5320"/>
                    <a:pt x="2675" y="5320"/>
                  </a:cubicBezTo>
                  <a:cubicBezTo>
                    <a:pt x="4134" y="5320"/>
                    <a:pt x="5319" y="4165"/>
                    <a:pt x="5319" y="2676"/>
                  </a:cubicBezTo>
                  <a:cubicBezTo>
                    <a:pt x="5319" y="1186"/>
                    <a:pt x="4103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 flipH="1">
              <a:off x="8865013" y="1200565"/>
              <a:ext cx="171085" cy="170094"/>
            </a:xfrm>
            <a:custGeom>
              <a:avLst/>
              <a:gdLst/>
              <a:ahLst/>
              <a:cxnLst/>
              <a:rect l="l" t="t" r="r" b="b"/>
              <a:pathLst>
                <a:path w="5351" h="5320" extrusionOk="0">
                  <a:moveTo>
                    <a:pt x="2676" y="0"/>
                  </a:moveTo>
                  <a:cubicBezTo>
                    <a:pt x="1186" y="0"/>
                    <a:pt x="1" y="1185"/>
                    <a:pt x="1" y="2675"/>
                  </a:cubicBezTo>
                  <a:cubicBezTo>
                    <a:pt x="1" y="4164"/>
                    <a:pt x="1186" y="5319"/>
                    <a:pt x="2676" y="5319"/>
                  </a:cubicBezTo>
                  <a:cubicBezTo>
                    <a:pt x="4165" y="5319"/>
                    <a:pt x="5351" y="4164"/>
                    <a:pt x="5351" y="2675"/>
                  </a:cubicBezTo>
                  <a:cubicBezTo>
                    <a:pt x="5351" y="1185"/>
                    <a:pt x="4165" y="0"/>
                    <a:pt x="2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 flipH="1">
              <a:off x="1000993" y="203471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0" y="1186"/>
                    <a:pt x="0" y="2645"/>
                  </a:cubicBezTo>
                  <a:cubicBezTo>
                    <a:pt x="0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86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 flipH="1">
              <a:off x="1608917" y="4244478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1"/>
                  </a:moveTo>
                  <a:cubicBezTo>
                    <a:pt x="1186" y="1"/>
                    <a:pt x="1" y="1186"/>
                    <a:pt x="1" y="2675"/>
                  </a:cubicBezTo>
                  <a:cubicBezTo>
                    <a:pt x="1" y="4134"/>
                    <a:pt x="118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 flipH="1">
              <a:off x="8578792" y="4284711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86"/>
                    <a:pt x="1" y="267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75"/>
                  </a:cubicBezTo>
                  <a:cubicBezTo>
                    <a:pt x="5320" y="118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 flipH="1">
              <a:off x="6398526" y="129968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0"/>
                  </a:moveTo>
                  <a:cubicBezTo>
                    <a:pt x="1186" y="0"/>
                    <a:pt x="1" y="1186"/>
                    <a:pt x="1" y="2645"/>
                  </a:cubicBezTo>
                  <a:cubicBezTo>
                    <a:pt x="1" y="4104"/>
                    <a:pt x="1186" y="5320"/>
                    <a:pt x="2675" y="5320"/>
                  </a:cubicBezTo>
                  <a:cubicBezTo>
                    <a:pt x="4134" y="5320"/>
                    <a:pt x="5320" y="4104"/>
                    <a:pt x="5320" y="2645"/>
                  </a:cubicBezTo>
                  <a:cubicBezTo>
                    <a:pt x="5320" y="1186"/>
                    <a:pt x="4134" y="0"/>
                    <a:pt x="26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 flipH="1">
              <a:off x="7361602" y="3260118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0"/>
                  </a:moveTo>
                  <a:cubicBezTo>
                    <a:pt x="1186" y="0"/>
                    <a:pt x="1" y="1155"/>
                    <a:pt x="1" y="2645"/>
                  </a:cubicBezTo>
                  <a:cubicBezTo>
                    <a:pt x="1" y="4134"/>
                    <a:pt x="1186" y="5319"/>
                    <a:pt x="2645" y="5319"/>
                  </a:cubicBezTo>
                  <a:cubicBezTo>
                    <a:pt x="4134" y="5319"/>
                    <a:pt x="5320" y="4134"/>
                    <a:pt x="5320" y="2645"/>
                  </a:cubicBezTo>
                  <a:cubicBezTo>
                    <a:pt x="5320" y="1155"/>
                    <a:pt x="4134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1"/>
            <p:cNvSpPr/>
            <p:nvPr/>
          </p:nvSpPr>
          <p:spPr>
            <a:xfrm flipH="1">
              <a:off x="981553" y="4599416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75" y="1"/>
                  </a:moveTo>
                  <a:cubicBezTo>
                    <a:pt x="1186" y="1"/>
                    <a:pt x="0" y="1156"/>
                    <a:pt x="0" y="2645"/>
                  </a:cubicBezTo>
                  <a:cubicBezTo>
                    <a:pt x="0" y="4134"/>
                    <a:pt x="1186" y="5320"/>
                    <a:pt x="2675" y="5320"/>
                  </a:cubicBezTo>
                  <a:cubicBezTo>
                    <a:pt x="4134" y="5320"/>
                    <a:pt x="5320" y="4134"/>
                    <a:pt x="5320" y="2645"/>
                  </a:cubicBezTo>
                  <a:cubicBezTo>
                    <a:pt x="5320" y="1156"/>
                    <a:pt x="410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1"/>
            <p:cNvSpPr/>
            <p:nvPr/>
          </p:nvSpPr>
          <p:spPr>
            <a:xfrm flipH="1">
              <a:off x="1111571" y="3546629"/>
              <a:ext cx="170126" cy="170094"/>
            </a:xfrm>
            <a:custGeom>
              <a:avLst/>
              <a:gdLst/>
              <a:ahLst/>
              <a:cxnLst/>
              <a:rect l="l" t="t" r="r" b="b"/>
              <a:pathLst>
                <a:path w="5321" h="5320" extrusionOk="0">
                  <a:moveTo>
                    <a:pt x="2645" y="0"/>
                  </a:moveTo>
                  <a:cubicBezTo>
                    <a:pt x="1156" y="0"/>
                    <a:pt x="1" y="1155"/>
                    <a:pt x="1" y="2645"/>
                  </a:cubicBezTo>
                  <a:cubicBezTo>
                    <a:pt x="1" y="4134"/>
                    <a:pt x="1156" y="5320"/>
                    <a:pt x="2645" y="5320"/>
                  </a:cubicBezTo>
                  <a:cubicBezTo>
                    <a:pt x="4135" y="5320"/>
                    <a:pt x="5320" y="4134"/>
                    <a:pt x="5320" y="2645"/>
                  </a:cubicBezTo>
                  <a:cubicBezTo>
                    <a:pt x="5320" y="1216"/>
                    <a:pt x="4135" y="0"/>
                    <a:pt x="2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 flipH="1">
              <a:off x="1712381" y="636890"/>
              <a:ext cx="170094" cy="170094"/>
            </a:xfrm>
            <a:custGeom>
              <a:avLst/>
              <a:gdLst/>
              <a:ahLst/>
              <a:cxnLst/>
              <a:rect l="l" t="t" r="r" b="b"/>
              <a:pathLst>
                <a:path w="5320" h="5320" extrusionOk="0">
                  <a:moveTo>
                    <a:pt x="2645" y="1"/>
                  </a:moveTo>
                  <a:cubicBezTo>
                    <a:pt x="1156" y="1"/>
                    <a:pt x="1" y="1186"/>
                    <a:pt x="1" y="2675"/>
                  </a:cubicBezTo>
                  <a:cubicBezTo>
                    <a:pt x="1" y="4165"/>
                    <a:pt x="1156" y="5320"/>
                    <a:pt x="2645" y="5320"/>
                  </a:cubicBezTo>
                  <a:cubicBezTo>
                    <a:pt x="4135" y="5320"/>
                    <a:pt x="5320" y="4165"/>
                    <a:pt x="5320" y="2675"/>
                  </a:cubicBezTo>
                  <a:cubicBezTo>
                    <a:pt x="5320" y="1216"/>
                    <a:pt x="4135" y="1"/>
                    <a:pt x="2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 flipH="1">
              <a:off x="8071621" y="4284684"/>
              <a:ext cx="170094" cy="170126"/>
            </a:xfrm>
            <a:custGeom>
              <a:avLst/>
              <a:gdLst/>
              <a:ahLst/>
              <a:cxnLst/>
              <a:rect l="l" t="t" r="r" b="b"/>
              <a:pathLst>
                <a:path w="5320" h="5321" extrusionOk="0">
                  <a:moveTo>
                    <a:pt x="2675" y="1"/>
                  </a:moveTo>
                  <a:cubicBezTo>
                    <a:pt x="1186" y="1"/>
                    <a:pt x="0" y="1186"/>
                    <a:pt x="0" y="2676"/>
                  </a:cubicBezTo>
                  <a:cubicBezTo>
                    <a:pt x="0" y="4165"/>
                    <a:pt x="1186" y="5320"/>
                    <a:pt x="2675" y="5320"/>
                  </a:cubicBezTo>
                  <a:cubicBezTo>
                    <a:pt x="4164" y="5320"/>
                    <a:pt x="5319" y="4165"/>
                    <a:pt x="5319" y="2676"/>
                  </a:cubicBezTo>
                  <a:cubicBezTo>
                    <a:pt x="5319" y="1217"/>
                    <a:pt x="4164" y="1"/>
                    <a:pt x="2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1"/>
            <p:cNvSpPr/>
            <p:nvPr/>
          </p:nvSpPr>
          <p:spPr>
            <a:xfrm flipH="1">
              <a:off x="6886363" y="826391"/>
              <a:ext cx="87509" cy="87509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368" y="1"/>
                  </a:moveTo>
                  <a:cubicBezTo>
                    <a:pt x="609" y="1"/>
                    <a:pt x="1" y="609"/>
                    <a:pt x="1" y="1369"/>
                  </a:cubicBezTo>
                  <a:cubicBezTo>
                    <a:pt x="1" y="2128"/>
                    <a:pt x="609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6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1"/>
            <p:cNvSpPr/>
            <p:nvPr/>
          </p:nvSpPr>
          <p:spPr>
            <a:xfrm flipH="1">
              <a:off x="468427" y="631071"/>
              <a:ext cx="87509" cy="87477"/>
            </a:xfrm>
            <a:custGeom>
              <a:avLst/>
              <a:gdLst/>
              <a:ahLst/>
              <a:cxnLst/>
              <a:rect l="l" t="t" r="r" b="b"/>
              <a:pathLst>
                <a:path w="2737" h="2736" extrusionOk="0">
                  <a:moveTo>
                    <a:pt x="1369" y="0"/>
                  </a:moveTo>
                  <a:cubicBezTo>
                    <a:pt x="609" y="0"/>
                    <a:pt x="1" y="608"/>
                    <a:pt x="1" y="1368"/>
                  </a:cubicBezTo>
                  <a:cubicBezTo>
                    <a:pt x="1" y="2128"/>
                    <a:pt x="609" y="2736"/>
                    <a:pt x="1369" y="2736"/>
                  </a:cubicBezTo>
                  <a:cubicBezTo>
                    <a:pt x="2129" y="2736"/>
                    <a:pt x="2737" y="2128"/>
                    <a:pt x="2737" y="1368"/>
                  </a:cubicBezTo>
                  <a:cubicBezTo>
                    <a:pt x="2737" y="608"/>
                    <a:pt x="2129" y="0"/>
                    <a:pt x="1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 flipH="1">
              <a:off x="8527799" y="1798227"/>
              <a:ext cx="87477" cy="87477"/>
            </a:xfrm>
            <a:custGeom>
              <a:avLst/>
              <a:gdLst/>
              <a:ahLst/>
              <a:cxnLst/>
              <a:rect l="l" t="t" r="r" b="b"/>
              <a:pathLst>
                <a:path w="2736" h="2736" extrusionOk="0">
                  <a:moveTo>
                    <a:pt x="1368" y="0"/>
                  </a:moveTo>
                  <a:cubicBezTo>
                    <a:pt x="608" y="0"/>
                    <a:pt x="0" y="608"/>
                    <a:pt x="0" y="1368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8"/>
                  </a:cubicBezTo>
                  <a:cubicBezTo>
                    <a:pt x="2736" y="608"/>
                    <a:pt x="2128" y="0"/>
                    <a:pt x="1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1"/>
            <p:cNvSpPr/>
            <p:nvPr/>
          </p:nvSpPr>
          <p:spPr>
            <a:xfrm flipH="1">
              <a:off x="1555907" y="2393939"/>
              <a:ext cx="87477" cy="87509"/>
            </a:xfrm>
            <a:custGeom>
              <a:avLst/>
              <a:gdLst/>
              <a:ahLst/>
              <a:cxnLst/>
              <a:rect l="l" t="t" r="r" b="b"/>
              <a:pathLst>
                <a:path w="2736" h="2737" extrusionOk="0">
                  <a:moveTo>
                    <a:pt x="1368" y="1"/>
                  </a:moveTo>
                  <a:cubicBezTo>
                    <a:pt x="608" y="1"/>
                    <a:pt x="0" y="609"/>
                    <a:pt x="0" y="1369"/>
                  </a:cubicBezTo>
                  <a:cubicBezTo>
                    <a:pt x="0" y="2128"/>
                    <a:pt x="608" y="2736"/>
                    <a:pt x="1368" y="2736"/>
                  </a:cubicBezTo>
                  <a:cubicBezTo>
                    <a:pt x="2128" y="2736"/>
                    <a:pt x="2736" y="2128"/>
                    <a:pt x="2736" y="1369"/>
                  </a:cubicBezTo>
                  <a:cubicBezTo>
                    <a:pt x="2736" y="609"/>
                    <a:pt x="2128" y="1"/>
                    <a:pt x="1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1"/>
            <p:cNvSpPr/>
            <p:nvPr/>
          </p:nvSpPr>
          <p:spPr>
            <a:xfrm flipH="1">
              <a:off x="7798671" y="4814539"/>
              <a:ext cx="51540" cy="5154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2" y="1"/>
                  </a:moveTo>
                  <a:cubicBezTo>
                    <a:pt x="396" y="1"/>
                    <a:pt x="1" y="335"/>
                    <a:pt x="1" y="791"/>
                  </a:cubicBezTo>
                  <a:cubicBezTo>
                    <a:pt x="1" y="1216"/>
                    <a:pt x="366" y="1612"/>
                    <a:pt x="822" y="1612"/>
                  </a:cubicBezTo>
                  <a:cubicBezTo>
                    <a:pt x="1217" y="1612"/>
                    <a:pt x="1612" y="1247"/>
                    <a:pt x="1612" y="791"/>
                  </a:cubicBezTo>
                  <a:cubicBezTo>
                    <a:pt x="1581" y="335"/>
                    <a:pt x="1217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 flipH="1">
              <a:off x="7682036" y="4156033"/>
              <a:ext cx="95278" cy="88436"/>
            </a:xfrm>
            <a:custGeom>
              <a:avLst/>
              <a:gdLst/>
              <a:ahLst/>
              <a:cxnLst/>
              <a:rect l="l" t="t" r="r" b="b"/>
              <a:pathLst>
                <a:path w="2980" h="2766" extrusionOk="0">
                  <a:moveTo>
                    <a:pt x="1501" y="0"/>
                  </a:moveTo>
                  <a:cubicBezTo>
                    <a:pt x="835" y="0"/>
                    <a:pt x="258" y="462"/>
                    <a:pt x="122" y="1143"/>
                  </a:cubicBezTo>
                  <a:cubicBezTo>
                    <a:pt x="1" y="1903"/>
                    <a:pt x="517" y="2602"/>
                    <a:pt x="1277" y="2754"/>
                  </a:cubicBezTo>
                  <a:cubicBezTo>
                    <a:pt x="1338" y="2762"/>
                    <a:pt x="1399" y="2765"/>
                    <a:pt x="1459" y="2765"/>
                  </a:cubicBezTo>
                  <a:cubicBezTo>
                    <a:pt x="2142" y="2765"/>
                    <a:pt x="2718" y="2298"/>
                    <a:pt x="2858" y="1599"/>
                  </a:cubicBezTo>
                  <a:cubicBezTo>
                    <a:pt x="2979" y="840"/>
                    <a:pt x="2493" y="110"/>
                    <a:pt x="1733" y="19"/>
                  </a:cubicBezTo>
                  <a:cubicBezTo>
                    <a:pt x="1655" y="6"/>
                    <a:pt x="1577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 flipH="1">
              <a:off x="2032106" y="1414014"/>
              <a:ext cx="95246" cy="88436"/>
            </a:xfrm>
            <a:custGeom>
              <a:avLst/>
              <a:gdLst/>
              <a:ahLst/>
              <a:cxnLst/>
              <a:rect l="l" t="t" r="r" b="b"/>
              <a:pathLst>
                <a:path w="2979" h="2766" extrusionOk="0">
                  <a:moveTo>
                    <a:pt x="1550" y="0"/>
                  </a:moveTo>
                  <a:cubicBezTo>
                    <a:pt x="863" y="0"/>
                    <a:pt x="261" y="467"/>
                    <a:pt x="122" y="1166"/>
                  </a:cubicBezTo>
                  <a:cubicBezTo>
                    <a:pt x="0" y="1926"/>
                    <a:pt x="517" y="2655"/>
                    <a:pt x="1277" y="2747"/>
                  </a:cubicBezTo>
                  <a:cubicBezTo>
                    <a:pt x="1355" y="2759"/>
                    <a:pt x="1432" y="2765"/>
                    <a:pt x="1508" y="2765"/>
                  </a:cubicBezTo>
                  <a:cubicBezTo>
                    <a:pt x="2169" y="2765"/>
                    <a:pt x="2721" y="2304"/>
                    <a:pt x="2857" y="1622"/>
                  </a:cubicBezTo>
                  <a:cubicBezTo>
                    <a:pt x="2979" y="862"/>
                    <a:pt x="2492" y="163"/>
                    <a:pt x="1733" y="11"/>
                  </a:cubicBezTo>
                  <a:cubicBezTo>
                    <a:pt x="1671" y="4"/>
                    <a:pt x="1610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 flipH="1">
              <a:off x="947535" y="3232993"/>
              <a:ext cx="94287" cy="88468"/>
            </a:xfrm>
            <a:custGeom>
              <a:avLst/>
              <a:gdLst/>
              <a:ahLst/>
              <a:cxnLst/>
              <a:rect l="l" t="t" r="r" b="b"/>
              <a:pathLst>
                <a:path w="2949" h="2767" extrusionOk="0">
                  <a:moveTo>
                    <a:pt x="1470" y="1"/>
                  </a:moveTo>
                  <a:cubicBezTo>
                    <a:pt x="804" y="1"/>
                    <a:pt x="228" y="463"/>
                    <a:pt x="91" y="1144"/>
                  </a:cubicBezTo>
                  <a:cubicBezTo>
                    <a:pt x="0" y="1904"/>
                    <a:pt x="486" y="2603"/>
                    <a:pt x="1246" y="2755"/>
                  </a:cubicBezTo>
                  <a:cubicBezTo>
                    <a:pt x="1308" y="2763"/>
                    <a:pt x="1368" y="2766"/>
                    <a:pt x="1428" y="2766"/>
                  </a:cubicBezTo>
                  <a:cubicBezTo>
                    <a:pt x="2111" y="2766"/>
                    <a:pt x="2687" y="2299"/>
                    <a:pt x="2827" y="1600"/>
                  </a:cubicBezTo>
                  <a:cubicBezTo>
                    <a:pt x="2948" y="840"/>
                    <a:pt x="2462" y="172"/>
                    <a:pt x="1702" y="20"/>
                  </a:cubicBezTo>
                  <a:cubicBezTo>
                    <a:pt x="1624" y="7"/>
                    <a:pt x="1546" y="1"/>
                    <a:pt x="1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 flipH="1">
              <a:off x="311953" y="1601308"/>
              <a:ext cx="95278" cy="88660"/>
            </a:xfrm>
            <a:custGeom>
              <a:avLst/>
              <a:gdLst/>
              <a:ahLst/>
              <a:cxnLst/>
              <a:rect l="l" t="t" r="r" b="b"/>
              <a:pathLst>
                <a:path w="2980" h="2773" extrusionOk="0">
                  <a:moveTo>
                    <a:pt x="1501" y="1"/>
                  </a:moveTo>
                  <a:cubicBezTo>
                    <a:pt x="835" y="1"/>
                    <a:pt x="258" y="462"/>
                    <a:pt x="122" y="1144"/>
                  </a:cubicBezTo>
                  <a:cubicBezTo>
                    <a:pt x="0" y="1904"/>
                    <a:pt x="517" y="2633"/>
                    <a:pt x="1277" y="2755"/>
                  </a:cubicBezTo>
                  <a:cubicBezTo>
                    <a:pt x="1352" y="2767"/>
                    <a:pt x="1425" y="2773"/>
                    <a:pt x="1498" y="2773"/>
                  </a:cubicBezTo>
                  <a:cubicBezTo>
                    <a:pt x="2163" y="2773"/>
                    <a:pt x="2721" y="2285"/>
                    <a:pt x="2858" y="1600"/>
                  </a:cubicBezTo>
                  <a:cubicBezTo>
                    <a:pt x="2979" y="840"/>
                    <a:pt x="2493" y="171"/>
                    <a:pt x="1733" y="19"/>
                  </a:cubicBezTo>
                  <a:cubicBezTo>
                    <a:pt x="1655" y="7"/>
                    <a:pt x="1577" y="1"/>
                    <a:pt x="1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 flipH="1">
              <a:off x="2690995" y="485916"/>
              <a:ext cx="94287" cy="88436"/>
            </a:xfrm>
            <a:custGeom>
              <a:avLst/>
              <a:gdLst/>
              <a:ahLst/>
              <a:cxnLst/>
              <a:rect l="l" t="t" r="r" b="b"/>
              <a:pathLst>
                <a:path w="2949" h="2766" extrusionOk="0">
                  <a:moveTo>
                    <a:pt x="1520" y="0"/>
                  </a:moveTo>
                  <a:cubicBezTo>
                    <a:pt x="838" y="0"/>
                    <a:pt x="261" y="468"/>
                    <a:pt x="122" y="1166"/>
                  </a:cubicBezTo>
                  <a:cubicBezTo>
                    <a:pt x="0" y="1926"/>
                    <a:pt x="486" y="2595"/>
                    <a:pt x="1246" y="2747"/>
                  </a:cubicBezTo>
                  <a:cubicBezTo>
                    <a:pt x="1325" y="2759"/>
                    <a:pt x="1402" y="2765"/>
                    <a:pt x="1479" y="2765"/>
                  </a:cubicBezTo>
                  <a:cubicBezTo>
                    <a:pt x="2144" y="2765"/>
                    <a:pt x="2721" y="2304"/>
                    <a:pt x="2857" y="1622"/>
                  </a:cubicBezTo>
                  <a:cubicBezTo>
                    <a:pt x="2949" y="862"/>
                    <a:pt x="2462" y="163"/>
                    <a:pt x="1702" y="11"/>
                  </a:cubicBezTo>
                  <a:cubicBezTo>
                    <a:pt x="1641" y="4"/>
                    <a:pt x="158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 flipH="1">
              <a:off x="8299419" y="2384954"/>
              <a:ext cx="54449" cy="50357"/>
            </a:xfrm>
            <a:custGeom>
              <a:avLst/>
              <a:gdLst/>
              <a:ahLst/>
              <a:cxnLst/>
              <a:rect l="l" t="t" r="r" b="b"/>
              <a:pathLst>
                <a:path w="1703" h="1575" extrusionOk="0">
                  <a:moveTo>
                    <a:pt x="871" y="0"/>
                  </a:moveTo>
                  <a:cubicBezTo>
                    <a:pt x="507" y="0"/>
                    <a:pt x="145" y="285"/>
                    <a:pt x="62" y="647"/>
                  </a:cubicBezTo>
                  <a:cubicBezTo>
                    <a:pt x="1" y="1072"/>
                    <a:pt x="305" y="1498"/>
                    <a:pt x="700" y="1558"/>
                  </a:cubicBezTo>
                  <a:cubicBezTo>
                    <a:pt x="755" y="1569"/>
                    <a:pt x="809" y="1575"/>
                    <a:pt x="861" y="1575"/>
                  </a:cubicBezTo>
                  <a:cubicBezTo>
                    <a:pt x="1247" y="1575"/>
                    <a:pt x="1562" y="1294"/>
                    <a:pt x="1642" y="920"/>
                  </a:cubicBezTo>
                  <a:cubicBezTo>
                    <a:pt x="1703" y="495"/>
                    <a:pt x="1399" y="99"/>
                    <a:pt x="973" y="8"/>
                  </a:cubicBezTo>
                  <a:cubicBezTo>
                    <a:pt x="939" y="3"/>
                    <a:pt x="905" y="0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 flipH="1">
              <a:off x="8918007" y="3941077"/>
              <a:ext cx="65128" cy="63306"/>
            </a:xfrm>
            <a:custGeom>
              <a:avLst/>
              <a:gdLst/>
              <a:ahLst/>
              <a:cxnLst/>
              <a:rect l="l" t="t" r="r" b="b"/>
              <a:pathLst>
                <a:path w="2037" h="1980" extrusionOk="0">
                  <a:moveTo>
                    <a:pt x="1065" y="1"/>
                  </a:moveTo>
                  <a:cubicBezTo>
                    <a:pt x="571" y="1"/>
                    <a:pt x="118" y="358"/>
                    <a:pt x="31" y="884"/>
                  </a:cubicBezTo>
                  <a:cubicBezTo>
                    <a:pt x="0" y="1401"/>
                    <a:pt x="365" y="1887"/>
                    <a:pt x="912" y="1978"/>
                  </a:cubicBezTo>
                  <a:cubicBezTo>
                    <a:pt x="932" y="1979"/>
                    <a:pt x="952" y="1980"/>
                    <a:pt x="972" y="1980"/>
                  </a:cubicBezTo>
                  <a:cubicBezTo>
                    <a:pt x="1468" y="1980"/>
                    <a:pt x="1948" y="1623"/>
                    <a:pt x="2006" y="1097"/>
                  </a:cubicBezTo>
                  <a:cubicBezTo>
                    <a:pt x="2037" y="580"/>
                    <a:pt x="1672" y="63"/>
                    <a:pt x="1125" y="2"/>
                  </a:cubicBezTo>
                  <a:cubicBezTo>
                    <a:pt x="1105" y="1"/>
                    <a:pt x="1085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flipH="1">
              <a:off x="821211" y="2187844"/>
              <a:ext cx="37919" cy="36161"/>
            </a:xfrm>
            <a:custGeom>
              <a:avLst/>
              <a:gdLst/>
              <a:ahLst/>
              <a:cxnLst/>
              <a:rect l="l" t="t" r="r" b="b"/>
              <a:pathLst>
                <a:path w="1186" h="1131" extrusionOk="0">
                  <a:moveTo>
                    <a:pt x="618" y="0"/>
                  </a:moveTo>
                  <a:cubicBezTo>
                    <a:pt x="335" y="0"/>
                    <a:pt x="90" y="233"/>
                    <a:pt x="61" y="520"/>
                  </a:cubicBezTo>
                  <a:cubicBezTo>
                    <a:pt x="0" y="824"/>
                    <a:pt x="244" y="1097"/>
                    <a:pt x="548" y="1128"/>
                  </a:cubicBezTo>
                  <a:cubicBezTo>
                    <a:pt x="567" y="1130"/>
                    <a:pt x="586" y="1130"/>
                    <a:pt x="605" y="1130"/>
                  </a:cubicBezTo>
                  <a:cubicBezTo>
                    <a:pt x="885" y="1130"/>
                    <a:pt x="1127" y="924"/>
                    <a:pt x="1155" y="611"/>
                  </a:cubicBezTo>
                  <a:cubicBezTo>
                    <a:pt x="1186" y="337"/>
                    <a:pt x="973" y="64"/>
                    <a:pt x="669" y="3"/>
                  </a:cubicBezTo>
                  <a:cubicBezTo>
                    <a:pt x="652" y="1"/>
                    <a:pt x="635" y="0"/>
                    <a:pt x="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flipH="1">
              <a:off x="7492605" y="2502349"/>
              <a:ext cx="658953" cy="618956"/>
            </a:xfrm>
            <a:custGeom>
              <a:avLst/>
              <a:gdLst/>
              <a:ahLst/>
              <a:cxnLst/>
              <a:rect l="l" t="t" r="r" b="b"/>
              <a:pathLst>
                <a:path w="20610" h="19359" extrusionOk="0">
                  <a:moveTo>
                    <a:pt x="10791" y="6017"/>
                  </a:moveTo>
                  <a:lnTo>
                    <a:pt x="11187" y="7415"/>
                  </a:lnTo>
                  <a:lnTo>
                    <a:pt x="10457" y="8327"/>
                  </a:lnTo>
                  <a:lnTo>
                    <a:pt x="10032" y="7263"/>
                  </a:lnTo>
                  <a:lnTo>
                    <a:pt x="10791" y="6017"/>
                  </a:lnTo>
                  <a:close/>
                  <a:moveTo>
                    <a:pt x="7752" y="7445"/>
                  </a:moveTo>
                  <a:lnTo>
                    <a:pt x="8816" y="7749"/>
                  </a:lnTo>
                  <a:lnTo>
                    <a:pt x="9241" y="8813"/>
                  </a:lnTo>
                  <a:lnTo>
                    <a:pt x="8694" y="8752"/>
                  </a:lnTo>
                  <a:lnTo>
                    <a:pt x="7752" y="7445"/>
                  </a:lnTo>
                  <a:close/>
                  <a:moveTo>
                    <a:pt x="12250" y="8205"/>
                  </a:moveTo>
                  <a:lnTo>
                    <a:pt x="13345" y="8266"/>
                  </a:lnTo>
                  <a:lnTo>
                    <a:pt x="12038" y="9208"/>
                  </a:lnTo>
                  <a:lnTo>
                    <a:pt x="11521" y="9117"/>
                  </a:lnTo>
                  <a:lnTo>
                    <a:pt x="12250" y="8205"/>
                  </a:lnTo>
                  <a:close/>
                  <a:moveTo>
                    <a:pt x="8542" y="10029"/>
                  </a:moveTo>
                  <a:lnTo>
                    <a:pt x="9089" y="10120"/>
                  </a:lnTo>
                  <a:lnTo>
                    <a:pt x="8360" y="11032"/>
                  </a:lnTo>
                  <a:lnTo>
                    <a:pt x="7266" y="11002"/>
                  </a:lnTo>
                  <a:lnTo>
                    <a:pt x="8542" y="10029"/>
                  </a:lnTo>
                  <a:close/>
                  <a:moveTo>
                    <a:pt x="11369" y="10394"/>
                  </a:moveTo>
                  <a:lnTo>
                    <a:pt x="11886" y="10454"/>
                  </a:lnTo>
                  <a:lnTo>
                    <a:pt x="12858" y="11761"/>
                  </a:lnTo>
                  <a:lnTo>
                    <a:pt x="12858" y="11761"/>
                  </a:lnTo>
                  <a:lnTo>
                    <a:pt x="11794" y="11458"/>
                  </a:lnTo>
                  <a:lnTo>
                    <a:pt x="11369" y="10394"/>
                  </a:lnTo>
                  <a:close/>
                  <a:moveTo>
                    <a:pt x="10153" y="10910"/>
                  </a:moveTo>
                  <a:lnTo>
                    <a:pt x="10579" y="11974"/>
                  </a:lnTo>
                  <a:lnTo>
                    <a:pt x="9819" y="13220"/>
                  </a:lnTo>
                  <a:lnTo>
                    <a:pt x="9424" y="11822"/>
                  </a:lnTo>
                  <a:lnTo>
                    <a:pt x="10153" y="10910"/>
                  </a:lnTo>
                  <a:close/>
                  <a:moveTo>
                    <a:pt x="6651" y="0"/>
                  </a:moveTo>
                  <a:cubicBezTo>
                    <a:pt x="6563" y="0"/>
                    <a:pt x="6472" y="19"/>
                    <a:pt x="6384" y="59"/>
                  </a:cubicBezTo>
                  <a:cubicBezTo>
                    <a:pt x="6050" y="211"/>
                    <a:pt x="5898" y="546"/>
                    <a:pt x="6050" y="880"/>
                  </a:cubicBezTo>
                  <a:lnTo>
                    <a:pt x="6931" y="3038"/>
                  </a:lnTo>
                  <a:lnTo>
                    <a:pt x="5807" y="2582"/>
                  </a:lnTo>
                  <a:cubicBezTo>
                    <a:pt x="5720" y="2542"/>
                    <a:pt x="5630" y="2524"/>
                    <a:pt x="5544" y="2524"/>
                  </a:cubicBezTo>
                  <a:cubicBezTo>
                    <a:pt x="5299" y="2524"/>
                    <a:pt x="5076" y="2677"/>
                    <a:pt x="4986" y="2947"/>
                  </a:cubicBezTo>
                  <a:cubicBezTo>
                    <a:pt x="4834" y="3281"/>
                    <a:pt x="4986" y="3646"/>
                    <a:pt x="5320" y="3767"/>
                  </a:cubicBezTo>
                  <a:lnTo>
                    <a:pt x="7600" y="4710"/>
                  </a:lnTo>
                  <a:lnTo>
                    <a:pt x="8208" y="6290"/>
                  </a:lnTo>
                  <a:lnTo>
                    <a:pt x="8208" y="6290"/>
                  </a:lnTo>
                  <a:lnTo>
                    <a:pt x="6262" y="5743"/>
                  </a:lnTo>
                  <a:cubicBezTo>
                    <a:pt x="6214" y="5731"/>
                    <a:pt x="6164" y="5725"/>
                    <a:pt x="6114" y="5725"/>
                  </a:cubicBezTo>
                  <a:cubicBezTo>
                    <a:pt x="5914" y="5725"/>
                    <a:pt x="5709" y="5822"/>
                    <a:pt x="5563" y="6017"/>
                  </a:cubicBezTo>
                  <a:cubicBezTo>
                    <a:pt x="5411" y="6230"/>
                    <a:pt x="5411" y="6533"/>
                    <a:pt x="5594" y="6777"/>
                  </a:cubicBezTo>
                  <a:lnTo>
                    <a:pt x="6931" y="8509"/>
                  </a:lnTo>
                  <a:lnTo>
                    <a:pt x="6931" y="8509"/>
                  </a:lnTo>
                  <a:lnTo>
                    <a:pt x="4864" y="8266"/>
                  </a:lnTo>
                  <a:lnTo>
                    <a:pt x="3375" y="6290"/>
                  </a:lnTo>
                  <a:cubicBezTo>
                    <a:pt x="3251" y="6113"/>
                    <a:pt x="3065" y="6019"/>
                    <a:pt x="2871" y="6019"/>
                  </a:cubicBezTo>
                  <a:cubicBezTo>
                    <a:pt x="2733" y="6019"/>
                    <a:pt x="2590" y="6067"/>
                    <a:pt x="2463" y="6169"/>
                  </a:cubicBezTo>
                  <a:cubicBezTo>
                    <a:pt x="2159" y="6381"/>
                    <a:pt x="2129" y="6777"/>
                    <a:pt x="2372" y="7081"/>
                  </a:cubicBezTo>
                  <a:lnTo>
                    <a:pt x="3071" y="8023"/>
                  </a:lnTo>
                  <a:lnTo>
                    <a:pt x="761" y="7719"/>
                  </a:lnTo>
                  <a:cubicBezTo>
                    <a:pt x="740" y="7717"/>
                    <a:pt x="719" y="7716"/>
                    <a:pt x="698" y="7716"/>
                  </a:cubicBezTo>
                  <a:cubicBezTo>
                    <a:pt x="385" y="7716"/>
                    <a:pt x="88" y="7926"/>
                    <a:pt x="31" y="8296"/>
                  </a:cubicBezTo>
                  <a:cubicBezTo>
                    <a:pt x="1" y="8631"/>
                    <a:pt x="244" y="8965"/>
                    <a:pt x="609" y="9026"/>
                  </a:cubicBezTo>
                  <a:lnTo>
                    <a:pt x="2889" y="9330"/>
                  </a:lnTo>
                  <a:lnTo>
                    <a:pt x="1946" y="10029"/>
                  </a:lnTo>
                  <a:cubicBezTo>
                    <a:pt x="1642" y="10272"/>
                    <a:pt x="1612" y="10637"/>
                    <a:pt x="1825" y="10941"/>
                  </a:cubicBezTo>
                  <a:cubicBezTo>
                    <a:pt x="1964" y="11127"/>
                    <a:pt x="2174" y="11206"/>
                    <a:pt x="2388" y="11206"/>
                  </a:cubicBezTo>
                  <a:cubicBezTo>
                    <a:pt x="2454" y="11206"/>
                    <a:pt x="2520" y="11198"/>
                    <a:pt x="2585" y="11184"/>
                  </a:cubicBezTo>
                  <a:cubicBezTo>
                    <a:pt x="2615" y="11154"/>
                    <a:pt x="2706" y="11154"/>
                    <a:pt x="2737" y="11093"/>
                  </a:cubicBezTo>
                  <a:lnTo>
                    <a:pt x="4712" y="9634"/>
                  </a:lnTo>
                  <a:lnTo>
                    <a:pt x="6779" y="9877"/>
                  </a:lnTo>
                  <a:lnTo>
                    <a:pt x="5016" y="11214"/>
                  </a:lnTo>
                  <a:cubicBezTo>
                    <a:pt x="4803" y="11366"/>
                    <a:pt x="4712" y="11670"/>
                    <a:pt x="4803" y="11944"/>
                  </a:cubicBezTo>
                  <a:cubicBezTo>
                    <a:pt x="4864" y="12217"/>
                    <a:pt x="5138" y="12400"/>
                    <a:pt x="5411" y="12400"/>
                  </a:cubicBezTo>
                  <a:lnTo>
                    <a:pt x="7417" y="12430"/>
                  </a:lnTo>
                  <a:lnTo>
                    <a:pt x="6384" y="13768"/>
                  </a:lnTo>
                  <a:lnTo>
                    <a:pt x="3922" y="14072"/>
                  </a:lnTo>
                  <a:cubicBezTo>
                    <a:pt x="3588" y="14102"/>
                    <a:pt x="3314" y="14436"/>
                    <a:pt x="3344" y="14801"/>
                  </a:cubicBezTo>
                  <a:cubicBezTo>
                    <a:pt x="3372" y="15104"/>
                    <a:pt x="3674" y="15357"/>
                    <a:pt x="3979" y="15357"/>
                  </a:cubicBezTo>
                  <a:cubicBezTo>
                    <a:pt x="4010" y="15357"/>
                    <a:pt x="4042" y="15354"/>
                    <a:pt x="4074" y="15348"/>
                  </a:cubicBezTo>
                  <a:lnTo>
                    <a:pt x="5259" y="15196"/>
                  </a:lnTo>
                  <a:lnTo>
                    <a:pt x="3800" y="17020"/>
                  </a:lnTo>
                  <a:cubicBezTo>
                    <a:pt x="3588" y="17293"/>
                    <a:pt x="3648" y="17719"/>
                    <a:pt x="3922" y="17932"/>
                  </a:cubicBezTo>
                  <a:cubicBezTo>
                    <a:pt x="4037" y="18028"/>
                    <a:pt x="4177" y="18088"/>
                    <a:pt x="4318" y="18088"/>
                  </a:cubicBezTo>
                  <a:cubicBezTo>
                    <a:pt x="4400" y="18088"/>
                    <a:pt x="4482" y="18068"/>
                    <a:pt x="4560" y="18023"/>
                  </a:cubicBezTo>
                  <a:cubicBezTo>
                    <a:pt x="4682" y="17993"/>
                    <a:pt x="4743" y="17901"/>
                    <a:pt x="4834" y="17841"/>
                  </a:cubicBezTo>
                  <a:lnTo>
                    <a:pt x="6262" y="16017"/>
                  </a:lnTo>
                  <a:lnTo>
                    <a:pt x="6414" y="17172"/>
                  </a:lnTo>
                  <a:cubicBezTo>
                    <a:pt x="6472" y="17516"/>
                    <a:pt x="6773" y="17752"/>
                    <a:pt x="7087" y="17752"/>
                  </a:cubicBezTo>
                  <a:cubicBezTo>
                    <a:pt x="7106" y="17752"/>
                    <a:pt x="7125" y="17751"/>
                    <a:pt x="7144" y="17749"/>
                  </a:cubicBezTo>
                  <a:cubicBezTo>
                    <a:pt x="7235" y="17749"/>
                    <a:pt x="7266" y="17719"/>
                    <a:pt x="7296" y="17719"/>
                  </a:cubicBezTo>
                  <a:cubicBezTo>
                    <a:pt x="7569" y="17597"/>
                    <a:pt x="7721" y="17324"/>
                    <a:pt x="7721" y="17020"/>
                  </a:cubicBezTo>
                  <a:lnTo>
                    <a:pt x="7417" y="14558"/>
                  </a:lnTo>
                  <a:lnTo>
                    <a:pt x="8451" y="13220"/>
                  </a:lnTo>
                  <a:lnTo>
                    <a:pt x="8968" y="15166"/>
                  </a:lnTo>
                  <a:cubicBezTo>
                    <a:pt x="9059" y="15439"/>
                    <a:pt x="9241" y="15622"/>
                    <a:pt x="9515" y="15622"/>
                  </a:cubicBezTo>
                  <a:cubicBezTo>
                    <a:pt x="9545" y="15625"/>
                    <a:pt x="9575" y="15627"/>
                    <a:pt x="9604" y="15627"/>
                  </a:cubicBezTo>
                  <a:cubicBezTo>
                    <a:pt x="9816" y="15627"/>
                    <a:pt x="10020" y="15531"/>
                    <a:pt x="10153" y="15318"/>
                  </a:cubicBezTo>
                  <a:lnTo>
                    <a:pt x="11187" y="13585"/>
                  </a:lnTo>
                  <a:lnTo>
                    <a:pt x="11794" y="15135"/>
                  </a:lnTo>
                  <a:lnTo>
                    <a:pt x="10822" y="17415"/>
                  </a:lnTo>
                  <a:cubicBezTo>
                    <a:pt x="10670" y="17749"/>
                    <a:pt x="10822" y="18145"/>
                    <a:pt x="11187" y="18236"/>
                  </a:cubicBezTo>
                  <a:cubicBezTo>
                    <a:pt x="11275" y="18276"/>
                    <a:pt x="11365" y="18295"/>
                    <a:pt x="11453" y="18295"/>
                  </a:cubicBezTo>
                  <a:cubicBezTo>
                    <a:pt x="11697" y="18295"/>
                    <a:pt x="11918" y="18148"/>
                    <a:pt x="12007" y="17901"/>
                  </a:cubicBezTo>
                  <a:lnTo>
                    <a:pt x="12463" y="16807"/>
                  </a:lnTo>
                  <a:lnTo>
                    <a:pt x="13345" y="18965"/>
                  </a:lnTo>
                  <a:cubicBezTo>
                    <a:pt x="13457" y="19211"/>
                    <a:pt x="13667" y="19359"/>
                    <a:pt x="13904" y="19359"/>
                  </a:cubicBezTo>
                  <a:cubicBezTo>
                    <a:pt x="13989" y="19359"/>
                    <a:pt x="14077" y="19340"/>
                    <a:pt x="14165" y="19300"/>
                  </a:cubicBezTo>
                  <a:cubicBezTo>
                    <a:pt x="14500" y="19148"/>
                    <a:pt x="14652" y="18813"/>
                    <a:pt x="14500" y="18479"/>
                  </a:cubicBezTo>
                  <a:lnTo>
                    <a:pt x="13649" y="16290"/>
                  </a:lnTo>
                  <a:lnTo>
                    <a:pt x="13649" y="16290"/>
                  </a:lnTo>
                  <a:lnTo>
                    <a:pt x="14743" y="16746"/>
                  </a:lnTo>
                  <a:cubicBezTo>
                    <a:pt x="14819" y="16792"/>
                    <a:pt x="14902" y="16815"/>
                    <a:pt x="14986" y="16815"/>
                  </a:cubicBezTo>
                  <a:cubicBezTo>
                    <a:pt x="15070" y="16815"/>
                    <a:pt x="15153" y="16792"/>
                    <a:pt x="15229" y="16746"/>
                  </a:cubicBezTo>
                  <a:cubicBezTo>
                    <a:pt x="15381" y="16686"/>
                    <a:pt x="15503" y="16564"/>
                    <a:pt x="15594" y="16412"/>
                  </a:cubicBezTo>
                  <a:cubicBezTo>
                    <a:pt x="15746" y="16078"/>
                    <a:pt x="15594" y="15683"/>
                    <a:pt x="15229" y="15591"/>
                  </a:cubicBezTo>
                  <a:lnTo>
                    <a:pt x="12950" y="14619"/>
                  </a:lnTo>
                  <a:lnTo>
                    <a:pt x="12342" y="13069"/>
                  </a:lnTo>
                  <a:lnTo>
                    <a:pt x="14317" y="13616"/>
                  </a:lnTo>
                  <a:cubicBezTo>
                    <a:pt x="14380" y="13628"/>
                    <a:pt x="14438" y="13636"/>
                    <a:pt x="14495" y="13636"/>
                  </a:cubicBezTo>
                  <a:cubicBezTo>
                    <a:pt x="14575" y="13636"/>
                    <a:pt x="14654" y="13621"/>
                    <a:pt x="14743" y="13585"/>
                  </a:cubicBezTo>
                  <a:cubicBezTo>
                    <a:pt x="14864" y="13524"/>
                    <a:pt x="14956" y="13464"/>
                    <a:pt x="15047" y="13342"/>
                  </a:cubicBezTo>
                  <a:cubicBezTo>
                    <a:pt x="15199" y="13129"/>
                    <a:pt x="15199" y="12825"/>
                    <a:pt x="15016" y="12582"/>
                  </a:cubicBezTo>
                  <a:lnTo>
                    <a:pt x="13679" y="10850"/>
                  </a:lnTo>
                  <a:lnTo>
                    <a:pt x="15746" y="11093"/>
                  </a:lnTo>
                  <a:lnTo>
                    <a:pt x="17205" y="13069"/>
                  </a:lnTo>
                  <a:cubicBezTo>
                    <a:pt x="17367" y="13254"/>
                    <a:pt x="17583" y="13334"/>
                    <a:pt x="17784" y="13334"/>
                  </a:cubicBezTo>
                  <a:cubicBezTo>
                    <a:pt x="17847" y="13334"/>
                    <a:pt x="17907" y="13326"/>
                    <a:pt x="17965" y="13312"/>
                  </a:cubicBezTo>
                  <a:cubicBezTo>
                    <a:pt x="18026" y="13251"/>
                    <a:pt x="18086" y="13251"/>
                    <a:pt x="18117" y="13220"/>
                  </a:cubicBezTo>
                  <a:cubicBezTo>
                    <a:pt x="18421" y="13008"/>
                    <a:pt x="18482" y="12613"/>
                    <a:pt x="18238" y="12309"/>
                  </a:cubicBezTo>
                  <a:lnTo>
                    <a:pt x="17509" y="11366"/>
                  </a:lnTo>
                  <a:lnTo>
                    <a:pt x="19789" y="11670"/>
                  </a:lnTo>
                  <a:cubicBezTo>
                    <a:pt x="19910" y="11670"/>
                    <a:pt x="20032" y="11670"/>
                    <a:pt x="20153" y="11640"/>
                  </a:cubicBezTo>
                  <a:cubicBezTo>
                    <a:pt x="20336" y="11549"/>
                    <a:pt x="20518" y="11366"/>
                    <a:pt x="20518" y="11154"/>
                  </a:cubicBezTo>
                  <a:cubicBezTo>
                    <a:pt x="20609" y="10698"/>
                    <a:pt x="20366" y="10394"/>
                    <a:pt x="20001" y="10303"/>
                  </a:cubicBezTo>
                  <a:lnTo>
                    <a:pt x="17661" y="9999"/>
                  </a:lnTo>
                  <a:lnTo>
                    <a:pt x="18634" y="9269"/>
                  </a:lnTo>
                  <a:cubicBezTo>
                    <a:pt x="18937" y="9056"/>
                    <a:pt x="18968" y="8661"/>
                    <a:pt x="18725" y="8357"/>
                  </a:cubicBezTo>
                  <a:cubicBezTo>
                    <a:pt x="18603" y="8183"/>
                    <a:pt x="18420" y="8098"/>
                    <a:pt x="18230" y="8098"/>
                  </a:cubicBezTo>
                  <a:cubicBezTo>
                    <a:pt x="18088" y="8098"/>
                    <a:pt x="17942" y="8145"/>
                    <a:pt x="17813" y="8236"/>
                  </a:cubicBezTo>
                  <a:lnTo>
                    <a:pt x="15837" y="9725"/>
                  </a:lnTo>
                  <a:lnTo>
                    <a:pt x="13801" y="9451"/>
                  </a:lnTo>
                  <a:lnTo>
                    <a:pt x="15533" y="8144"/>
                  </a:lnTo>
                  <a:cubicBezTo>
                    <a:pt x="15776" y="7992"/>
                    <a:pt x="15837" y="7688"/>
                    <a:pt x="15776" y="7415"/>
                  </a:cubicBezTo>
                  <a:cubicBezTo>
                    <a:pt x="15685" y="7141"/>
                    <a:pt x="15442" y="6959"/>
                    <a:pt x="15168" y="6959"/>
                  </a:cubicBezTo>
                  <a:lnTo>
                    <a:pt x="13162" y="6929"/>
                  </a:lnTo>
                  <a:lnTo>
                    <a:pt x="14165" y="5591"/>
                  </a:lnTo>
                  <a:lnTo>
                    <a:pt x="16658" y="5287"/>
                  </a:lnTo>
                  <a:cubicBezTo>
                    <a:pt x="16719" y="5287"/>
                    <a:pt x="16749" y="5257"/>
                    <a:pt x="16810" y="5257"/>
                  </a:cubicBezTo>
                  <a:cubicBezTo>
                    <a:pt x="17053" y="5135"/>
                    <a:pt x="17205" y="4862"/>
                    <a:pt x="17205" y="4558"/>
                  </a:cubicBezTo>
                  <a:cubicBezTo>
                    <a:pt x="17176" y="4240"/>
                    <a:pt x="16873" y="3978"/>
                    <a:pt x="16557" y="3978"/>
                  </a:cubicBezTo>
                  <a:cubicBezTo>
                    <a:pt x="16540" y="3978"/>
                    <a:pt x="16523" y="3979"/>
                    <a:pt x="16506" y="3980"/>
                  </a:cubicBezTo>
                  <a:lnTo>
                    <a:pt x="15320" y="4132"/>
                  </a:lnTo>
                  <a:lnTo>
                    <a:pt x="16749" y="2308"/>
                  </a:lnTo>
                  <a:cubicBezTo>
                    <a:pt x="16992" y="2065"/>
                    <a:pt x="16901" y="1640"/>
                    <a:pt x="16658" y="1397"/>
                  </a:cubicBezTo>
                  <a:cubicBezTo>
                    <a:pt x="16546" y="1310"/>
                    <a:pt x="16410" y="1269"/>
                    <a:pt x="16273" y="1269"/>
                  </a:cubicBezTo>
                  <a:cubicBezTo>
                    <a:pt x="16073" y="1269"/>
                    <a:pt x="15872" y="1356"/>
                    <a:pt x="15746" y="1518"/>
                  </a:cubicBezTo>
                  <a:lnTo>
                    <a:pt x="14287" y="3342"/>
                  </a:lnTo>
                  <a:lnTo>
                    <a:pt x="14135" y="2156"/>
                  </a:lnTo>
                  <a:cubicBezTo>
                    <a:pt x="14106" y="1841"/>
                    <a:pt x="13780" y="1607"/>
                    <a:pt x="13462" y="1607"/>
                  </a:cubicBezTo>
                  <a:cubicBezTo>
                    <a:pt x="13443" y="1607"/>
                    <a:pt x="13424" y="1608"/>
                    <a:pt x="13405" y="1609"/>
                  </a:cubicBezTo>
                  <a:cubicBezTo>
                    <a:pt x="13071" y="1640"/>
                    <a:pt x="12798" y="1974"/>
                    <a:pt x="12828" y="2339"/>
                  </a:cubicBezTo>
                  <a:lnTo>
                    <a:pt x="13132" y="4801"/>
                  </a:lnTo>
                  <a:lnTo>
                    <a:pt x="12129" y="6138"/>
                  </a:lnTo>
                  <a:lnTo>
                    <a:pt x="11582" y="4193"/>
                  </a:lnTo>
                  <a:cubicBezTo>
                    <a:pt x="11521" y="3919"/>
                    <a:pt x="11339" y="3737"/>
                    <a:pt x="11065" y="3737"/>
                  </a:cubicBezTo>
                  <a:cubicBezTo>
                    <a:pt x="11031" y="3733"/>
                    <a:pt x="10998" y="3731"/>
                    <a:pt x="10965" y="3731"/>
                  </a:cubicBezTo>
                  <a:cubicBezTo>
                    <a:pt x="10733" y="3731"/>
                    <a:pt x="10533" y="3828"/>
                    <a:pt x="10427" y="4041"/>
                  </a:cubicBezTo>
                  <a:lnTo>
                    <a:pt x="9393" y="5774"/>
                  </a:lnTo>
                  <a:lnTo>
                    <a:pt x="8785" y="4223"/>
                  </a:lnTo>
                  <a:lnTo>
                    <a:pt x="9728" y="1944"/>
                  </a:lnTo>
                  <a:cubicBezTo>
                    <a:pt x="9880" y="1609"/>
                    <a:pt x="9728" y="1214"/>
                    <a:pt x="9393" y="1123"/>
                  </a:cubicBezTo>
                  <a:cubicBezTo>
                    <a:pt x="9305" y="1083"/>
                    <a:pt x="9212" y="1064"/>
                    <a:pt x="9122" y="1064"/>
                  </a:cubicBezTo>
                  <a:cubicBezTo>
                    <a:pt x="8869" y="1064"/>
                    <a:pt x="8632" y="1211"/>
                    <a:pt x="8542" y="1457"/>
                  </a:cubicBezTo>
                  <a:lnTo>
                    <a:pt x="8086" y="2552"/>
                  </a:lnTo>
                  <a:lnTo>
                    <a:pt x="7235" y="394"/>
                  </a:lnTo>
                  <a:cubicBezTo>
                    <a:pt x="7123" y="147"/>
                    <a:pt x="6896" y="0"/>
                    <a:pt x="6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flipH="1">
              <a:off x="-2" y="3657556"/>
              <a:ext cx="364487" cy="330947"/>
            </a:xfrm>
            <a:custGeom>
              <a:avLst/>
              <a:gdLst/>
              <a:ahLst/>
              <a:cxnLst/>
              <a:rect l="l" t="t" r="r" b="b"/>
              <a:pathLst>
                <a:path w="11400" h="10351" extrusionOk="0">
                  <a:moveTo>
                    <a:pt x="6019" y="3245"/>
                  </a:moveTo>
                  <a:lnTo>
                    <a:pt x="6232" y="4066"/>
                  </a:lnTo>
                  <a:lnTo>
                    <a:pt x="5867" y="4552"/>
                  </a:lnTo>
                  <a:lnTo>
                    <a:pt x="5624" y="3975"/>
                  </a:lnTo>
                  <a:lnTo>
                    <a:pt x="6019" y="3245"/>
                  </a:lnTo>
                  <a:close/>
                  <a:moveTo>
                    <a:pt x="4287" y="4096"/>
                  </a:moveTo>
                  <a:lnTo>
                    <a:pt x="4895" y="4248"/>
                  </a:lnTo>
                  <a:lnTo>
                    <a:pt x="5138" y="4796"/>
                  </a:lnTo>
                  <a:lnTo>
                    <a:pt x="5138" y="4796"/>
                  </a:lnTo>
                  <a:lnTo>
                    <a:pt x="4834" y="4765"/>
                  </a:lnTo>
                  <a:lnTo>
                    <a:pt x="4287" y="4096"/>
                  </a:lnTo>
                  <a:close/>
                  <a:moveTo>
                    <a:pt x="6718" y="4492"/>
                  </a:moveTo>
                  <a:lnTo>
                    <a:pt x="7387" y="4522"/>
                  </a:lnTo>
                  <a:lnTo>
                    <a:pt x="6658" y="5039"/>
                  </a:lnTo>
                  <a:lnTo>
                    <a:pt x="6354" y="5008"/>
                  </a:lnTo>
                  <a:lnTo>
                    <a:pt x="6718" y="4492"/>
                  </a:lnTo>
                  <a:close/>
                  <a:moveTo>
                    <a:pt x="4743" y="5495"/>
                  </a:moveTo>
                  <a:lnTo>
                    <a:pt x="5047" y="5525"/>
                  </a:lnTo>
                  <a:lnTo>
                    <a:pt x="4682" y="6042"/>
                  </a:lnTo>
                  <a:lnTo>
                    <a:pt x="4043" y="6042"/>
                  </a:lnTo>
                  <a:lnTo>
                    <a:pt x="4743" y="5495"/>
                  </a:lnTo>
                  <a:close/>
                  <a:moveTo>
                    <a:pt x="6262" y="5738"/>
                  </a:moveTo>
                  <a:lnTo>
                    <a:pt x="6566" y="5768"/>
                  </a:lnTo>
                  <a:lnTo>
                    <a:pt x="7113" y="6437"/>
                  </a:lnTo>
                  <a:lnTo>
                    <a:pt x="7113" y="6437"/>
                  </a:lnTo>
                  <a:lnTo>
                    <a:pt x="6506" y="6285"/>
                  </a:lnTo>
                  <a:lnTo>
                    <a:pt x="6262" y="5738"/>
                  </a:lnTo>
                  <a:close/>
                  <a:moveTo>
                    <a:pt x="5594" y="5951"/>
                  </a:moveTo>
                  <a:lnTo>
                    <a:pt x="5806" y="6528"/>
                  </a:lnTo>
                  <a:lnTo>
                    <a:pt x="5442" y="7258"/>
                  </a:lnTo>
                  <a:lnTo>
                    <a:pt x="5199" y="6437"/>
                  </a:lnTo>
                  <a:lnTo>
                    <a:pt x="5594" y="5951"/>
                  </a:lnTo>
                  <a:close/>
                  <a:moveTo>
                    <a:pt x="3723" y="1"/>
                  </a:moveTo>
                  <a:cubicBezTo>
                    <a:pt x="3679" y="1"/>
                    <a:pt x="3633" y="8"/>
                    <a:pt x="3588" y="23"/>
                  </a:cubicBezTo>
                  <a:cubicBezTo>
                    <a:pt x="3375" y="84"/>
                    <a:pt x="3314" y="297"/>
                    <a:pt x="3375" y="479"/>
                  </a:cubicBezTo>
                  <a:lnTo>
                    <a:pt x="3891" y="1665"/>
                  </a:lnTo>
                  <a:lnTo>
                    <a:pt x="3284" y="1391"/>
                  </a:lnTo>
                  <a:cubicBezTo>
                    <a:pt x="3230" y="1376"/>
                    <a:pt x="3179" y="1368"/>
                    <a:pt x="3131" y="1368"/>
                  </a:cubicBezTo>
                  <a:cubicBezTo>
                    <a:pt x="2985" y="1368"/>
                    <a:pt x="2866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1" y="3397"/>
                  </a:lnTo>
                  <a:lnTo>
                    <a:pt x="4591" y="3397"/>
                  </a:lnTo>
                  <a:lnTo>
                    <a:pt x="3527" y="3093"/>
                  </a:lnTo>
                  <a:cubicBezTo>
                    <a:pt x="3493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1" y="3367"/>
                    <a:pt x="3071" y="3549"/>
                    <a:pt x="3162" y="3671"/>
                  </a:cubicBezTo>
                  <a:lnTo>
                    <a:pt x="3861" y="4613"/>
                  </a:ln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8" y="3231"/>
                    <a:pt x="1619" y="3231"/>
                  </a:cubicBezTo>
                  <a:cubicBezTo>
                    <a:pt x="1542" y="3231"/>
                    <a:pt x="1462" y="3255"/>
                    <a:pt x="1399" y="3306"/>
                  </a:cubicBezTo>
                  <a:cubicBezTo>
                    <a:pt x="1247" y="3397"/>
                    <a:pt x="1217" y="3641"/>
                    <a:pt x="1338" y="3793"/>
                  </a:cubicBezTo>
                  <a:lnTo>
                    <a:pt x="1703" y="4309"/>
                  </a:lnTo>
                  <a:lnTo>
                    <a:pt x="457" y="4127"/>
                  </a:lnTo>
                  <a:cubicBezTo>
                    <a:pt x="441" y="4124"/>
                    <a:pt x="425" y="4123"/>
                    <a:pt x="409" y="4123"/>
                  </a:cubicBezTo>
                  <a:cubicBezTo>
                    <a:pt x="239" y="4123"/>
                    <a:pt x="59" y="4264"/>
                    <a:pt x="31" y="4431"/>
                  </a:cubicBezTo>
                  <a:cubicBezTo>
                    <a:pt x="1" y="4613"/>
                    <a:pt x="153" y="4826"/>
                    <a:pt x="335" y="4856"/>
                  </a:cubicBezTo>
                  <a:lnTo>
                    <a:pt x="1581" y="5039"/>
                  </a:lnTo>
                  <a:lnTo>
                    <a:pt x="1065" y="5434"/>
                  </a:lnTo>
                  <a:cubicBezTo>
                    <a:pt x="913" y="5525"/>
                    <a:pt x="882" y="5768"/>
                    <a:pt x="974" y="5920"/>
                  </a:cubicBezTo>
                  <a:cubicBezTo>
                    <a:pt x="1063" y="6009"/>
                    <a:pt x="1168" y="6066"/>
                    <a:pt x="1277" y="6066"/>
                  </a:cubicBezTo>
                  <a:cubicBezTo>
                    <a:pt x="1318" y="6066"/>
                    <a:pt x="1358" y="6058"/>
                    <a:pt x="1399" y="6042"/>
                  </a:cubicBezTo>
                  <a:cubicBezTo>
                    <a:pt x="1429" y="6042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7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7" y="7349"/>
                  </a:lnTo>
                  <a:lnTo>
                    <a:pt x="2159" y="7501"/>
                  </a:lnTo>
                  <a:cubicBezTo>
                    <a:pt x="1977" y="7562"/>
                    <a:pt x="1825" y="7683"/>
                    <a:pt x="1855" y="7896"/>
                  </a:cubicBezTo>
                  <a:cubicBezTo>
                    <a:pt x="1883" y="8063"/>
                    <a:pt x="2012" y="8204"/>
                    <a:pt x="2196" y="8204"/>
                  </a:cubicBezTo>
                  <a:cubicBezTo>
                    <a:pt x="2214" y="8204"/>
                    <a:pt x="2232" y="8202"/>
                    <a:pt x="2250" y="8200"/>
                  </a:cubicBezTo>
                  <a:lnTo>
                    <a:pt x="2888" y="8109"/>
                  </a:lnTo>
                  <a:lnTo>
                    <a:pt x="2888" y="8109"/>
                  </a:lnTo>
                  <a:lnTo>
                    <a:pt x="2098" y="9142"/>
                  </a:lnTo>
                  <a:cubicBezTo>
                    <a:pt x="1977" y="9294"/>
                    <a:pt x="2007" y="9537"/>
                    <a:pt x="2159" y="9628"/>
                  </a:cubicBezTo>
                  <a:cubicBezTo>
                    <a:pt x="2237" y="9687"/>
                    <a:pt x="2316" y="9721"/>
                    <a:pt x="2386" y="9721"/>
                  </a:cubicBezTo>
                  <a:cubicBezTo>
                    <a:pt x="2425" y="9721"/>
                    <a:pt x="2461" y="9711"/>
                    <a:pt x="2493" y="9689"/>
                  </a:cubicBezTo>
                  <a:cubicBezTo>
                    <a:pt x="2554" y="9628"/>
                    <a:pt x="2615" y="9598"/>
                    <a:pt x="2645" y="9568"/>
                  </a:cubicBezTo>
                  <a:lnTo>
                    <a:pt x="3466" y="8534"/>
                  </a:lnTo>
                  <a:lnTo>
                    <a:pt x="3527" y="9173"/>
                  </a:lnTo>
                  <a:cubicBezTo>
                    <a:pt x="3553" y="9353"/>
                    <a:pt x="3666" y="9490"/>
                    <a:pt x="3830" y="9490"/>
                  </a:cubicBezTo>
                  <a:cubicBezTo>
                    <a:pt x="3859" y="9490"/>
                    <a:pt x="3890" y="9486"/>
                    <a:pt x="3922" y="9476"/>
                  </a:cubicBezTo>
                  <a:cubicBezTo>
                    <a:pt x="3952" y="9476"/>
                    <a:pt x="3983" y="9476"/>
                    <a:pt x="3983" y="9446"/>
                  </a:cubicBezTo>
                  <a:cubicBezTo>
                    <a:pt x="4135" y="9385"/>
                    <a:pt x="4226" y="9203"/>
                    <a:pt x="4226" y="9081"/>
                  </a:cubicBezTo>
                  <a:lnTo>
                    <a:pt x="4074" y="7683"/>
                  </a:lnTo>
                  <a:lnTo>
                    <a:pt x="4651" y="6984"/>
                  </a:lnTo>
                  <a:lnTo>
                    <a:pt x="4955" y="8048"/>
                  </a:lnTo>
                  <a:cubicBezTo>
                    <a:pt x="4986" y="8200"/>
                    <a:pt x="5077" y="8261"/>
                    <a:pt x="5229" y="8321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3" y="8327"/>
                    <a:pt x="5515" y="8248"/>
                    <a:pt x="5594" y="8169"/>
                  </a:cubicBezTo>
                  <a:lnTo>
                    <a:pt x="6141" y="7197"/>
                  </a:lnTo>
                  <a:lnTo>
                    <a:pt x="6506" y="8048"/>
                  </a:lnTo>
                  <a:lnTo>
                    <a:pt x="5958" y="9294"/>
                  </a:lnTo>
                  <a:cubicBezTo>
                    <a:pt x="5898" y="9476"/>
                    <a:pt x="5958" y="9689"/>
                    <a:pt x="6141" y="9750"/>
                  </a:cubicBezTo>
                  <a:cubicBezTo>
                    <a:pt x="6198" y="9774"/>
                    <a:pt x="6253" y="9786"/>
                    <a:pt x="6304" y="9786"/>
                  </a:cubicBezTo>
                  <a:cubicBezTo>
                    <a:pt x="6443" y="9786"/>
                    <a:pt x="6552" y="9701"/>
                    <a:pt x="6597" y="9568"/>
                  </a:cubicBezTo>
                  <a:lnTo>
                    <a:pt x="6870" y="8960"/>
                  </a:lnTo>
                  <a:lnTo>
                    <a:pt x="7357" y="10145"/>
                  </a:lnTo>
                  <a:cubicBezTo>
                    <a:pt x="7425" y="10282"/>
                    <a:pt x="7545" y="10350"/>
                    <a:pt x="7690" y="10350"/>
                  </a:cubicBezTo>
                  <a:cubicBezTo>
                    <a:pt x="7738" y="10350"/>
                    <a:pt x="7790" y="10343"/>
                    <a:pt x="7843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9" y="8686"/>
                  </a:lnTo>
                  <a:lnTo>
                    <a:pt x="8147" y="8960"/>
                  </a:lnTo>
                  <a:cubicBezTo>
                    <a:pt x="8177" y="8975"/>
                    <a:pt x="8223" y="8983"/>
                    <a:pt x="8268" y="8983"/>
                  </a:cubicBezTo>
                  <a:cubicBezTo>
                    <a:pt x="8314" y="8983"/>
                    <a:pt x="8360" y="8975"/>
                    <a:pt x="8390" y="8960"/>
                  </a:cubicBezTo>
                  <a:cubicBezTo>
                    <a:pt x="8481" y="8899"/>
                    <a:pt x="8542" y="8838"/>
                    <a:pt x="8603" y="8777"/>
                  </a:cubicBezTo>
                  <a:cubicBezTo>
                    <a:pt x="8664" y="8565"/>
                    <a:pt x="8603" y="8382"/>
                    <a:pt x="8390" y="8321"/>
                  </a:cubicBezTo>
                  <a:lnTo>
                    <a:pt x="7144" y="7774"/>
                  </a:lnTo>
                  <a:lnTo>
                    <a:pt x="6809" y="6954"/>
                  </a:lnTo>
                  <a:lnTo>
                    <a:pt x="7873" y="7258"/>
                  </a:lnTo>
                  <a:cubicBezTo>
                    <a:pt x="7894" y="7268"/>
                    <a:pt x="7917" y="7271"/>
                    <a:pt x="7942" y="7271"/>
                  </a:cubicBezTo>
                  <a:cubicBezTo>
                    <a:pt x="7992" y="7271"/>
                    <a:pt x="8046" y="7258"/>
                    <a:pt x="8086" y="7258"/>
                  </a:cubicBezTo>
                  <a:cubicBezTo>
                    <a:pt x="8177" y="7197"/>
                    <a:pt x="8208" y="7166"/>
                    <a:pt x="8238" y="7136"/>
                  </a:cubicBezTo>
                  <a:cubicBezTo>
                    <a:pt x="8329" y="7014"/>
                    <a:pt x="8329" y="6832"/>
                    <a:pt x="8238" y="6710"/>
                  </a:cubicBezTo>
                  <a:lnTo>
                    <a:pt x="7539" y="5768"/>
                  </a:lnTo>
                  <a:lnTo>
                    <a:pt x="8664" y="5920"/>
                  </a:lnTo>
                  <a:lnTo>
                    <a:pt x="9515" y="7014"/>
                  </a:lnTo>
                  <a:cubicBezTo>
                    <a:pt x="9581" y="7103"/>
                    <a:pt x="9681" y="7160"/>
                    <a:pt x="9789" y="7160"/>
                  </a:cubicBezTo>
                  <a:cubicBezTo>
                    <a:pt x="9828" y="7160"/>
                    <a:pt x="9869" y="7152"/>
                    <a:pt x="9910" y="7136"/>
                  </a:cubicBezTo>
                  <a:cubicBezTo>
                    <a:pt x="9971" y="7136"/>
                    <a:pt x="9971" y="7075"/>
                    <a:pt x="10001" y="7075"/>
                  </a:cubicBezTo>
                  <a:cubicBezTo>
                    <a:pt x="10153" y="6984"/>
                    <a:pt x="10183" y="6741"/>
                    <a:pt x="10062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5" y="6255"/>
                    <a:pt x="11126" y="6224"/>
                  </a:cubicBezTo>
                  <a:cubicBezTo>
                    <a:pt x="11247" y="6163"/>
                    <a:pt x="11338" y="6072"/>
                    <a:pt x="11369" y="5951"/>
                  </a:cubicBezTo>
                  <a:cubicBezTo>
                    <a:pt x="11399" y="5829"/>
                    <a:pt x="11247" y="5677"/>
                    <a:pt x="11065" y="5647"/>
                  </a:cubicBezTo>
                  <a:lnTo>
                    <a:pt x="9819" y="5464"/>
                  </a:lnTo>
                  <a:lnTo>
                    <a:pt x="10335" y="5069"/>
                  </a:lnTo>
                  <a:cubicBezTo>
                    <a:pt x="10487" y="4978"/>
                    <a:pt x="10518" y="4735"/>
                    <a:pt x="10427" y="4583"/>
                  </a:cubicBezTo>
                  <a:cubicBezTo>
                    <a:pt x="10356" y="4494"/>
                    <a:pt x="10244" y="4447"/>
                    <a:pt x="10132" y="4447"/>
                  </a:cubicBezTo>
                  <a:cubicBezTo>
                    <a:pt x="10053" y="4447"/>
                    <a:pt x="9973" y="4471"/>
                    <a:pt x="9910" y="4522"/>
                  </a:cubicBezTo>
                  <a:lnTo>
                    <a:pt x="8816" y="5343"/>
                  </a:lnTo>
                  <a:lnTo>
                    <a:pt x="7691" y="5191"/>
                  </a:lnTo>
                  <a:lnTo>
                    <a:pt x="8633" y="4461"/>
                  </a:lnTo>
                  <a:cubicBezTo>
                    <a:pt x="8755" y="4400"/>
                    <a:pt x="8816" y="4218"/>
                    <a:pt x="8755" y="4096"/>
                  </a:cubicBezTo>
                  <a:cubicBezTo>
                    <a:pt x="8694" y="3944"/>
                    <a:pt x="8542" y="3853"/>
                    <a:pt x="8390" y="3853"/>
                  </a:cubicBezTo>
                  <a:lnTo>
                    <a:pt x="7296" y="3853"/>
                  </a:lnTo>
                  <a:lnTo>
                    <a:pt x="7873" y="3154"/>
                  </a:lnTo>
                  <a:lnTo>
                    <a:pt x="9241" y="3002"/>
                  </a:lnTo>
                  <a:cubicBezTo>
                    <a:pt x="9272" y="3002"/>
                    <a:pt x="9302" y="3002"/>
                    <a:pt x="9302" y="2941"/>
                  </a:cubicBezTo>
                  <a:cubicBezTo>
                    <a:pt x="9454" y="2881"/>
                    <a:pt x="9545" y="2729"/>
                    <a:pt x="9545" y="2577"/>
                  </a:cubicBezTo>
                  <a:cubicBezTo>
                    <a:pt x="9517" y="2410"/>
                    <a:pt x="9388" y="2269"/>
                    <a:pt x="9204" y="2269"/>
                  </a:cubicBezTo>
                  <a:cubicBezTo>
                    <a:pt x="9186" y="2269"/>
                    <a:pt x="9168" y="2270"/>
                    <a:pt x="9150" y="2273"/>
                  </a:cubicBezTo>
                  <a:lnTo>
                    <a:pt x="8512" y="2334"/>
                  </a:lnTo>
                  <a:lnTo>
                    <a:pt x="9302" y="1330"/>
                  </a:lnTo>
                  <a:cubicBezTo>
                    <a:pt x="9424" y="1178"/>
                    <a:pt x="9393" y="935"/>
                    <a:pt x="9241" y="814"/>
                  </a:cubicBezTo>
                  <a:cubicBezTo>
                    <a:pt x="9184" y="780"/>
                    <a:pt x="9114" y="762"/>
                    <a:pt x="9045" y="762"/>
                  </a:cubicBezTo>
                  <a:cubicBezTo>
                    <a:pt x="8928" y="762"/>
                    <a:pt x="8812" y="810"/>
                    <a:pt x="8755" y="905"/>
                  </a:cubicBezTo>
                  <a:lnTo>
                    <a:pt x="7934" y="1938"/>
                  </a:lnTo>
                  <a:lnTo>
                    <a:pt x="7873" y="1270"/>
                  </a:lnTo>
                  <a:cubicBezTo>
                    <a:pt x="7846" y="1103"/>
                    <a:pt x="7716" y="962"/>
                    <a:pt x="7532" y="962"/>
                  </a:cubicBezTo>
                  <a:cubicBezTo>
                    <a:pt x="7515" y="962"/>
                    <a:pt x="7497" y="963"/>
                    <a:pt x="7478" y="966"/>
                  </a:cubicBezTo>
                  <a:cubicBezTo>
                    <a:pt x="7296" y="1027"/>
                    <a:pt x="7144" y="1178"/>
                    <a:pt x="7174" y="1361"/>
                  </a:cubicBezTo>
                  <a:lnTo>
                    <a:pt x="7326" y="2729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60"/>
                    <a:pt x="6171" y="2030"/>
                  </a:cubicBezTo>
                  <a:cubicBezTo>
                    <a:pt x="6151" y="2025"/>
                    <a:pt x="6131" y="2024"/>
                    <a:pt x="6112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24"/>
                  </a:lnTo>
                  <a:lnTo>
                    <a:pt x="4895" y="2303"/>
                  </a:lnTo>
                  <a:lnTo>
                    <a:pt x="5442" y="1057"/>
                  </a:lnTo>
                  <a:cubicBezTo>
                    <a:pt x="5502" y="844"/>
                    <a:pt x="5442" y="662"/>
                    <a:pt x="5259" y="601"/>
                  </a:cubicBezTo>
                  <a:cubicBezTo>
                    <a:pt x="5202" y="577"/>
                    <a:pt x="5147" y="565"/>
                    <a:pt x="5097" y="565"/>
                  </a:cubicBezTo>
                  <a:cubicBezTo>
                    <a:pt x="4958" y="565"/>
                    <a:pt x="4848" y="650"/>
                    <a:pt x="4803" y="783"/>
                  </a:cubicBezTo>
                  <a:lnTo>
                    <a:pt x="4530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flipH="1">
              <a:off x="92327" y="4566270"/>
              <a:ext cx="363495" cy="331331"/>
            </a:xfrm>
            <a:custGeom>
              <a:avLst/>
              <a:gdLst/>
              <a:ahLst/>
              <a:cxnLst/>
              <a:rect l="l" t="t" r="r" b="b"/>
              <a:pathLst>
                <a:path w="11369" h="10363" extrusionOk="0">
                  <a:moveTo>
                    <a:pt x="5988" y="3197"/>
                  </a:moveTo>
                  <a:lnTo>
                    <a:pt x="6201" y="3987"/>
                  </a:lnTo>
                  <a:lnTo>
                    <a:pt x="5836" y="4474"/>
                  </a:lnTo>
                  <a:lnTo>
                    <a:pt x="5593" y="3926"/>
                  </a:lnTo>
                  <a:lnTo>
                    <a:pt x="5988" y="3197"/>
                  </a:lnTo>
                  <a:close/>
                  <a:moveTo>
                    <a:pt x="4317" y="4018"/>
                  </a:moveTo>
                  <a:lnTo>
                    <a:pt x="4925" y="4170"/>
                  </a:lnTo>
                  <a:lnTo>
                    <a:pt x="5137" y="4747"/>
                  </a:lnTo>
                  <a:lnTo>
                    <a:pt x="4833" y="4717"/>
                  </a:lnTo>
                  <a:lnTo>
                    <a:pt x="4317" y="4018"/>
                  </a:lnTo>
                  <a:close/>
                  <a:moveTo>
                    <a:pt x="7387" y="4443"/>
                  </a:moveTo>
                  <a:lnTo>
                    <a:pt x="6657" y="4990"/>
                  </a:lnTo>
                  <a:lnTo>
                    <a:pt x="6353" y="4929"/>
                  </a:lnTo>
                  <a:lnTo>
                    <a:pt x="6748" y="4443"/>
                  </a:lnTo>
                  <a:close/>
                  <a:moveTo>
                    <a:pt x="4742" y="5446"/>
                  </a:moveTo>
                  <a:lnTo>
                    <a:pt x="5046" y="5477"/>
                  </a:lnTo>
                  <a:lnTo>
                    <a:pt x="4681" y="5963"/>
                  </a:lnTo>
                  <a:lnTo>
                    <a:pt x="4043" y="5963"/>
                  </a:lnTo>
                  <a:lnTo>
                    <a:pt x="4742" y="5446"/>
                  </a:lnTo>
                  <a:close/>
                  <a:moveTo>
                    <a:pt x="6262" y="5659"/>
                  </a:moveTo>
                  <a:lnTo>
                    <a:pt x="6566" y="5689"/>
                  </a:lnTo>
                  <a:lnTo>
                    <a:pt x="7113" y="6388"/>
                  </a:lnTo>
                  <a:lnTo>
                    <a:pt x="6505" y="6236"/>
                  </a:lnTo>
                  <a:lnTo>
                    <a:pt x="6262" y="5659"/>
                  </a:lnTo>
                  <a:close/>
                  <a:moveTo>
                    <a:pt x="5593" y="5902"/>
                  </a:moveTo>
                  <a:lnTo>
                    <a:pt x="5836" y="6449"/>
                  </a:lnTo>
                  <a:lnTo>
                    <a:pt x="5441" y="7179"/>
                  </a:lnTo>
                  <a:lnTo>
                    <a:pt x="5228" y="6388"/>
                  </a:lnTo>
                  <a:lnTo>
                    <a:pt x="5593" y="5902"/>
                  </a:lnTo>
                  <a:close/>
                  <a:moveTo>
                    <a:pt x="3732" y="0"/>
                  </a:moveTo>
                  <a:cubicBezTo>
                    <a:pt x="3685" y="0"/>
                    <a:pt x="3636" y="11"/>
                    <a:pt x="3587" y="36"/>
                  </a:cubicBezTo>
                  <a:cubicBezTo>
                    <a:pt x="3405" y="97"/>
                    <a:pt x="3314" y="309"/>
                    <a:pt x="3405" y="492"/>
                  </a:cubicBezTo>
                  <a:lnTo>
                    <a:pt x="3891" y="1677"/>
                  </a:lnTo>
                  <a:lnTo>
                    <a:pt x="3891" y="1677"/>
                  </a:lnTo>
                  <a:lnTo>
                    <a:pt x="3283" y="1404"/>
                  </a:lnTo>
                  <a:cubicBezTo>
                    <a:pt x="3234" y="1379"/>
                    <a:pt x="3183" y="1368"/>
                    <a:pt x="3134" y="1368"/>
                  </a:cubicBezTo>
                  <a:cubicBezTo>
                    <a:pt x="2998" y="1368"/>
                    <a:pt x="2872" y="1452"/>
                    <a:pt x="2827" y="1586"/>
                  </a:cubicBezTo>
                  <a:cubicBezTo>
                    <a:pt x="2736" y="1768"/>
                    <a:pt x="2827" y="1981"/>
                    <a:pt x="3010" y="2042"/>
                  </a:cubicBezTo>
                  <a:lnTo>
                    <a:pt x="4256" y="2589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099"/>
                    <a:pt x="3488" y="3095"/>
                    <a:pt x="3455" y="3095"/>
                  </a:cubicBezTo>
                  <a:cubicBezTo>
                    <a:pt x="3339" y="3095"/>
                    <a:pt x="3232" y="3140"/>
                    <a:pt x="3162" y="3258"/>
                  </a:cubicBezTo>
                  <a:cubicBezTo>
                    <a:pt x="3101" y="3379"/>
                    <a:pt x="3101" y="3562"/>
                    <a:pt x="3162" y="3683"/>
                  </a:cubicBezTo>
                  <a:lnTo>
                    <a:pt x="3891" y="4626"/>
                  </a:lnTo>
                  <a:lnTo>
                    <a:pt x="3891" y="4626"/>
                  </a:lnTo>
                  <a:lnTo>
                    <a:pt x="2736" y="4474"/>
                  </a:lnTo>
                  <a:lnTo>
                    <a:pt x="1915" y="3379"/>
                  </a:lnTo>
                  <a:cubicBezTo>
                    <a:pt x="1839" y="3284"/>
                    <a:pt x="1728" y="3237"/>
                    <a:pt x="1618" y="3237"/>
                  </a:cubicBezTo>
                  <a:cubicBezTo>
                    <a:pt x="1552" y="3237"/>
                    <a:pt x="1486" y="3254"/>
                    <a:pt x="1429" y="3288"/>
                  </a:cubicBezTo>
                  <a:cubicBezTo>
                    <a:pt x="1277" y="3410"/>
                    <a:pt x="1216" y="3653"/>
                    <a:pt x="1338" y="3805"/>
                  </a:cubicBezTo>
                  <a:lnTo>
                    <a:pt x="1703" y="4322"/>
                  </a:lnTo>
                  <a:lnTo>
                    <a:pt x="456" y="4139"/>
                  </a:lnTo>
                  <a:cubicBezTo>
                    <a:pt x="441" y="4137"/>
                    <a:pt x="425" y="4135"/>
                    <a:pt x="409" y="4135"/>
                  </a:cubicBezTo>
                  <a:cubicBezTo>
                    <a:pt x="244" y="4135"/>
                    <a:pt x="89" y="4277"/>
                    <a:pt x="61" y="4443"/>
                  </a:cubicBezTo>
                  <a:cubicBezTo>
                    <a:pt x="0" y="4626"/>
                    <a:pt x="152" y="4808"/>
                    <a:pt x="335" y="4869"/>
                  </a:cubicBezTo>
                  <a:lnTo>
                    <a:pt x="1611" y="5051"/>
                  </a:lnTo>
                  <a:lnTo>
                    <a:pt x="1064" y="5416"/>
                  </a:lnTo>
                  <a:cubicBezTo>
                    <a:pt x="912" y="5537"/>
                    <a:pt x="882" y="5781"/>
                    <a:pt x="1003" y="5933"/>
                  </a:cubicBezTo>
                  <a:cubicBezTo>
                    <a:pt x="1068" y="5997"/>
                    <a:pt x="1163" y="6061"/>
                    <a:pt x="1267" y="6061"/>
                  </a:cubicBezTo>
                  <a:cubicBezTo>
                    <a:pt x="1310" y="6061"/>
                    <a:pt x="1354" y="6050"/>
                    <a:pt x="1399" y="6024"/>
                  </a:cubicBezTo>
                  <a:cubicBezTo>
                    <a:pt x="1459" y="6024"/>
                    <a:pt x="1459" y="5993"/>
                    <a:pt x="1490" y="5993"/>
                  </a:cubicBezTo>
                  <a:lnTo>
                    <a:pt x="2584" y="5173"/>
                  </a:lnTo>
                  <a:lnTo>
                    <a:pt x="3739" y="5325"/>
                  </a:lnTo>
                  <a:lnTo>
                    <a:pt x="2766" y="6054"/>
                  </a:lnTo>
                  <a:cubicBezTo>
                    <a:pt x="2675" y="6115"/>
                    <a:pt x="2584" y="6297"/>
                    <a:pt x="2675" y="6419"/>
                  </a:cubicBezTo>
                  <a:cubicBezTo>
                    <a:pt x="2706" y="6571"/>
                    <a:pt x="2858" y="6662"/>
                    <a:pt x="3010" y="6662"/>
                  </a:cubicBezTo>
                  <a:lnTo>
                    <a:pt x="4104" y="6662"/>
                  </a:lnTo>
                  <a:lnTo>
                    <a:pt x="3526" y="7361"/>
                  </a:lnTo>
                  <a:lnTo>
                    <a:pt x="2159" y="7513"/>
                  </a:lnTo>
                  <a:cubicBezTo>
                    <a:pt x="1976" y="7544"/>
                    <a:pt x="1824" y="7695"/>
                    <a:pt x="1855" y="7908"/>
                  </a:cubicBezTo>
                  <a:cubicBezTo>
                    <a:pt x="1910" y="8075"/>
                    <a:pt x="2042" y="8216"/>
                    <a:pt x="2203" y="8216"/>
                  </a:cubicBezTo>
                  <a:cubicBezTo>
                    <a:pt x="2218" y="8216"/>
                    <a:pt x="2234" y="8215"/>
                    <a:pt x="2250" y="8212"/>
                  </a:cubicBezTo>
                  <a:lnTo>
                    <a:pt x="2888" y="8121"/>
                  </a:lnTo>
                  <a:lnTo>
                    <a:pt x="2888" y="8121"/>
                  </a:lnTo>
                  <a:lnTo>
                    <a:pt x="2098" y="9154"/>
                  </a:lnTo>
                  <a:cubicBezTo>
                    <a:pt x="1976" y="9306"/>
                    <a:pt x="2007" y="9519"/>
                    <a:pt x="2189" y="9641"/>
                  </a:cubicBezTo>
                  <a:cubicBezTo>
                    <a:pt x="2248" y="9700"/>
                    <a:pt x="2319" y="9733"/>
                    <a:pt x="2395" y="9733"/>
                  </a:cubicBezTo>
                  <a:cubicBezTo>
                    <a:pt x="2437" y="9733"/>
                    <a:pt x="2480" y="9723"/>
                    <a:pt x="2523" y="9702"/>
                  </a:cubicBezTo>
                  <a:cubicBezTo>
                    <a:pt x="2554" y="9641"/>
                    <a:pt x="2614" y="9610"/>
                    <a:pt x="2675" y="9580"/>
                  </a:cubicBezTo>
                  <a:lnTo>
                    <a:pt x="3466" y="8547"/>
                  </a:lnTo>
                  <a:lnTo>
                    <a:pt x="3557" y="9185"/>
                  </a:lnTo>
                  <a:cubicBezTo>
                    <a:pt x="3584" y="9351"/>
                    <a:pt x="3714" y="9493"/>
                    <a:pt x="3875" y="9493"/>
                  </a:cubicBezTo>
                  <a:cubicBezTo>
                    <a:pt x="3890" y="9493"/>
                    <a:pt x="3906" y="9491"/>
                    <a:pt x="3921" y="9489"/>
                  </a:cubicBezTo>
                  <a:cubicBezTo>
                    <a:pt x="3952" y="9489"/>
                    <a:pt x="4013" y="9489"/>
                    <a:pt x="4013" y="9458"/>
                  </a:cubicBezTo>
                  <a:cubicBezTo>
                    <a:pt x="4165" y="9367"/>
                    <a:pt x="4225" y="9215"/>
                    <a:pt x="4225" y="9063"/>
                  </a:cubicBezTo>
                  <a:lnTo>
                    <a:pt x="4073" y="7695"/>
                  </a:lnTo>
                  <a:lnTo>
                    <a:pt x="4651" y="6996"/>
                  </a:lnTo>
                  <a:lnTo>
                    <a:pt x="4955" y="8060"/>
                  </a:lnTo>
                  <a:cubicBezTo>
                    <a:pt x="4985" y="8212"/>
                    <a:pt x="5107" y="8273"/>
                    <a:pt x="5259" y="8303"/>
                  </a:cubicBezTo>
                  <a:cubicBezTo>
                    <a:pt x="5293" y="8317"/>
                    <a:pt x="5326" y="8323"/>
                    <a:pt x="5357" y="8323"/>
                  </a:cubicBezTo>
                  <a:cubicBezTo>
                    <a:pt x="5463" y="8323"/>
                    <a:pt x="5546" y="8252"/>
                    <a:pt x="5593" y="8182"/>
                  </a:cubicBezTo>
                  <a:lnTo>
                    <a:pt x="6171" y="7209"/>
                  </a:lnTo>
                  <a:lnTo>
                    <a:pt x="6505" y="8060"/>
                  </a:lnTo>
                  <a:lnTo>
                    <a:pt x="5988" y="9306"/>
                  </a:lnTo>
                  <a:cubicBezTo>
                    <a:pt x="5897" y="9489"/>
                    <a:pt x="5988" y="9702"/>
                    <a:pt x="6171" y="9762"/>
                  </a:cubicBezTo>
                  <a:cubicBezTo>
                    <a:pt x="6216" y="9778"/>
                    <a:pt x="6262" y="9785"/>
                    <a:pt x="6306" y="9785"/>
                  </a:cubicBezTo>
                  <a:cubicBezTo>
                    <a:pt x="6439" y="9785"/>
                    <a:pt x="6558" y="9717"/>
                    <a:pt x="6627" y="9580"/>
                  </a:cubicBezTo>
                  <a:lnTo>
                    <a:pt x="6900" y="8972"/>
                  </a:lnTo>
                  <a:lnTo>
                    <a:pt x="7387" y="10127"/>
                  </a:lnTo>
                  <a:cubicBezTo>
                    <a:pt x="7433" y="10288"/>
                    <a:pt x="7566" y="10362"/>
                    <a:pt x="7707" y="10362"/>
                  </a:cubicBezTo>
                  <a:cubicBezTo>
                    <a:pt x="7752" y="10362"/>
                    <a:pt x="7798" y="10355"/>
                    <a:pt x="7842" y="10340"/>
                  </a:cubicBezTo>
                  <a:cubicBezTo>
                    <a:pt x="8025" y="10249"/>
                    <a:pt x="8116" y="10066"/>
                    <a:pt x="8025" y="9884"/>
                  </a:cubicBezTo>
                  <a:lnTo>
                    <a:pt x="7539" y="8699"/>
                  </a:lnTo>
                  <a:lnTo>
                    <a:pt x="8146" y="8972"/>
                  </a:lnTo>
                  <a:cubicBezTo>
                    <a:pt x="8177" y="8987"/>
                    <a:pt x="8222" y="8995"/>
                    <a:pt x="8272" y="8995"/>
                  </a:cubicBezTo>
                  <a:cubicBezTo>
                    <a:pt x="8321" y="8995"/>
                    <a:pt x="8374" y="8987"/>
                    <a:pt x="8420" y="8972"/>
                  </a:cubicBezTo>
                  <a:cubicBezTo>
                    <a:pt x="8481" y="8911"/>
                    <a:pt x="8572" y="8851"/>
                    <a:pt x="8602" y="8759"/>
                  </a:cubicBezTo>
                  <a:cubicBezTo>
                    <a:pt x="8663" y="8577"/>
                    <a:pt x="8602" y="8395"/>
                    <a:pt x="8420" y="8303"/>
                  </a:cubicBezTo>
                  <a:lnTo>
                    <a:pt x="7143" y="7787"/>
                  </a:lnTo>
                  <a:lnTo>
                    <a:pt x="6809" y="6966"/>
                  </a:lnTo>
                  <a:lnTo>
                    <a:pt x="7873" y="7270"/>
                  </a:lnTo>
                  <a:cubicBezTo>
                    <a:pt x="7903" y="7280"/>
                    <a:pt x="7930" y="7283"/>
                    <a:pt x="7956" y="7283"/>
                  </a:cubicBezTo>
                  <a:cubicBezTo>
                    <a:pt x="8008" y="7283"/>
                    <a:pt x="8055" y="7270"/>
                    <a:pt x="8116" y="7270"/>
                  </a:cubicBezTo>
                  <a:cubicBezTo>
                    <a:pt x="8177" y="7209"/>
                    <a:pt x="8207" y="7179"/>
                    <a:pt x="8268" y="7148"/>
                  </a:cubicBezTo>
                  <a:cubicBezTo>
                    <a:pt x="8329" y="7027"/>
                    <a:pt x="8329" y="6844"/>
                    <a:pt x="8268" y="6723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3" y="5933"/>
                  </a:lnTo>
                  <a:lnTo>
                    <a:pt x="9514" y="7027"/>
                  </a:lnTo>
                  <a:cubicBezTo>
                    <a:pt x="9603" y="7116"/>
                    <a:pt x="9709" y="7172"/>
                    <a:pt x="9818" y="7172"/>
                  </a:cubicBezTo>
                  <a:cubicBezTo>
                    <a:pt x="9858" y="7172"/>
                    <a:pt x="9899" y="7165"/>
                    <a:pt x="9940" y="7148"/>
                  </a:cubicBezTo>
                  <a:cubicBezTo>
                    <a:pt x="9970" y="7148"/>
                    <a:pt x="9970" y="7088"/>
                    <a:pt x="10001" y="7088"/>
                  </a:cubicBezTo>
                  <a:cubicBezTo>
                    <a:pt x="10153" y="6996"/>
                    <a:pt x="10183" y="6753"/>
                    <a:pt x="10092" y="6601"/>
                  </a:cubicBezTo>
                  <a:lnTo>
                    <a:pt x="9697" y="6085"/>
                  </a:lnTo>
                  <a:lnTo>
                    <a:pt x="10943" y="6267"/>
                  </a:lnTo>
                  <a:cubicBezTo>
                    <a:pt x="11034" y="6267"/>
                    <a:pt x="11064" y="6267"/>
                    <a:pt x="11156" y="6236"/>
                  </a:cubicBezTo>
                  <a:cubicBezTo>
                    <a:pt x="11247" y="6176"/>
                    <a:pt x="11338" y="6085"/>
                    <a:pt x="11368" y="5963"/>
                  </a:cubicBezTo>
                  <a:cubicBezTo>
                    <a:pt x="11368" y="5781"/>
                    <a:pt x="11247" y="5629"/>
                    <a:pt x="11064" y="5598"/>
                  </a:cubicBezTo>
                  <a:lnTo>
                    <a:pt x="9818" y="5385"/>
                  </a:lnTo>
                  <a:lnTo>
                    <a:pt x="10335" y="5021"/>
                  </a:lnTo>
                  <a:cubicBezTo>
                    <a:pt x="10487" y="4899"/>
                    <a:pt x="10548" y="4686"/>
                    <a:pt x="10426" y="4534"/>
                  </a:cubicBezTo>
                  <a:cubicBezTo>
                    <a:pt x="10349" y="4438"/>
                    <a:pt x="10236" y="4378"/>
                    <a:pt x="10124" y="4378"/>
                  </a:cubicBezTo>
                  <a:cubicBezTo>
                    <a:pt x="10060" y="4378"/>
                    <a:pt x="9996" y="4399"/>
                    <a:pt x="9940" y="4443"/>
                  </a:cubicBezTo>
                  <a:lnTo>
                    <a:pt x="8815" y="5294"/>
                  </a:lnTo>
                  <a:lnTo>
                    <a:pt x="7691" y="5142"/>
                  </a:lnTo>
                  <a:lnTo>
                    <a:pt x="8633" y="4413"/>
                  </a:lnTo>
                  <a:cubicBezTo>
                    <a:pt x="8754" y="4322"/>
                    <a:pt x="8815" y="4139"/>
                    <a:pt x="8754" y="4018"/>
                  </a:cubicBezTo>
                  <a:cubicBezTo>
                    <a:pt x="8724" y="3866"/>
                    <a:pt x="8572" y="3805"/>
                    <a:pt x="8420" y="3805"/>
                  </a:cubicBezTo>
                  <a:lnTo>
                    <a:pt x="7295" y="3805"/>
                  </a:lnTo>
                  <a:lnTo>
                    <a:pt x="7873" y="3075"/>
                  </a:lnTo>
                  <a:lnTo>
                    <a:pt x="9241" y="2923"/>
                  </a:lnTo>
                  <a:cubicBezTo>
                    <a:pt x="9271" y="2923"/>
                    <a:pt x="9332" y="2923"/>
                    <a:pt x="9332" y="2893"/>
                  </a:cubicBezTo>
                  <a:cubicBezTo>
                    <a:pt x="9484" y="2802"/>
                    <a:pt x="9545" y="2650"/>
                    <a:pt x="9545" y="2498"/>
                  </a:cubicBezTo>
                  <a:cubicBezTo>
                    <a:pt x="9517" y="2331"/>
                    <a:pt x="9388" y="2190"/>
                    <a:pt x="9226" y="2190"/>
                  </a:cubicBezTo>
                  <a:cubicBezTo>
                    <a:pt x="9211" y="2190"/>
                    <a:pt x="9196" y="2191"/>
                    <a:pt x="9180" y="2194"/>
                  </a:cubicBezTo>
                  <a:lnTo>
                    <a:pt x="8511" y="2285"/>
                  </a:lnTo>
                  <a:lnTo>
                    <a:pt x="8511" y="2285"/>
                  </a:lnTo>
                  <a:lnTo>
                    <a:pt x="9332" y="1252"/>
                  </a:lnTo>
                  <a:cubicBezTo>
                    <a:pt x="9423" y="1100"/>
                    <a:pt x="9393" y="856"/>
                    <a:pt x="9241" y="765"/>
                  </a:cubicBezTo>
                  <a:cubicBezTo>
                    <a:pt x="9177" y="715"/>
                    <a:pt x="9103" y="690"/>
                    <a:pt x="9030" y="690"/>
                  </a:cubicBezTo>
                  <a:cubicBezTo>
                    <a:pt x="8927" y="690"/>
                    <a:pt x="8825" y="738"/>
                    <a:pt x="8754" y="826"/>
                  </a:cubicBezTo>
                  <a:lnTo>
                    <a:pt x="7964" y="1860"/>
                  </a:lnTo>
                  <a:lnTo>
                    <a:pt x="7873" y="1221"/>
                  </a:lnTo>
                  <a:cubicBezTo>
                    <a:pt x="7847" y="1041"/>
                    <a:pt x="7734" y="904"/>
                    <a:pt x="7588" y="904"/>
                  </a:cubicBezTo>
                  <a:cubicBezTo>
                    <a:pt x="7563" y="904"/>
                    <a:pt x="7536" y="908"/>
                    <a:pt x="7508" y="917"/>
                  </a:cubicBezTo>
                  <a:cubicBezTo>
                    <a:pt x="7295" y="948"/>
                    <a:pt x="7143" y="1100"/>
                    <a:pt x="7204" y="1282"/>
                  </a:cubicBezTo>
                  <a:lnTo>
                    <a:pt x="7356" y="2650"/>
                  </a:lnTo>
                  <a:lnTo>
                    <a:pt x="6779" y="3379"/>
                  </a:lnTo>
                  <a:lnTo>
                    <a:pt x="6475" y="2315"/>
                  </a:lnTo>
                  <a:cubicBezTo>
                    <a:pt x="6444" y="2163"/>
                    <a:pt x="6323" y="2072"/>
                    <a:pt x="6171" y="2042"/>
                  </a:cubicBezTo>
                  <a:cubicBezTo>
                    <a:pt x="6145" y="2037"/>
                    <a:pt x="6119" y="2034"/>
                    <a:pt x="6095" y="2034"/>
                  </a:cubicBezTo>
                  <a:cubicBezTo>
                    <a:pt x="5979" y="2034"/>
                    <a:pt x="5887" y="2093"/>
                    <a:pt x="5836" y="2194"/>
                  </a:cubicBezTo>
                  <a:lnTo>
                    <a:pt x="5259" y="3136"/>
                  </a:lnTo>
                  <a:lnTo>
                    <a:pt x="4925" y="2315"/>
                  </a:lnTo>
                  <a:lnTo>
                    <a:pt x="5441" y="1069"/>
                  </a:lnTo>
                  <a:cubicBezTo>
                    <a:pt x="5532" y="856"/>
                    <a:pt x="5441" y="674"/>
                    <a:pt x="5259" y="613"/>
                  </a:cubicBezTo>
                  <a:cubicBezTo>
                    <a:pt x="5210" y="589"/>
                    <a:pt x="5159" y="578"/>
                    <a:pt x="5109" y="578"/>
                  </a:cubicBezTo>
                  <a:cubicBezTo>
                    <a:pt x="4973" y="578"/>
                    <a:pt x="4847" y="662"/>
                    <a:pt x="4803" y="796"/>
                  </a:cubicBezTo>
                  <a:lnTo>
                    <a:pt x="4529" y="1404"/>
                  </a:lnTo>
                  <a:lnTo>
                    <a:pt x="4043" y="218"/>
                  </a:lnTo>
                  <a:cubicBezTo>
                    <a:pt x="3976" y="85"/>
                    <a:pt x="3861" y="0"/>
                    <a:pt x="3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 flipH="1">
              <a:off x="1897509" y="1976957"/>
              <a:ext cx="364455" cy="330947"/>
            </a:xfrm>
            <a:custGeom>
              <a:avLst/>
              <a:gdLst/>
              <a:ahLst/>
              <a:cxnLst/>
              <a:rect l="l" t="t" r="r" b="b"/>
              <a:pathLst>
                <a:path w="11399" h="10351" extrusionOk="0">
                  <a:moveTo>
                    <a:pt x="6019" y="3215"/>
                  </a:moveTo>
                  <a:lnTo>
                    <a:pt x="6231" y="4005"/>
                  </a:lnTo>
                  <a:lnTo>
                    <a:pt x="5867" y="4492"/>
                  </a:lnTo>
                  <a:lnTo>
                    <a:pt x="5624" y="3945"/>
                  </a:lnTo>
                  <a:lnTo>
                    <a:pt x="6019" y="3215"/>
                  </a:lnTo>
                  <a:close/>
                  <a:moveTo>
                    <a:pt x="4347" y="4005"/>
                  </a:moveTo>
                  <a:lnTo>
                    <a:pt x="4955" y="4157"/>
                  </a:lnTo>
                  <a:lnTo>
                    <a:pt x="5168" y="4735"/>
                  </a:lnTo>
                  <a:lnTo>
                    <a:pt x="4864" y="4704"/>
                  </a:lnTo>
                  <a:lnTo>
                    <a:pt x="4347" y="4005"/>
                  </a:lnTo>
                  <a:close/>
                  <a:moveTo>
                    <a:pt x="7417" y="4431"/>
                  </a:moveTo>
                  <a:lnTo>
                    <a:pt x="6687" y="4978"/>
                  </a:lnTo>
                  <a:lnTo>
                    <a:pt x="6383" y="4917"/>
                  </a:lnTo>
                  <a:lnTo>
                    <a:pt x="6779" y="4431"/>
                  </a:lnTo>
                  <a:close/>
                  <a:moveTo>
                    <a:pt x="4803" y="5434"/>
                  </a:moveTo>
                  <a:lnTo>
                    <a:pt x="5076" y="5464"/>
                  </a:lnTo>
                  <a:lnTo>
                    <a:pt x="4712" y="5951"/>
                  </a:lnTo>
                  <a:lnTo>
                    <a:pt x="4073" y="5951"/>
                  </a:lnTo>
                  <a:lnTo>
                    <a:pt x="4803" y="5434"/>
                  </a:lnTo>
                  <a:close/>
                  <a:moveTo>
                    <a:pt x="6262" y="5647"/>
                  </a:moveTo>
                  <a:lnTo>
                    <a:pt x="6566" y="5677"/>
                  </a:lnTo>
                  <a:lnTo>
                    <a:pt x="7113" y="6376"/>
                  </a:lnTo>
                  <a:lnTo>
                    <a:pt x="6505" y="6224"/>
                  </a:lnTo>
                  <a:lnTo>
                    <a:pt x="6262" y="5647"/>
                  </a:lnTo>
                  <a:close/>
                  <a:moveTo>
                    <a:pt x="5593" y="5920"/>
                  </a:moveTo>
                  <a:lnTo>
                    <a:pt x="5806" y="6498"/>
                  </a:lnTo>
                  <a:lnTo>
                    <a:pt x="5441" y="7197"/>
                  </a:lnTo>
                  <a:lnTo>
                    <a:pt x="5198" y="6407"/>
                  </a:lnTo>
                  <a:lnTo>
                    <a:pt x="5593" y="5920"/>
                  </a:lnTo>
                  <a:close/>
                  <a:moveTo>
                    <a:pt x="3722" y="1"/>
                  </a:moveTo>
                  <a:cubicBezTo>
                    <a:pt x="3678" y="1"/>
                    <a:pt x="3633" y="8"/>
                    <a:pt x="3587" y="24"/>
                  </a:cubicBezTo>
                  <a:cubicBezTo>
                    <a:pt x="3374" y="115"/>
                    <a:pt x="3313" y="297"/>
                    <a:pt x="3374" y="479"/>
                  </a:cubicBezTo>
                  <a:lnTo>
                    <a:pt x="3891" y="1665"/>
                  </a:lnTo>
                  <a:lnTo>
                    <a:pt x="3283" y="1391"/>
                  </a:lnTo>
                  <a:cubicBezTo>
                    <a:pt x="3230" y="1376"/>
                    <a:pt x="3179" y="1369"/>
                    <a:pt x="3130" y="1369"/>
                  </a:cubicBezTo>
                  <a:cubicBezTo>
                    <a:pt x="2985" y="1369"/>
                    <a:pt x="2865" y="1437"/>
                    <a:pt x="2797" y="1574"/>
                  </a:cubicBezTo>
                  <a:cubicBezTo>
                    <a:pt x="2736" y="1786"/>
                    <a:pt x="2797" y="1969"/>
                    <a:pt x="3010" y="2030"/>
                  </a:cubicBezTo>
                  <a:lnTo>
                    <a:pt x="4256" y="2577"/>
                  </a:lnTo>
                  <a:lnTo>
                    <a:pt x="4590" y="3397"/>
                  </a:lnTo>
                  <a:lnTo>
                    <a:pt x="3526" y="3093"/>
                  </a:lnTo>
                  <a:cubicBezTo>
                    <a:pt x="3492" y="3087"/>
                    <a:pt x="3458" y="3083"/>
                    <a:pt x="3425" y="3083"/>
                  </a:cubicBezTo>
                  <a:cubicBezTo>
                    <a:pt x="3311" y="3083"/>
                    <a:pt x="3209" y="3128"/>
                    <a:pt x="3162" y="3245"/>
                  </a:cubicBezTo>
                  <a:cubicBezTo>
                    <a:pt x="3070" y="3367"/>
                    <a:pt x="3070" y="3549"/>
                    <a:pt x="3162" y="3671"/>
                  </a:cubicBezTo>
                  <a:lnTo>
                    <a:pt x="3861" y="4613"/>
                  </a:lnTo>
                  <a:lnTo>
                    <a:pt x="2736" y="4461"/>
                  </a:lnTo>
                  <a:lnTo>
                    <a:pt x="1885" y="3367"/>
                  </a:lnTo>
                  <a:cubicBezTo>
                    <a:pt x="1832" y="3278"/>
                    <a:pt x="1727" y="3231"/>
                    <a:pt x="1619" y="3231"/>
                  </a:cubicBezTo>
                  <a:cubicBezTo>
                    <a:pt x="1541" y="3231"/>
                    <a:pt x="1462" y="3255"/>
                    <a:pt x="1399" y="3306"/>
                  </a:cubicBezTo>
                  <a:cubicBezTo>
                    <a:pt x="1247" y="3397"/>
                    <a:pt x="1216" y="3641"/>
                    <a:pt x="1338" y="3793"/>
                  </a:cubicBezTo>
                  <a:lnTo>
                    <a:pt x="1703" y="4309"/>
                  </a:lnTo>
                  <a:lnTo>
                    <a:pt x="456" y="4127"/>
                  </a:lnTo>
                  <a:cubicBezTo>
                    <a:pt x="441" y="4124"/>
                    <a:pt x="425" y="4123"/>
                    <a:pt x="408" y="4123"/>
                  </a:cubicBezTo>
                  <a:cubicBezTo>
                    <a:pt x="238" y="4123"/>
                    <a:pt x="59" y="4264"/>
                    <a:pt x="31" y="4431"/>
                  </a:cubicBezTo>
                  <a:cubicBezTo>
                    <a:pt x="0" y="4613"/>
                    <a:pt x="152" y="4826"/>
                    <a:pt x="335" y="4856"/>
                  </a:cubicBezTo>
                  <a:lnTo>
                    <a:pt x="1581" y="5039"/>
                  </a:lnTo>
                  <a:lnTo>
                    <a:pt x="1064" y="5434"/>
                  </a:lnTo>
                  <a:cubicBezTo>
                    <a:pt x="912" y="5525"/>
                    <a:pt x="882" y="5768"/>
                    <a:pt x="973" y="5920"/>
                  </a:cubicBezTo>
                  <a:cubicBezTo>
                    <a:pt x="1059" y="5985"/>
                    <a:pt x="1160" y="6049"/>
                    <a:pt x="1266" y="6049"/>
                  </a:cubicBezTo>
                  <a:cubicBezTo>
                    <a:pt x="1310" y="6049"/>
                    <a:pt x="1354" y="6038"/>
                    <a:pt x="1399" y="6011"/>
                  </a:cubicBezTo>
                  <a:cubicBezTo>
                    <a:pt x="1429" y="6011"/>
                    <a:pt x="1429" y="5981"/>
                    <a:pt x="1490" y="5981"/>
                  </a:cubicBezTo>
                  <a:lnTo>
                    <a:pt x="2584" y="5160"/>
                  </a:lnTo>
                  <a:lnTo>
                    <a:pt x="3709" y="5312"/>
                  </a:lnTo>
                  <a:lnTo>
                    <a:pt x="2766" y="6042"/>
                  </a:lnTo>
                  <a:cubicBezTo>
                    <a:pt x="2645" y="6103"/>
                    <a:pt x="2584" y="6285"/>
                    <a:pt x="2645" y="6407"/>
                  </a:cubicBezTo>
                  <a:cubicBezTo>
                    <a:pt x="2706" y="6559"/>
                    <a:pt x="2858" y="6650"/>
                    <a:pt x="3010" y="6650"/>
                  </a:cubicBezTo>
                  <a:lnTo>
                    <a:pt x="4104" y="6650"/>
                  </a:lnTo>
                  <a:lnTo>
                    <a:pt x="3526" y="7349"/>
                  </a:lnTo>
                  <a:lnTo>
                    <a:pt x="2158" y="7501"/>
                  </a:lnTo>
                  <a:cubicBezTo>
                    <a:pt x="1976" y="7562"/>
                    <a:pt x="1824" y="7714"/>
                    <a:pt x="1854" y="7896"/>
                  </a:cubicBezTo>
                  <a:cubicBezTo>
                    <a:pt x="1882" y="8063"/>
                    <a:pt x="2011" y="8204"/>
                    <a:pt x="2196" y="8204"/>
                  </a:cubicBezTo>
                  <a:cubicBezTo>
                    <a:pt x="2213" y="8204"/>
                    <a:pt x="2231" y="8203"/>
                    <a:pt x="2250" y="8200"/>
                  </a:cubicBezTo>
                  <a:lnTo>
                    <a:pt x="2888" y="8109"/>
                  </a:lnTo>
                  <a:lnTo>
                    <a:pt x="2098" y="9142"/>
                  </a:lnTo>
                  <a:cubicBezTo>
                    <a:pt x="1976" y="9294"/>
                    <a:pt x="2006" y="9537"/>
                    <a:pt x="2158" y="9629"/>
                  </a:cubicBezTo>
                  <a:cubicBezTo>
                    <a:pt x="2237" y="9687"/>
                    <a:pt x="2315" y="9721"/>
                    <a:pt x="2386" y="9721"/>
                  </a:cubicBezTo>
                  <a:cubicBezTo>
                    <a:pt x="2424" y="9721"/>
                    <a:pt x="2460" y="9711"/>
                    <a:pt x="2493" y="9689"/>
                  </a:cubicBezTo>
                  <a:cubicBezTo>
                    <a:pt x="2554" y="9629"/>
                    <a:pt x="2614" y="9598"/>
                    <a:pt x="2645" y="9568"/>
                  </a:cubicBezTo>
                  <a:lnTo>
                    <a:pt x="3465" y="8534"/>
                  </a:lnTo>
                  <a:lnTo>
                    <a:pt x="3526" y="9173"/>
                  </a:lnTo>
                  <a:cubicBezTo>
                    <a:pt x="3552" y="9353"/>
                    <a:pt x="3666" y="9490"/>
                    <a:pt x="3829" y="9490"/>
                  </a:cubicBezTo>
                  <a:cubicBezTo>
                    <a:pt x="3859" y="9490"/>
                    <a:pt x="3889" y="9486"/>
                    <a:pt x="3921" y="9477"/>
                  </a:cubicBezTo>
                  <a:cubicBezTo>
                    <a:pt x="3952" y="9477"/>
                    <a:pt x="3982" y="9477"/>
                    <a:pt x="3982" y="9446"/>
                  </a:cubicBezTo>
                  <a:cubicBezTo>
                    <a:pt x="4134" y="9385"/>
                    <a:pt x="4225" y="9233"/>
                    <a:pt x="4225" y="9081"/>
                  </a:cubicBezTo>
                  <a:lnTo>
                    <a:pt x="4073" y="7714"/>
                  </a:lnTo>
                  <a:lnTo>
                    <a:pt x="4651" y="6984"/>
                  </a:lnTo>
                  <a:lnTo>
                    <a:pt x="4924" y="8048"/>
                  </a:lnTo>
                  <a:cubicBezTo>
                    <a:pt x="4985" y="8200"/>
                    <a:pt x="5076" y="8261"/>
                    <a:pt x="5228" y="8322"/>
                  </a:cubicBezTo>
                  <a:cubicBezTo>
                    <a:pt x="5249" y="8326"/>
                    <a:pt x="5269" y="8327"/>
                    <a:pt x="5288" y="8327"/>
                  </a:cubicBezTo>
                  <a:cubicBezTo>
                    <a:pt x="5412" y="8327"/>
                    <a:pt x="5514" y="8248"/>
                    <a:pt x="5593" y="8170"/>
                  </a:cubicBezTo>
                  <a:lnTo>
                    <a:pt x="6140" y="7197"/>
                  </a:lnTo>
                  <a:lnTo>
                    <a:pt x="6505" y="8048"/>
                  </a:lnTo>
                  <a:lnTo>
                    <a:pt x="5958" y="9294"/>
                  </a:lnTo>
                  <a:cubicBezTo>
                    <a:pt x="5897" y="9477"/>
                    <a:pt x="5958" y="9689"/>
                    <a:pt x="6140" y="9750"/>
                  </a:cubicBezTo>
                  <a:cubicBezTo>
                    <a:pt x="6197" y="9775"/>
                    <a:pt x="6252" y="9786"/>
                    <a:pt x="6303" y="9786"/>
                  </a:cubicBezTo>
                  <a:cubicBezTo>
                    <a:pt x="6442" y="9786"/>
                    <a:pt x="6552" y="9701"/>
                    <a:pt x="6596" y="9568"/>
                  </a:cubicBezTo>
                  <a:lnTo>
                    <a:pt x="6870" y="8960"/>
                  </a:lnTo>
                  <a:lnTo>
                    <a:pt x="7356" y="10145"/>
                  </a:lnTo>
                  <a:cubicBezTo>
                    <a:pt x="7425" y="10282"/>
                    <a:pt x="7544" y="10350"/>
                    <a:pt x="7690" y="10350"/>
                  </a:cubicBezTo>
                  <a:cubicBezTo>
                    <a:pt x="7738" y="10350"/>
                    <a:pt x="7789" y="10343"/>
                    <a:pt x="7842" y="10328"/>
                  </a:cubicBezTo>
                  <a:cubicBezTo>
                    <a:pt x="8025" y="10236"/>
                    <a:pt x="8086" y="10054"/>
                    <a:pt x="8025" y="9872"/>
                  </a:cubicBezTo>
                  <a:lnTo>
                    <a:pt x="7538" y="8686"/>
                  </a:lnTo>
                  <a:lnTo>
                    <a:pt x="8146" y="8960"/>
                  </a:lnTo>
                  <a:cubicBezTo>
                    <a:pt x="8177" y="8975"/>
                    <a:pt x="8222" y="8983"/>
                    <a:pt x="8268" y="8983"/>
                  </a:cubicBezTo>
                  <a:cubicBezTo>
                    <a:pt x="8314" y="8983"/>
                    <a:pt x="8359" y="8975"/>
                    <a:pt x="8390" y="8960"/>
                  </a:cubicBezTo>
                  <a:cubicBezTo>
                    <a:pt x="8481" y="8929"/>
                    <a:pt x="8542" y="8838"/>
                    <a:pt x="8602" y="8777"/>
                  </a:cubicBezTo>
                  <a:cubicBezTo>
                    <a:pt x="8663" y="8565"/>
                    <a:pt x="8602" y="8382"/>
                    <a:pt x="8390" y="8322"/>
                  </a:cubicBezTo>
                  <a:lnTo>
                    <a:pt x="7143" y="7774"/>
                  </a:lnTo>
                  <a:lnTo>
                    <a:pt x="6809" y="6954"/>
                  </a:lnTo>
                  <a:lnTo>
                    <a:pt x="7873" y="7227"/>
                  </a:lnTo>
                  <a:cubicBezTo>
                    <a:pt x="7893" y="7248"/>
                    <a:pt x="7917" y="7254"/>
                    <a:pt x="7942" y="7254"/>
                  </a:cubicBezTo>
                  <a:cubicBezTo>
                    <a:pt x="7991" y="7254"/>
                    <a:pt x="8045" y="7227"/>
                    <a:pt x="8086" y="7227"/>
                  </a:cubicBezTo>
                  <a:cubicBezTo>
                    <a:pt x="8177" y="7197"/>
                    <a:pt x="8207" y="7166"/>
                    <a:pt x="8238" y="7136"/>
                  </a:cubicBezTo>
                  <a:cubicBezTo>
                    <a:pt x="8329" y="7014"/>
                    <a:pt x="8329" y="6832"/>
                    <a:pt x="8238" y="6711"/>
                  </a:cubicBezTo>
                  <a:lnTo>
                    <a:pt x="7538" y="5768"/>
                  </a:lnTo>
                  <a:lnTo>
                    <a:pt x="8663" y="5920"/>
                  </a:lnTo>
                  <a:lnTo>
                    <a:pt x="9514" y="7014"/>
                  </a:lnTo>
                  <a:cubicBezTo>
                    <a:pt x="9581" y="7104"/>
                    <a:pt x="9680" y="7160"/>
                    <a:pt x="9788" y="7160"/>
                  </a:cubicBezTo>
                  <a:cubicBezTo>
                    <a:pt x="9828" y="7160"/>
                    <a:pt x="9869" y="7152"/>
                    <a:pt x="9909" y="7136"/>
                  </a:cubicBezTo>
                  <a:cubicBezTo>
                    <a:pt x="9970" y="7136"/>
                    <a:pt x="9970" y="7106"/>
                    <a:pt x="10001" y="7106"/>
                  </a:cubicBezTo>
                  <a:cubicBezTo>
                    <a:pt x="10153" y="6984"/>
                    <a:pt x="10183" y="6741"/>
                    <a:pt x="10061" y="6589"/>
                  </a:cubicBezTo>
                  <a:lnTo>
                    <a:pt x="9697" y="6072"/>
                  </a:lnTo>
                  <a:lnTo>
                    <a:pt x="9697" y="6072"/>
                  </a:lnTo>
                  <a:lnTo>
                    <a:pt x="10943" y="6255"/>
                  </a:lnTo>
                  <a:cubicBezTo>
                    <a:pt x="11034" y="6255"/>
                    <a:pt x="11064" y="6255"/>
                    <a:pt x="11125" y="6224"/>
                  </a:cubicBezTo>
                  <a:cubicBezTo>
                    <a:pt x="11247" y="6194"/>
                    <a:pt x="11338" y="6072"/>
                    <a:pt x="11368" y="5951"/>
                  </a:cubicBezTo>
                  <a:cubicBezTo>
                    <a:pt x="11399" y="5799"/>
                    <a:pt x="11277" y="5616"/>
                    <a:pt x="11095" y="5586"/>
                  </a:cubicBezTo>
                  <a:lnTo>
                    <a:pt x="9849" y="5373"/>
                  </a:lnTo>
                  <a:lnTo>
                    <a:pt x="10365" y="5008"/>
                  </a:lnTo>
                  <a:cubicBezTo>
                    <a:pt x="10517" y="4887"/>
                    <a:pt x="10578" y="4674"/>
                    <a:pt x="10456" y="4522"/>
                  </a:cubicBezTo>
                  <a:cubicBezTo>
                    <a:pt x="10380" y="4426"/>
                    <a:pt x="10266" y="4366"/>
                    <a:pt x="10155" y="4366"/>
                  </a:cubicBezTo>
                  <a:cubicBezTo>
                    <a:pt x="10090" y="4366"/>
                    <a:pt x="10026" y="4386"/>
                    <a:pt x="9970" y="4431"/>
                  </a:cubicBezTo>
                  <a:lnTo>
                    <a:pt x="8815" y="5282"/>
                  </a:lnTo>
                  <a:lnTo>
                    <a:pt x="7690" y="5130"/>
                  </a:lnTo>
                  <a:lnTo>
                    <a:pt x="8633" y="4400"/>
                  </a:lnTo>
                  <a:cubicBezTo>
                    <a:pt x="8724" y="4309"/>
                    <a:pt x="8815" y="4127"/>
                    <a:pt x="8724" y="4005"/>
                  </a:cubicBezTo>
                  <a:cubicBezTo>
                    <a:pt x="8663" y="3914"/>
                    <a:pt x="8542" y="3793"/>
                    <a:pt x="8390" y="3793"/>
                  </a:cubicBezTo>
                  <a:lnTo>
                    <a:pt x="7295" y="3793"/>
                  </a:lnTo>
                  <a:lnTo>
                    <a:pt x="7873" y="3063"/>
                  </a:lnTo>
                  <a:lnTo>
                    <a:pt x="9241" y="2911"/>
                  </a:lnTo>
                  <a:cubicBezTo>
                    <a:pt x="9271" y="2911"/>
                    <a:pt x="9301" y="2911"/>
                    <a:pt x="9301" y="2881"/>
                  </a:cubicBezTo>
                  <a:cubicBezTo>
                    <a:pt x="9453" y="2790"/>
                    <a:pt x="9545" y="2638"/>
                    <a:pt x="9545" y="2486"/>
                  </a:cubicBezTo>
                  <a:cubicBezTo>
                    <a:pt x="9517" y="2319"/>
                    <a:pt x="9388" y="2178"/>
                    <a:pt x="9203" y="2178"/>
                  </a:cubicBezTo>
                  <a:cubicBezTo>
                    <a:pt x="9186" y="2178"/>
                    <a:pt x="9168" y="2179"/>
                    <a:pt x="9149" y="2182"/>
                  </a:cubicBezTo>
                  <a:lnTo>
                    <a:pt x="8511" y="2273"/>
                  </a:lnTo>
                  <a:lnTo>
                    <a:pt x="8511" y="2273"/>
                  </a:lnTo>
                  <a:lnTo>
                    <a:pt x="9301" y="1239"/>
                  </a:lnTo>
                  <a:cubicBezTo>
                    <a:pt x="9423" y="1087"/>
                    <a:pt x="9393" y="875"/>
                    <a:pt x="9241" y="753"/>
                  </a:cubicBezTo>
                  <a:cubicBezTo>
                    <a:pt x="9177" y="702"/>
                    <a:pt x="9098" y="678"/>
                    <a:pt x="9020" y="678"/>
                  </a:cubicBezTo>
                  <a:cubicBezTo>
                    <a:pt x="8912" y="678"/>
                    <a:pt x="8807" y="725"/>
                    <a:pt x="8754" y="814"/>
                  </a:cubicBezTo>
                  <a:lnTo>
                    <a:pt x="7934" y="1847"/>
                  </a:lnTo>
                  <a:lnTo>
                    <a:pt x="7873" y="1209"/>
                  </a:lnTo>
                  <a:cubicBezTo>
                    <a:pt x="7845" y="1042"/>
                    <a:pt x="7716" y="901"/>
                    <a:pt x="7531" y="901"/>
                  </a:cubicBezTo>
                  <a:cubicBezTo>
                    <a:pt x="7514" y="901"/>
                    <a:pt x="7496" y="902"/>
                    <a:pt x="7478" y="905"/>
                  </a:cubicBezTo>
                  <a:cubicBezTo>
                    <a:pt x="7295" y="935"/>
                    <a:pt x="7143" y="1087"/>
                    <a:pt x="7174" y="1270"/>
                  </a:cubicBezTo>
                  <a:lnTo>
                    <a:pt x="7326" y="2638"/>
                  </a:lnTo>
                  <a:lnTo>
                    <a:pt x="6779" y="3367"/>
                  </a:lnTo>
                  <a:lnTo>
                    <a:pt x="6475" y="2303"/>
                  </a:lnTo>
                  <a:cubicBezTo>
                    <a:pt x="6414" y="2151"/>
                    <a:pt x="6323" y="2090"/>
                    <a:pt x="6171" y="2030"/>
                  </a:cubicBezTo>
                  <a:cubicBezTo>
                    <a:pt x="6150" y="2026"/>
                    <a:pt x="6131" y="2024"/>
                    <a:pt x="6111" y="2024"/>
                  </a:cubicBezTo>
                  <a:cubicBezTo>
                    <a:pt x="5987" y="2024"/>
                    <a:pt x="5885" y="2103"/>
                    <a:pt x="5806" y="2182"/>
                  </a:cubicBezTo>
                  <a:lnTo>
                    <a:pt x="5259" y="3154"/>
                  </a:lnTo>
                  <a:lnTo>
                    <a:pt x="4894" y="2303"/>
                  </a:lnTo>
                  <a:lnTo>
                    <a:pt x="5441" y="1057"/>
                  </a:lnTo>
                  <a:cubicBezTo>
                    <a:pt x="5502" y="875"/>
                    <a:pt x="5441" y="662"/>
                    <a:pt x="5259" y="601"/>
                  </a:cubicBezTo>
                  <a:cubicBezTo>
                    <a:pt x="5202" y="577"/>
                    <a:pt x="5147" y="565"/>
                    <a:pt x="5096" y="565"/>
                  </a:cubicBezTo>
                  <a:cubicBezTo>
                    <a:pt x="4957" y="565"/>
                    <a:pt x="4847" y="650"/>
                    <a:pt x="4803" y="783"/>
                  </a:cubicBezTo>
                  <a:lnTo>
                    <a:pt x="4529" y="1391"/>
                  </a:lnTo>
                  <a:lnTo>
                    <a:pt x="4043" y="206"/>
                  </a:lnTo>
                  <a:cubicBezTo>
                    <a:pt x="3975" y="69"/>
                    <a:pt x="3855" y="1"/>
                    <a:pt x="3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 flipH="1">
              <a:off x="700200" y="3916868"/>
              <a:ext cx="365446" cy="331363"/>
            </a:xfrm>
            <a:custGeom>
              <a:avLst/>
              <a:gdLst/>
              <a:ahLst/>
              <a:cxnLst/>
              <a:rect l="l" t="t" r="r" b="b"/>
              <a:pathLst>
                <a:path w="11430" h="10364" extrusionOk="0">
                  <a:moveTo>
                    <a:pt x="6019" y="3228"/>
                  </a:moveTo>
                  <a:lnTo>
                    <a:pt x="6262" y="4018"/>
                  </a:lnTo>
                  <a:lnTo>
                    <a:pt x="5867" y="4535"/>
                  </a:lnTo>
                  <a:lnTo>
                    <a:pt x="5654" y="3958"/>
                  </a:lnTo>
                  <a:lnTo>
                    <a:pt x="6019" y="3228"/>
                  </a:lnTo>
                  <a:close/>
                  <a:moveTo>
                    <a:pt x="4347" y="4018"/>
                  </a:moveTo>
                  <a:lnTo>
                    <a:pt x="4955" y="4170"/>
                  </a:lnTo>
                  <a:lnTo>
                    <a:pt x="5199" y="4748"/>
                  </a:lnTo>
                  <a:lnTo>
                    <a:pt x="4895" y="4717"/>
                  </a:lnTo>
                  <a:lnTo>
                    <a:pt x="4347" y="4018"/>
                  </a:lnTo>
                  <a:close/>
                  <a:moveTo>
                    <a:pt x="7387" y="4444"/>
                  </a:moveTo>
                  <a:lnTo>
                    <a:pt x="6658" y="4991"/>
                  </a:lnTo>
                  <a:lnTo>
                    <a:pt x="6354" y="4930"/>
                  </a:lnTo>
                  <a:lnTo>
                    <a:pt x="6749" y="4444"/>
                  </a:lnTo>
                  <a:close/>
                  <a:moveTo>
                    <a:pt x="4803" y="5447"/>
                  </a:moveTo>
                  <a:lnTo>
                    <a:pt x="5107" y="5477"/>
                  </a:lnTo>
                  <a:lnTo>
                    <a:pt x="4743" y="5964"/>
                  </a:lnTo>
                  <a:lnTo>
                    <a:pt x="4074" y="5964"/>
                  </a:lnTo>
                  <a:lnTo>
                    <a:pt x="4803" y="5447"/>
                  </a:lnTo>
                  <a:close/>
                  <a:moveTo>
                    <a:pt x="6293" y="5660"/>
                  </a:moveTo>
                  <a:lnTo>
                    <a:pt x="6597" y="5690"/>
                  </a:lnTo>
                  <a:lnTo>
                    <a:pt x="7113" y="6389"/>
                  </a:lnTo>
                  <a:lnTo>
                    <a:pt x="6506" y="6237"/>
                  </a:lnTo>
                  <a:lnTo>
                    <a:pt x="6293" y="5660"/>
                  </a:lnTo>
                  <a:close/>
                  <a:moveTo>
                    <a:pt x="5594" y="5903"/>
                  </a:moveTo>
                  <a:lnTo>
                    <a:pt x="5837" y="6450"/>
                  </a:lnTo>
                  <a:lnTo>
                    <a:pt x="5442" y="7179"/>
                  </a:lnTo>
                  <a:lnTo>
                    <a:pt x="5229" y="6389"/>
                  </a:lnTo>
                  <a:lnTo>
                    <a:pt x="5594" y="5903"/>
                  </a:lnTo>
                  <a:close/>
                  <a:moveTo>
                    <a:pt x="3737" y="1"/>
                  </a:moveTo>
                  <a:cubicBezTo>
                    <a:pt x="3687" y="1"/>
                    <a:pt x="3636" y="12"/>
                    <a:pt x="3588" y="36"/>
                  </a:cubicBezTo>
                  <a:cubicBezTo>
                    <a:pt x="3405" y="97"/>
                    <a:pt x="3314" y="310"/>
                    <a:pt x="3405" y="492"/>
                  </a:cubicBezTo>
                  <a:lnTo>
                    <a:pt x="3892" y="1678"/>
                  </a:lnTo>
                  <a:lnTo>
                    <a:pt x="3284" y="1404"/>
                  </a:lnTo>
                  <a:cubicBezTo>
                    <a:pt x="3235" y="1380"/>
                    <a:pt x="3186" y="1369"/>
                    <a:pt x="3139" y="1369"/>
                  </a:cubicBezTo>
                  <a:cubicBezTo>
                    <a:pt x="3010" y="1369"/>
                    <a:pt x="2894" y="1453"/>
                    <a:pt x="2828" y="1587"/>
                  </a:cubicBezTo>
                  <a:cubicBezTo>
                    <a:pt x="2767" y="1769"/>
                    <a:pt x="2828" y="1982"/>
                    <a:pt x="3010" y="2043"/>
                  </a:cubicBezTo>
                  <a:lnTo>
                    <a:pt x="4287" y="2590"/>
                  </a:lnTo>
                  <a:lnTo>
                    <a:pt x="4621" y="3410"/>
                  </a:lnTo>
                  <a:lnTo>
                    <a:pt x="4621" y="3410"/>
                  </a:lnTo>
                  <a:lnTo>
                    <a:pt x="3557" y="3106"/>
                  </a:lnTo>
                  <a:cubicBezTo>
                    <a:pt x="3523" y="3100"/>
                    <a:pt x="3489" y="3096"/>
                    <a:pt x="3455" y="3096"/>
                  </a:cubicBezTo>
                  <a:cubicBezTo>
                    <a:pt x="3340" y="3096"/>
                    <a:pt x="3233" y="3141"/>
                    <a:pt x="3162" y="3258"/>
                  </a:cubicBezTo>
                  <a:cubicBezTo>
                    <a:pt x="3101" y="3380"/>
                    <a:pt x="3101" y="3562"/>
                    <a:pt x="3162" y="3684"/>
                  </a:cubicBezTo>
                  <a:lnTo>
                    <a:pt x="3892" y="4626"/>
                  </a:lnTo>
                  <a:lnTo>
                    <a:pt x="3892" y="4626"/>
                  </a:lnTo>
                  <a:lnTo>
                    <a:pt x="2767" y="4474"/>
                  </a:lnTo>
                  <a:lnTo>
                    <a:pt x="1916" y="3380"/>
                  </a:lnTo>
                  <a:cubicBezTo>
                    <a:pt x="1840" y="3285"/>
                    <a:pt x="1728" y="3238"/>
                    <a:pt x="1618" y="3238"/>
                  </a:cubicBezTo>
                  <a:cubicBezTo>
                    <a:pt x="1552" y="3238"/>
                    <a:pt x="1486" y="3255"/>
                    <a:pt x="1429" y="3289"/>
                  </a:cubicBezTo>
                  <a:cubicBezTo>
                    <a:pt x="1277" y="3410"/>
                    <a:pt x="1247" y="3654"/>
                    <a:pt x="1338" y="3806"/>
                  </a:cubicBezTo>
                  <a:lnTo>
                    <a:pt x="1733" y="4322"/>
                  </a:lnTo>
                  <a:lnTo>
                    <a:pt x="487" y="4140"/>
                  </a:lnTo>
                  <a:cubicBezTo>
                    <a:pt x="469" y="4137"/>
                    <a:pt x="451" y="4136"/>
                    <a:pt x="433" y="4136"/>
                  </a:cubicBezTo>
                  <a:cubicBezTo>
                    <a:pt x="244" y="4136"/>
                    <a:pt x="89" y="4277"/>
                    <a:pt x="62" y="4444"/>
                  </a:cubicBezTo>
                  <a:cubicBezTo>
                    <a:pt x="1" y="4626"/>
                    <a:pt x="183" y="4809"/>
                    <a:pt x="366" y="4869"/>
                  </a:cubicBezTo>
                  <a:lnTo>
                    <a:pt x="1612" y="5052"/>
                  </a:lnTo>
                  <a:lnTo>
                    <a:pt x="1095" y="5416"/>
                  </a:lnTo>
                  <a:cubicBezTo>
                    <a:pt x="943" y="5538"/>
                    <a:pt x="882" y="5781"/>
                    <a:pt x="1004" y="5933"/>
                  </a:cubicBezTo>
                  <a:cubicBezTo>
                    <a:pt x="1090" y="5998"/>
                    <a:pt x="1191" y="6062"/>
                    <a:pt x="1297" y="6062"/>
                  </a:cubicBezTo>
                  <a:cubicBezTo>
                    <a:pt x="1340" y="6062"/>
                    <a:pt x="1385" y="6051"/>
                    <a:pt x="1429" y="6024"/>
                  </a:cubicBezTo>
                  <a:cubicBezTo>
                    <a:pt x="1460" y="6024"/>
                    <a:pt x="1460" y="5994"/>
                    <a:pt x="1490" y="5994"/>
                  </a:cubicBezTo>
                  <a:lnTo>
                    <a:pt x="2615" y="5173"/>
                  </a:lnTo>
                  <a:lnTo>
                    <a:pt x="3740" y="5325"/>
                  </a:lnTo>
                  <a:lnTo>
                    <a:pt x="2797" y="6055"/>
                  </a:lnTo>
                  <a:cubicBezTo>
                    <a:pt x="2676" y="6116"/>
                    <a:pt x="2615" y="6298"/>
                    <a:pt x="2676" y="6420"/>
                  </a:cubicBezTo>
                  <a:cubicBezTo>
                    <a:pt x="2706" y="6572"/>
                    <a:pt x="2858" y="6663"/>
                    <a:pt x="3010" y="6663"/>
                  </a:cubicBezTo>
                  <a:lnTo>
                    <a:pt x="4135" y="6663"/>
                  </a:lnTo>
                  <a:lnTo>
                    <a:pt x="3557" y="7362"/>
                  </a:lnTo>
                  <a:lnTo>
                    <a:pt x="2189" y="7514"/>
                  </a:lnTo>
                  <a:cubicBezTo>
                    <a:pt x="1977" y="7575"/>
                    <a:pt x="1855" y="7727"/>
                    <a:pt x="1885" y="7909"/>
                  </a:cubicBezTo>
                  <a:cubicBezTo>
                    <a:pt x="1913" y="8076"/>
                    <a:pt x="2042" y="8217"/>
                    <a:pt x="2204" y="8217"/>
                  </a:cubicBezTo>
                  <a:cubicBezTo>
                    <a:pt x="2219" y="8217"/>
                    <a:pt x="2234" y="8216"/>
                    <a:pt x="2250" y="8213"/>
                  </a:cubicBezTo>
                  <a:lnTo>
                    <a:pt x="2888" y="8122"/>
                  </a:lnTo>
                  <a:lnTo>
                    <a:pt x="2098" y="9155"/>
                  </a:lnTo>
                  <a:cubicBezTo>
                    <a:pt x="1977" y="9307"/>
                    <a:pt x="2037" y="9550"/>
                    <a:pt x="2189" y="9641"/>
                  </a:cubicBezTo>
                  <a:cubicBezTo>
                    <a:pt x="2248" y="9700"/>
                    <a:pt x="2320" y="9734"/>
                    <a:pt x="2396" y="9734"/>
                  </a:cubicBezTo>
                  <a:cubicBezTo>
                    <a:pt x="2438" y="9734"/>
                    <a:pt x="2481" y="9724"/>
                    <a:pt x="2524" y="9702"/>
                  </a:cubicBezTo>
                  <a:cubicBezTo>
                    <a:pt x="2554" y="9641"/>
                    <a:pt x="2645" y="9611"/>
                    <a:pt x="2676" y="9581"/>
                  </a:cubicBezTo>
                  <a:lnTo>
                    <a:pt x="3466" y="8547"/>
                  </a:lnTo>
                  <a:lnTo>
                    <a:pt x="3557" y="9186"/>
                  </a:lnTo>
                  <a:cubicBezTo>
                    <a:pt x="3583" y="9366"/>
                    <a:pt x="3696" y="9503"/>
                    <a:pt x="3842" y="9503"/>
                  </a:cubicBezTo>
                  <a:cubicBezTo>
                    <a:pt x="3868" y="9503"/>
                    <a:pt x="3894" y="9499"/>
                    <a:pt x="3922" y="9489"/>
                  </a:cubicBezTo>
                  <a:cubicBezTo>
                    <a:pt x="3952" y="9489"/>
                    <a:pt x="4013" y="9489"/>
                    <a:pt x="4013" y="9459"/>
                  </a:cubicBezTo>
                  <a:cubicBezTo>
                    <a:pt x="4165" y="9398"/>
                    <a:pt x="4226" y="9246"/>
                    <a:pt x="4226" y="9094"/>
                  </a:cubicBezTo>
                  <a:lnTo>
                    <a:pt x="4074" y="7727"/>
                  </a:lnTo>
                  <a:lnTo>
                    <a:pt x="4651" y="6997"/>
                  </a:lnTo>
                  <a:lnTo>
                    <a:pt x="4955" y="8061"/>
                  </a:lnTo>
                  <a:cubicBezTo>
                    <a:pt x="4986" y="8213"/>
                    <a:pt x="5107" y="8274"/>
                    <a:pt x="5259" y="8334"/>
                  </a:cubicBezTo>
                  <a:cubicBezTo>
                    <a:pt x="5280" y="8339"/>
                    <a:pt x="5300" y="8340"/>
                    <a:pt x="5319" y="8340"/>
                  </a:cubicBezTo>
                  <a:cubicBezTo>
                    <a:pt x="5443" y="8340"/>
                    <a:pt x="5541" y="8261"/>
                    <a:pt x="5594" y="8182"/>
                  </a:cubicBezTo>
                  <a:lnTo>
                    <a:pt x="6171" y="7210"/>
                  </a:lnTo>
                  <a:lnTo>
                    <a:pt x="6506" y="8061"/>
                  </a:lnTo>
                  <a:lnTo>
                    <a:pt x="5989" y="9307"/>
                  </a:lnTo>
                  <a:cubicBezTo>
                    <a:pt x="5898" y="9489"/>
                    <a:pt x="5989" y="9702"/>
                    <a:pt x="6171" y="9763"/>
                  </a:cubicBezTo>
                  <a:cubicBezTo>
                    <a:pt x="6220" y="9787"/>
                    <a:pt x="6269" y="9799"/>
                    <a:pt x="6316" y="9799"/>
                  </a:cubicBezTo>
                  <a:cubicBezTo>
                    <a:pt x="6445" y="9799"/>
                    <a:pt x="6560" y="9714"/>
                    <a:pt x="6627" y="9581"/>
                  </a:cubicBezTo>
                  <a:lnTo>
                    <a:pt x="6901" y="8973"/>
                  </a:lnTo>
                  <a:lnTo>
                    <a:pt x="7387" y="10158"/>
                  </a:lnTo>
                  <a:cubicBezTo>
                    <a:pt x="7433" y="10295"/>
                    <a:pt x="7564" y="10363"/>
                    <a:pt x="7703" y="10363"/>
                  </a:cubicBezTo>
                  <a:cubicBezTo>
                    <a:pt x="7750" y="10363"/>
                    <a:pt x="7797" y="10356"/>
                    <a:pt x="7843" y="10341"/>
                  </a:cubicBezTo>
                  <a:cubicBezTo>
                    <a:pt x="8025" y="10249"/>
                    <a:pt x="8117" y="10067"/>
                    <a:pt x="8025" y="9885"/>
                  </a:cubicBezTo>
                  <a:lnTo>
                    <a:pt x="7539" y="8699"/>
                  </a:lnTo>
                  <a:lnTo>
                    <a:pt x="8147" y="8973"/>
                  </a:lnTo>
                  <a:cubicBezTo>
                    <a:pt x="8177" y="8988"/>
                    <a:pt x="8223" y="8996"/>
                    <a:pt x="8272" y="8996"/>
                  </a:cubicBezTo>
                  <a:cubicBezTo>
                    <a:pt x="8322" y="8996"/>
                    <a:pt x="8375" y="8988"/>
                    <a:pt x="8420" y="8973"/>
                  </a:cubicBezTo>
                  <a:cubicBezTo>
                    <a:pt x="8481" y="8942"/>
                    <a:pt x="8572" y="8851"/>
                    <a:pt x="8603" y="8790"/>
                  </a:cubicBezTo>
                  <a:cubicBezTo>
                    <a:pt x="8664" y="8578"/>
                    <a:pt x="8603" y="8395"/>
                    <a:pt x="8420" y="8334"/>
                  </a:cubicBezTo>
                  <a:lnTo>
                    <a:pt x="7144" y="7787"/>
                  </a:lnTo>
                  <a:lnTo>
                    <a:pt x="6810" y="6967"/>
                  </a:lnTo>
                  <a:lnTo>
                    <a:pt x="7873" y="7271"/>
                  </a:lnTo>
                  <a:cubicBezTo>
                    <a:pt x="7904" y="7281"/>
                    <a:pt x="7931" y="7284"/>
                    <a:pt x="7957" y="7284"/>
                  </a:cubicBezTo>
                  <a:cubicBezTo>
                    <a:pt x="8008" y="7284"/>
                    <a:pt x="8056" y="7271"/>
                    <a:pt x="8117" y="7271"/>
                  </a:cubicBezTo>
                  <a:cubicBezTo>
                    <a:pt x="8177" y="7210"/>
                    <a:pt x="8208" y="7179"/>
                    <a:pt x="8269" y="7149"/>
                  </a:cubicBezTo>
                  <a:cubicBezTo>
                    <a:pt x="8329" y="7027"/>
                    <a:pt x="8329" y="6845"/>
                    <a:pt x="8269" y="6724"/>
                  </a:cubicBezTo>
                  <a:lnTo>
                    <a:pt x="7539" y="5781"/>
                  </a:lnTo>
                  <a:lnTo>
                    <a:pt x="7539" y="5781"/>
                  </a:lnTo>
                  <a:lnTo>
                    <a:pt x="8664" y="5933"/>
                  </a:lnTo>
                  <a:lnTo>
                    <a:pt x="9515" y="7027"/>
                  </a:lnTo>
                  <a:cubicBezTo>
                    <a:pt x="9604" y="7116"/>
                    <a:pt x="9709" y="7173"/>
                    <a:pt x="9819" y="7173"/>
                  </a:cubicBezTo>
                  <a:cubicBezTo>
                    <a:pt x="9859" y="7173"/>
                    <a:pt x="9900" y="7165"/>
                    <a:pt x="9940" y="7149"/>
                  </a:cubicBezTo>
                  <a:cubicBezTo>
                    <a:pt x="9971" y="7149"/>
                    <a:pt x="9971" y="7119"/>
                    <a:pt x="10001" y="7119"/>
                  </a:cubicBezTo>
                  <a:cubicBezTo>
                    <a:pt x="10153" y="6997"/>
                    <a:pt x="10183" y="6754"/>
                    <a:pt x="10092" y="6602"/>
                  </a:cubicBezTo>
                  <a:lnTo>
                    <a:pt x="9697" y="6085"/>
                  </a:lnTo>
                  <a:lnTo>
                    <a:pt x="10943" y="6268"/>
                  </a:lnTo>
                  <a:cubicBezTo>
                    <a:pt x="11035" y="6268"/>
                    <a:pt x="11065" y="6268"/>
                    <a:pt x="11156" y="6237"/>
                  </a:cubicBezTo>
                  <a:cubicBezTo>
                    <a:pt x="11247" y="6207"/>
                    <a:pt x="11338" y="6085"/>
                    <a:pt x="11369" y="5964"/>
                  </a:cubicBezTo>
                  <a:cubicBezTo>
                    <a:pt x="11430" y="5812"/>
                    <a:pt x="11278" y="5629"/>
                    <a:pt x="11065" y="5599"/>
                  </a:cubicBezTo>
                  <a:lnTo>
                    <a:pt x="9819" y="5386"/>
                  </a:lnTo>
                  <a:lnTo>
                    <a:pt x="10335" y="5021"/>
                  </a:lnTo>
                  <a:cubicBezTo>
                    <a:pt x="10487" y="4900"/>
                    <a:pt x="10548" y="4687"/>
                    <a:pt x="10427" y="4535"/>
                  </a:cubicBezTo>
                  <a:cubicBezTo>
                    <a:pt x="10350" y="4439"/>
                    <a:pt x="10236" y="4379"/>
                    <a:pt x="10125" y="4379"/>
                  </a:cubicBezTo>
                  <a:cubicBezTo>
                    <a:pt x="10060" y="4379"/>
                    <a:pt x="9996" y="4399"/>
                    <a:pt x="9940" y="4444"/>
                  </a:cubicBezTo>
                  <a:lnTo>
                    <a:pt x="8816" y="5295"/>
                  </a:lnTo>
                  <a:lnTo>
                    <a:pt x="7691" y="5143"/>
                  </a:lnTo>
                  <a:lnTo>
                    <a:pt x="8633" y="4413"/>
                  </a:lnTo>
                  <a:cubicBezTo>
                    <a:pt x="8755" y="4322"/>
                    <a:pt x="8816" y="4140"/>
                    <a:pt x="8755" y="4018"/>
                  </a:cubicBezTo>
                  <a:cubicBezTo>
                    <a:pt x="8724" y="3866"/>
                    <a:pt x="8572" y="3806"/>
                    <a:pt x="8420" y="3806"/>
                  </a:cubicBezTo>
                  <a:lnTo>
                    <a:pt x="7326" y="3806"/>
                  </a:lnTo>
                  <a:lnTo>
                    <a:pt x="7873" y="3076"/>
                  </a:lnTo>
                  <a:lnTo>
                    <a:pt x="9241" y="2924"/>
                  </a:lnTo>
                  <a:cubicBezTo>
                    <a:pt x="9302" y="2924"/>
                    <a:pt x="9332" y="2924"/>
                    <a:pt x="9332" y="2894"/>
                  </a:cubicBezTo>
                  <a:cubicBezTo>
                    <a:pt x="9484" y="2802"/>
                    <a:pt x="9545" y="2650"/>
                    <a:pt x="9545" y="2499"/>
                  </a:cubicBezTo>
                  <a:cubicBezTo>
                    <a:pt x="9517" y="2332"/>
                    <a:pt x="9388" y="2191"/>
                    <a:pt x="9227" y="2191"/>
                  </a:cubicBezTo>
                  <a:cubicBezTo>
                    <a:pt x="9212" y="2191"/>
                    <a:pt x="9196" y="2192"/>
                    <a:pt x="9180" y="2195"/>
                  </a:cubicBezTo>
                  <a:lnTo>
                    <a:pt x="8542" y="2286"/>
                  </a:lnTo>
                  <a:lnTo>
                    <a:pt x="8542" y="2286"/>
                  </a:lnTo>
                  <a:lnTo>
                    <a:pt x="9332" y="1252"/>
                  </a:lnTo>
                  <a:cubicBezTo>
                    <a:pt x="9454" y="1100"/>
                    <a:pt x="9393" y="857"/>
                    <a:pt x="9241" y="766"/>
                  </a:cubicBezTo>
                  <a:cubicBezTo>
                    <a:pt x="9178" y="715"/>
                    <a:pt x="9104" y="691"/>
                    <a:pt x="9030" y="691"/>
                  </a:cubicBezTo>
                  <a:cubicBezTo>
                    <a:pt x="8927" y="691"/>
                    <a:pt x="8826" y="738"/>
                    <a:pt x="8755" y="827"/>
                  </a:cubicBezTo>
                  <a:lnTo>
                    <a:pt x="7965" y="1860"/>
                  </a:lnTo>
                  <a:lnTo>
                    <a:pt x="7873" y="1222"/>
                  </a:lnTo>
                  <a:cubicBezTo>
                    <a:pt x="7848" y="1041"/>
                    <a:pt x="7734" y="904"/>
                    <a:pt x="7589" y="904"/>
                  </a:cubicBezTo>
                  <a:cubicBezTo>
                    <a:pt x="7563" y="904"/>
                    <a:pt x="7536" y="909"/>
                    <a:pt x="7509" y="918"/>
                  </a:cubicBezTo>
                  <a:cubicBezTo>
                    <a:pt x="7326" y="948"/>
                    <a:pt x="7174" y="1100"/>
                    <a:pt x="7205" y="1283"/>
                  </a:cubicBezTo>
                  <a:lnTo>
                    <a:pt x="7357" y="2650"/>
                  </a:lnTo>
                  <a:lnTo>
                    <a:pt x="6779" y="3380"/>
                  </a:lnTo>
                  <a:lnTo>
                    <a:pt x="6475" y="2316"/>
                  </a:lnTo>
                  <a:cubicBezTo>
                    <a:pt x="6445" y="2164"/>
                    <a:pt x="6323" y="2073"/>
                    <a:pt x="6171" y="2043"/>
                  </a:cubicBezTo>
                  <a:cubicBezTo>
                    <a:pt x="6145" y="2037"/>
                    <a:pt x="6120" y="2035"/>
                    <a:pt x="6096" y="2035"/>
                  </a:cubicBezTo>
                  <a:cubicBezTo>
                    <a:pt x="5979" y="2035"/>
                    <a:pt x="5887" y="2094"/>
                    <a:pt x="5837" y="2195"/>
                  </a:cubicBezTo>
                  <a:lnTo>
                    <a:pt x="5259" y="3137"/>
                  </a:lnTo>
                  <a:lnTo>
                    <a:pt x="4925" y="2316"/>
                  </a:lnTo>
                  <a:lnTo>
                    <a:pt x="5442" y="1070"/>
                  </a:lnTo>
                  <a:cubicBezTo>
                    <a:pt x="5533" y="857"/>
                    <a:pt x="5442" y="675"/>
                    <a:pt x="5259" y="614"/>
                  </a:cubicBezTo>
                  <a:cubicBezTo>
                    <a:pt x="5210" y="590"/>
                    <a:pt x="5162" y="578"/>
                    <a:pt x="5114" y="578"/>
                  </a:cubicBezTo>
                  <a:cubicBezTo>
                    <a:pt x="4986" y="578"/>
                    <a:pt x="4870" y="663"/>
                    <a:pt x="4803" y="796"/>
                  </a:cubicBezTo>
                  <a:lnTo>
                    <a:pt x="4530" y="1404"/>
                  </a:lnTo>
                  <a:lnTo>
                    <a:pt x="4043" y="219"/>
                  </a:lnTo>
                  <a:cubicBezTo>
                    <a:pt x="3999" y="85"/>
                    <a:pt x="3873" y="1"/>
                    <a:pt x="3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1"/>
            <p:cNvSpPr/>
            <p:nvPr/>
          </p:nvSpPr>
          <p:spPr>
            <a:xfrm flipH="1">
              <a:off x="657928" y="1143686"/>
              <a:ext cx="1114721" cy="1045149"/>
            </a:xfrm>
            <a:custGeom>
              <a:avLst/>
              <a:gdLst/>
              <a:ahLst/>
              <a:cxnLst/>
              <a:rect l="l" t="t" r="r" b="b"/>
              <a:pathLst>
                <a:path w="34865" h="32689" extrusionOk="0">
                  <a:moveTo>
                    <a:pt x="18238" y="10229"/>
                  </a:moveTo>
                  <a:lnTo>
                    <a:pt x="18907" y="12630"/>
                  </a:lnTo>
                  <a:lnTo>
                    <a:pt x="17721" y="14150"/>
                  </a:lnTo>
                  <a:lnTo>
                    <a:pt x="16992" y="12357"/>
                  </a:lnTo>
                  <a:lnTo>
                    <a:pt x="18238" y="10229"/>
                  </a:lnTo>
                  <a:close/>
                  <a:moveTo>
                    <a:pt x="13101" y="12691"/>
                  </a:moveTo>
                  <a:lnTo>
                    <a:pt x="14925" y="13177"/>
                  </a:lnTo>
                  <a:lnTo>
                    <a:pt x="15654" y="14971"/>
                  </a:lnTo>
                  <a:lnTo>
                    <a:pt x="14742" y="14849"/>
                  </a:lnTo>
                  <a:lnTo>
                    <a:pt x="13101" y="12691"/>
                  </a:lnTo>
                  <a:close/>
                  <a:moveTo>
                    <a:pt x="22554" y="14028"/>
                  </a:moveTo>
                  <a:lnTo>
                    <a:pt x="20366" y="15670"/>
                  </a:lnTo>
                  <a:lnTo>
                    <a:pt x="19454" y="15548"/>
                  </a:lnTo>
                  <a:lnTo>
                    <a:pt x="20639" y="14028"/>
                  </a:lnTo>
                  <a:close/>
                  <a:moveTo>
                    <a:pt x="14438" y="17038"/>
                  </a:moveTo>
                  <a:lnTo>
                    <a:pt x="15350" y="17129"/>
                  </a:lnTo>
                  <a:lnTo>
                    <a:pt x="14195" y="18649"/>
                  </a:lnTo>
                  <a:lnTo>
                    <a:pt x="12280" y="18649"/>
                  </a:lnTo>
                  <a:lnTo>
                    <a:pt x="14438" y="17038"/>
                  </a:lnTo>
                  <a:close/>
                  <a:moveTo>
                    <a:pt x="19150" y="17706"/>
                  </a:moveTo>
                  <a:lnTo>
                    <a:pt x="20062" y="17828"/>
                  </a:lnTo>
                  <a:lnTo>
                    <a:pt x="21703" y="19986"/>
                  </a:lnTo>
                  <a:lnTo>
                    <a:pt x="19879" y="19500"/>
                  </a:lnTo>
                  <a:lnTo>
                    <a:pt x="19150" y="17706"/>
                  </a:lnTo>
                  <a:close/>
                  <a:moveTo>
                    <a:pt x="17083" y="18557"/>
                  </a:moveTo>
                  <a:lnTo>
                    <a:pt x="17782" y="20320"/>
                  </a:lnTo>
                  <a:lnTo>
                    <a:pt x="16536" y="22448"/>
                  </a:lnTo>
                  <a:lnTo>
                    <a:pt x="15897" y="20077"/>
                  </a:lnTo>
                  <a:lnTo>
                    <a:pt x="17083" y="18557"/>
                  </a:lnTo>
                  <a:close/>
                  <a:moveTo>
                    <a:pt x="11291" y="1"/>
                  </a:moveTo>
                  <a:cubicBezTo>
                    <a:pt x="11153" y="1"/>
                    <a:pt x="11014" y="26"/>
                    <a:pt x="10882" y="77"/>
                  </a:cubicBezTo>
                  <a:cubicBezTo>
                    <a:pt x="10305" y="320"/>
                    <a:pt x="10031" y="958"/>
                    <a:pt x="10274" y="1536"/>
                  </a:cubicBezTo>
                  <a:lnTo>
                    <a:pt x="11733" y="5183"/>
                  </a:lnTo>
                  <a:lnTo>
                    <a:pt x="9879" y="4363"/>
                  </a:lnTo>
                  <a:cubicBezTo>
                    <a:pt x="9745" y="4313"/>
                    <a:pt x="9608" y="4290"/>
                    <a:pt x="9473" y="4290"/>
                  </a:cubicBezTo>
                  <a:cubicBezTo>
                    <a:pt x="9028" y="4290"/>
                    <a:pt x="8614" y="4543"/>
                    <a:pt x="8450" y="4940"/>
                  </a:cubicBezTo>
                  <a:cubicBezTo>
                    <a:pt x="8207" y="5518"/>
                    <a:pt x="8481" y="6156"/>
                    <a:pt x="8998" y="6399"/>
                  </a:cubicBezTo>
                  <a:lnTo>
                    <a:pt x="12888" y="8010"/>
                  </a:lnTo>
                  <a:lnTo>
                    <a:pt x="13952" y="10655"/>
                  </a:lnTo>
                  <a:lnTo>
                    <a:pt x="10639" y="9773"/>
                  </a:lnTo>
                  <a:cubicBezTo>
                    <a:pt x="10545" y="9748"/>
                    <a:pt x="10449" y="9736"/>
                    <a:pt x="10355" y="9736"/>
                  </a:cubicBezTo>
                  <a:cubicBezTo>
                    <a:pt x="9993" y="9736"/>
                    <a:pt x="9647" y="9915"/>
                    <a:pt x="9454" y="10229"/>
                  </a:cubicBezTo>
                  <a:cubicBezTo>
                    <a:pt x="9210" y="10594"/>
                    <a:pt x="9210" y="11141"/>
                    <a:pt x="9514" y="11506"/>
                  </a:cubicBezTo>
                  <a:lnTo>
                    <a:pt x="11733" y="14484"/>
                  </a:lnTo>
                  <a:lnTo>
                    <a:pt x="8298" y="13998"/>
                  </a:lnTo>
                  <a:lnTo>
                    <a:pt x="5745" y="10655"/>
                  </a:lnTo>
                  <a:cubicBezTo>
                    <a:pt x="5512" y="10350"/>
                    <a:pt x="5184" y="10204"/>
                    <a:pt x="4860" y="10204"/>
                  </a:cubicBezTo>
                  <a:cubicBezTo>
                    <a:pt x="4635" y="10204"/>
                    <a:pt x="4412" y="10274"/>
                    <a:pt x="4225" y="10411"/>
                  </a:cubicBezTo>
                  <a:cubicBezTo>
                    <a:pt x="3739" y="10807"/>
                    <a:pt x="3648" y="11475"/>
                    <a:pt x="3982" y="11931"/>
                  </a:cubicBezTo>
                  <a:lnTo>
                    <a:pt x="5198" y="13542"/>
                  </a:lnTo>
                  <a:lnTo>
                    <a:pt x="1338" y="12995"/>
                  </a:lnTo>
                  <a:cubicBezTo>
                    <a:pt x="1297" y="12991"/>
                    <a:pt x="1256" y="12989"/>
                    <a:pt x="1215" y="12989"/>
                  </a:cubicBezTo>
                  <a:cubicBezTo>
                    <a:pt x="658" y="12989"/>
                    <a:pt x="177" y="13371"/>
                    <a:pt x="92" y="13937"/>
                  </a:cubicBezTo>
                  <a:cubicBezTo>
                    <a:pt x="0" y="14545"/>
                    <a:pt x="426" y="15092"/>
                    <a:pt x="1034" y="15214"/>
                  </a:cubicBezTo>
                  <a:lnTo>
                    <a:pt x="4894" y="15731"/>
                  </a:lnTo>
                  <a:lnTo>
                    <a:pt x="3314" y="16946"/>
                  </a:lnTo>
                  <a:cubicBezTo>
                    <a:pt x="2827" y="17342"/>
                    <a:pt x="2736" y="18010"/>
                    <a:pt x="3070" y="18466"/>
                  </a:cubicBezTo>
                  <a:cubicBezTo>
                    <a:pt x="3276" y="18754"/>
                    <a:pt x="3594" y="18903"/>
                    <a:pt x="3918" y="18903"/>
                  </a:cubicBezTo>
                  <a:cubicBezTo>
                    <a:pt x="4073" y="18903"/>
                    <a:pt x="4230" y="18869"/>
                    <a:pt x="4377" y="18801"/>
                  </a:cubicBezTo>
                  <a:cubicBezTo>
                    <a:pt x="4438" y="18770"/>
                    <a:pt x="4560" y="18740"/>
                    <a:pt x="4651" y="18649"/>
                  </a:cubicBezTo>
                  <a:lnTo>
                    <a:pt x="7995" y="16126"/>
                  </a:lnTo>
                  <a:lnTo>
                    <a:pt x="11429" y="16612"/>
                  </a:lnTo>
                  <a:lnTo>
                    <a:pt x="8481" y="18861"/>
                  </a:lnTo>
                  <a:cubicBezTo>
                    <a:pt x="8086" y="19105"/>
                    <a:pt x="7934" y="19621"/>
                    <a:pt x="8086" y="20077"/>
                  </a:cubicBezTo>
                  <a:cubicBezTo>
                    <a:pt x="8238" y="20533"/>
                    <a:pt x="8663" y="20837"/>
                    <a:pt x="9119" y="20837"/>
                  </a:cubicBezTo>
                  <a:lnTo>
                    <a:pt x="12554" y="20867"/>
                  </a:lnTo>
                  <a:lnTo>
                    <a:pt x="10791" y="23117"/>
                  </a:lnTo>
                  <a:lnTo>
                    <a:pt x="6627" y="23633"/>
                  </a:lnTo>
                  <a:cubicBezTo>
                    <a:pt x="6019" y="23725"/>
                    <a:pt x="5593" y="24241"/>
                    <a:pt x="5654" y="24849"/>
                  </a:cubicBezTo>
                  <a:cubicBezTo>
                    <a:pt x="5737" y="25402"/>
                    <a:pt x="6172" y="25804"/>
                    <a:pt x="6707" y="25804"/>
                  </a:cubicBezTo>
                  <a:cubicBezTo>
                    <a:pt x="6760" y="25804"/>
                    <a:pt x="6815" y="25800"/>
                    <a:pt x="6870" y="25792"/>
                  </a:cubicBezTo>
                  <a:lnTo>
                    <a:pt x="8846" y="25579"/>
                  </a:lnTo>
                  <a:lnTo>
                    <a:pt x="6414" y="28679"/>
                  </a:lnTo>
                  <a:cubicBezTo>
                    <a:pt x="6049" y="29196"/>
                    <a:pt x="6140" y="29865"/>
                    <a:pt x="6627" y="30199"/>
                  </a:cubicBezTo>
                  <a:cubicBezTo>
                    <a:pt x="6812" y="30365"/>
                    <a:pt x="7031" y="30442"/>
                    <a:pt x="7263" y="30442"/>
                  </a:cubicBezTo>
                  <a:cubicBezTo>
                    <a:pt x="7412" y="30442"/>
                    <a:pt x="7566" y="30410"/>
                    <a:pt x="7721" y="30351"/>
                  </a:cubicBezTo>
                  <a:cubicBezTo>
                    <a:pt x="7903" y="30290"/>
                    <a:pt x="8055" y="30169"/>
                    <a:pt x="8177" y="30017"/>
                  </a:cubicBezTo>
                  <a:lnTo>
                    <a:pt x="10609" y="26916"/>
                  </a:lnTo>
                  <a:lnTo>
                    <a:pt x="10821" y="28892"/>
                  </a:lnTo>
                  <a:cubicBezTo>
                    <a:pt x="10906" y="29459"/>
                    <a:pt x="11387" y="29840"/>
                    <a:pt x="11945" y="29840"/>
                  </a:cubicBezTo>
                  <a:cubicBezTo>
                    <a:pt x="11985" y="29840"/>
                    <a:pt x="12026" y="29838"/>
                    <a:pt x="12068" y="29834"/>
                  </a:cubicBezTo>
                  <a:cubicBezTo>
                    <a:pt x="12159" y="29834"/>
                    <a:pt x="12250" y="29804"/>
                    <a:pt x="12311" y="29743"/>
                  </a:cubicBezTo>
                  <a:cubicBezTo>
                    <a:pt x="12767" y="29561"/>
                    <a:pt x="13040" y="29105"/>
                    <a:pt x="13010" y="28618"/>
                  </a:cubicBezTo>
                  <a:lnTo>
                    <a:pt x="12463" y="24424"/>
                  </a:lnTo>
                  <a:lnTo>
                    <a:pt x="14226" y="22205"/>
                  </a:lnTo>
                  <a:lnTo>
                    <a:pt x="15107" y="25488"/>
                  </a:lnTo>
                  <a:cubicBezTo>
                    <a:pt x="15198" y="25913"/>
                    <a:pt x="15563" y="26217"/>
                    <a:pt x="16019" y="26308"/>
                  </a:cubicBezTo>
                  <a:cubicBezTo>
                    <a:pt x="16064" y="26315"/>
                    <a:pt x="16109" y="26319"/>
                    <a:pt x="16155" y="26319"/>
                  </a:cubicBezTo>
                  <a:cubicBezTo>
                    <a:pt x="16515" y="26319"/>
                    <a:pt x="16898" y="26112"/>
                    <a:pt x="17113" y="25761"/>
                  </a:cubicBezTo>
                  <a:lnTo>
                    <a:pt x="18846" y="22843"/>
                  </a:lnTo>
                  <a:lnTo>
                    <a:pt x="19910" y="25457"/>
                  </a:lnTo>
                  <a:lnTo>
                    <a:pt x="18299" y="29348"/>
                  </a:lnTo>
                  <a:cubicBezTo>
                    <a:pt x="18056" y="29895"/>
                    <a:pt x="18329" y="30564"/>
                    <a:pt x="18846" y="30776"/>
                  </a:cubicBezTo>
                  <a:cubicBezTo>
                    <a:pt x="18990" y="30837"/>
                    <a:pt x="19138" y="30866"/>
                    <a:pt x="19283" y="30866"/>
                  </a:cubicBezTo>
                  <a:cubicBezTo>
                    <a:pt x="19718" y="30866"/>
                    <a:pt x="20122" y="30609"/>
                    <a:pt x="20305" y="30199"/>
                  </a:cubicBezTo>
                  <a:lnTo>
                    <a:pt x="21095" y="28345"/>
                  </a:lnTo>
                  <a:lnTo>
                    <a:pt x="22584" y="31992"/>
                  </a:lnTo>
                  <a:cubicBezTo>
                    <a:pt x="22744" y="32427"/>
                    <a:pt x="23145" y="32689"/>
                    <a:pt x="23580" y="32689"/>
                  </a:cubicBezTo>
                  <a:cubicBezTo>
                    <a:pt x="23723" y="32689"/>
                    <a:pt x="23870" y="32660"/>
                    <a:pt x="24013" y="32600"/>
                  </a:cubicBezTo>
                  <a:cubicBezTo>
                    <a:pt x="24591" y="32387"/>
                    <a:pt x="24864" y="31719"/>
                    <a:pt x="24621" y="31141"/>
                  </a:cubicBezTo>
                  <a:lnTo>
                    <a:pt x="23162" y="27524"/>
                  </a:lnTo>
                  <a:lnTo>
                    <a:pt x="23162" y="27524"/>
                  </a:lnTo>
                  <a:lnTo>
                    <a:pt x="25016" y="28314"/>
                  </a:lnTo>
                  <a:cubicBezTo>
                    <a:pt x="25153" y="28375"/>
                    <a:pt x="25290" y="28406"/>
                    <a:pt x="25426" y="28406"/>
                  </a:cubicBezTo>
                  <a:cubicBezTo>
                    <a:pt x="25563" y="28406"/>
                    <a:pt x="25700" y="28375"/>
                    <a:pt x="25837" y="28314"/>
                  </a:cubicBezTo>
                  <a:cubicBezTo>
                    <a:pt x="26110" y="28193"/>
                    <a:pt x="26323" y="28010"/>
                    <a:pt x="26445" y="27706"/>
                  </a:cubicBezTo>
                  <a:cubicBezTo>
                    <a:pt x="26688" y="27129"/>
                    <a:pt x="26414" y="26491"/>
                    <a:pt x="25898" y="26247"/>
                  </a:cubicBezTo>
                  <a:lnTo>
                    <a:pt x="22007" y="24606"/>
                  </a:lnTo>
                  <a:lnTo>
                    <a:pt x="20943" y="21992"/>
                  </a:lnTo>
                  <a:lnTo>
                    <a:pt x="20943" y="21992"/>
                  </a:lnTo>
                  <a:lnTo>
                    <a:pt x="24256" y="22874"/>
                  </a:lnTo>
                  <a:cubicBezTo>
                    <a:pt x="24338" y="22897"/>
                    <a:pt x="24428" y="22907"/>
                    <a:pt x="24518" y="22907"/>
                  </a:cubicBezTo>
                  <a:cubicBezTo>
                    <a:pt x="24665" y="22907"/>
                    <a:pt x="24812" y="22881"/>
                    <a:pt x="24925" y="22843"/>
                  </a:cubicBezTo>
                  <a:cubicBezTo>
                    <a:pt x="25138" y="22752"/>
                    <a:pt x="25320" y="22600"/>
                    <a:pt x="25442" y="22418"/>
                  </a:cubicBezTo>
                  <a:cubicBezTo>
                    <a:pt x="25685" y="22022"/>
                    <a:pt x="25685" y="21506"/>
                    <a:pt x="25381" y="21111"/>
                  </a:cubicBezTo>
                  <a:lnTo>
                    <a:pt x="23162" y="18162"/>
                  </a:lnTo>
                  <a:lnTo>
                    <a:pt x="26597" y="18649"/>
                  </a:lnTo>
                  <a:lnTo>
                    <a:pt x="29150" y="21992"/>
                  </a:lnTo>
                  <a:cubicBezTo>
                    <a:pt x="29363" y="22290"/>
                    <a:pt x="29695" y="22439"/>
                    <a:pt x="30031" y="22439"/>
                  </a:cubicBezTo>
                  <a:cubicBezTo>
                    <a:pt x="30175" y="22439"/>
                    <a:pt x="30320" y="22412"/>
                    <a:pt x="30457" y="22357"/>
                  </a:cubicBezTo>
                  <a:cubicBezTo>
                    <a:pt x="30518" y="22296"/>
                    <a:pt x="30609" y="22266"/>
                    <a:pt x="30700" y="22205"/>
                  </a:cubicBezTo>
                  <a:cubicBezTo>
                    <a:pt x="31217" y="21810"/>
                    <a:pt x="31278" y="21111"/>
                    <a:pt x="30943" y="20685"/>
                  </a:cubicBezTo>
                  <a:lnTo>
                    <a:pt x="29727" y="19074"/>
                  </a:lnTo>
                  <a:lnTo>
                    <a:pt x="33588" y="19621"/>
                  </a:lnTo>
                  <a:cubicBezTo>
                    <a:pt x="33641" y="19629"/>
                    <a:pt x="33692" y="19633"/>
                    <a:pt x="33742" y="19633"/>
                  </a:cubicBezTo>
                  <a:cubicBezTo>
                    <a:pt x="33892" y="19633"/>
                    <a:pt x="34028" y="19598"/>
                    <a:pt x="34165" y="19530"/>
                  </a:cubicBezTo>
                  <a:cubicBezTo>
                    <a:pt x="34500" y="19378"/>
                    <a:pt x="34773" y="19074"/>
                    <a:pt x="34864" y="18649"/>
                  </a:cubicBezTo>
                  <a:cubicBezTo>
                    <a:pt x="34864" y="18162"/>
                    <a:pt x="34439" y="17585"/>
                    <a:pt x="33831" y="17524"/>
                  </a:cubicBezTo>
                  <a:lnTo>
                    <a:pt x="29940" y="16977"/>
                  </a:lnTo>
                  <a:lnTo>
                    <a:pt x="31551" y="15761"/>
                  </a:lnTo>
                  <a:cubicBezTo>
                    <a:pt x="32038" y="15396"/>
                    <a:pt x="32129" y="14697"/>
                    <a:pt x="31764" y="14241"/>
                  </a:cubicBezTo>
                  <a:cubicBezTo>
                    <a:pt x="31549" y="13955"/>
                    <a:pt x="31219" y="13806"/>
                    <a:pt x="30890" y="13806"/>
                  </a:cubicBezTo>
                  <a:cubicBezTo>
                    <a:pt x="30660" y="13806"/>
                    <a:pt x="30432" y="13878"/>
                    <a:pt x="30244" y="14028"/>
                  </a:cubicBezTo>
                  <a:lnTo>
                    <a:pt x="26901" y="16582"/>
                  </a:lnTo>
                  <a:lnTo>
                    <a:pt x="23466" y="16065"/>
                  </a:lnTo>
                  <a:lnTo>
                    <a:pt x="26414" y="13846"/>
                  </a:lnTo>
                  <a:cubicBezTo>
                    <a:pt x="26809" y="13573"/>
                    <a:pt x="26961" y="13086"/>
                    <a:pt x="26809" y="12630"/>
                  </a:cubicBezTo>
                  <a:cubicBezTo>
                    <a:pt x="26658" y="12144"/>
                    <a:pt x="26232" y="11870"/>
                    <a:pt x="25776" y="11870"/>
                  </a:cubicBezTo>
                  <a:lnTo>
                    <a:pt x="22341" y="11810"/>
                  </a:lnTo>
                  <a:lnTo>
                    <a:pt x="24104" y="9591"/>
                  </a:lnTo>
                  <a:lnTo>
                    <a:pt x="28268" y="9044"/>
                  </a:lnTo>
                  <a:cubicBezTo>
                    <a:pt x="28390" y="9044"/>
                    <a:pt x="28481" y="9013"/>
                    <a:pt x="28542" y="8952"/>
                  </a:cubicBezTo>
                  <a:cubicBezTo>
                    <a:pt x="28998" y="8770"/>
                    <a:pt x="29272" y="8314"/>
                    <a:pt x="29241" y="7828"/>
                  </a:cubicBezTo>
                  <a:cubicBezTo>
                    <a:pt x="29158" y="7275"/>
                    <a:pt x="28699" y="6873"/>
                    <a:pt x="28159" y="6873"/>
                  </a:cubicBezTo>
                  <a:cubicBezTo>
                    <a:pt x="28105" y="6873"/>
                    <a:pt x="28050" y="6877"/>
                    <a:pt x="27995" y="6885"/>
                  </a:cubicBezTo>
                  <a:lnTo>
                    <a:pt x="26019" y="7098"/>
                  </a:lnTo>
                  <a:lnTo>
                    <a:pt x="26019" y="7098"/>
                  </a:lnTo>
                  <a:lnTo>
                    <a:pt x="28451" y="3998"/>
                  </a:lnTo>
                  <a:cubicBezTo>
                    <a:pt x="28846" y="3481"/>
                    <a:pt x="28755" y="2812"/>
                    <a:pt x="28268" y="2478"/>
                  </a:cubicBezTo>
                  <a:cubicBezTo>
                    <a:pt x="28063" y="2311"/>
                    <a:pt x="27819" y="2231"/>
                    <a:pt x="27581" y="2231"/>
                  </a:cubicBezTo>
                  <a:cubicBezTo>
                    <a:pt x="27256" y="2231"/>
                    <a:pt x="26942" y="2380"/>
                    <a:pt x="26749" y="2661"/>
                  </a:cubicBezTo>
                  <a:lnTo>
                    <a:pt x="24317" y="5761"/>
                  </a:lnTo>
                  <a:lnTo>
                    <a:pt x="24043" y="3785"/>
                  </a:lnTo>
                  <a:cubicBezTo>
                    <a:pt x="23987" y="3219"/>
                    <a:pt x="23508" y="2837"/>
                    <a:pt x="22950" y="2837"/>
                  </a:cubicBezTo>
                  <a:cubicBezTo>
                    <a:pt x="22910" y="2837"/>
                    <a:pt x="22869" y="2839"/>
                    <a:pt x="22828" y="2843"/>
                  </a:cubicBezTo>
                  <a:cubicBezTo>
                    <a:pt x="22220" y="2934"/>
                    <a:pt x="21825" y="3451"/>
                    <a:pt x="21885" y="4059"/>
                  </a:cubicBezTo>
                  <a:lnTo>
                    <a:pt x="22433" y="8253"/>
                  </a:lnTo>
                  <a:lnTo>
                    <a:pt x="20670" y="10472"/>
                  </a:lnTo>
                  <a:lnTo>
                    <a:pt x="19788" y="7189"/>
                  </a:lnTo>
                  <a:cubicBezTo>
                    <a:pt x="19697" y="6764"/>
                    <a:pt x="19332" y="6430"/>
                    <a:pt x="18876" y="6369"/>
                  </a:cubicBezTo>
                  <a:cubicBezTo>
                    <a:pt x="18835" y="6362"/>
                    <a:pt x="18794" y="6359"/>
                    <a:pt x="18752" y="6359"/>
                  </a:cubicBezTo>
                  <a:cubicBezTo>
                    <a:pt x="18389" y="6359"/>
                    <a:pt x="18000" y="6589"/>
                    <a:pt x="17782" y="6916"/>
                  </a:cubicBezTo>
                  <a:lnTo>
                    <a:pt x="16049" y="9834"/>
                  </a:lnTo>
                  <a:lnTo>
                    <a:pt x="14986" y="7220"/>
                  </a:lnTo>
                  <a:lnTo>
                    <a:pt x="16597" y="3329"/>
                  </a:lnTo>
                  <a:cubicBezTo>
                    <a:pt x="16840" y="2782"/>
                    <a:pt x="16566" y="2113"/>
                    <a:pt x="16049" y="1901"/>
                  </a:cubicBezTo>
                  <a:cubicBezTo>
                    <a:pt x="15905" y="1840"/>
                    <a:pt x="15757" y="1811"/>
                    <a:pt x="15612" y="1811"/>
                  </a:cubicBezTo>
                  <a:cubicBezTo>
                    <a:pt x="15177" y="1811"/>
                    <a:pt x="14773" y="2068"/>
                    <a:pt x="14590" y="2478"/>
                  </a:cubicBezTo>
                  <a:lnTo>
                    <a:pt x="13800" y="4332"/>
                  </a:lnTo>
                  <a:lnTo>
                    <a:pt x="12311" y="685"/>
                  </a:lnTo>
                  <a:cubicBezTo>
                    <a:pt x="12149" y="247"/>
                    <a:pt x="11725" y="1"/>
                    <a:pt x="1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1"/>
            <p:cNvSpPr/>
            <p:nvPr/>
          </p:nvSpPr>
          <p:spPr>
            <a:xfrm flipH="1">
              <a:off x="8479201" y="2916625"/>
              <a:ext cx="369314" cy="337150"/>
            </a:xfrm>
            <a:custGeom>
              <a:avLst/>
              <a:gdLst/>
              <a:ahLst/>
              <a:cxnLst/>
              <a:rect l="l" t="t" r="r" b="b"/>
              <a:pathLst>
                <a:path w="11551" h="10545" extrusionOk="0">
                  <a:moveTo>
                    <a:pt x="6079" y="3319"/>
                  </a:moveTo>
                  <a:lnTo>
                    <a:pt x="6323" y="4139"/>
                  </a:lnTo>
                  <a:lnTo>
                    <a:pt x="5928" y="4626"/>
                  </a:lnTo>
                  <a:lnTo>
                    <a:pt x="5715" y="4018"/>
                  </a:lnTo>
                  <a:lnTo>
                    <a:pt x="6079" y="3319"/>
                  </a:lnTo>
                  <a:close/>
                  <a:moveTo>
                    <a:pt x="4408" y="4139"/>
                  </a:moveTo>
                  <a:lnTo>
                    <a:pt x="5016" y="4291"/>
                  </a:lnTo>
                  <a:lnTo>
                    <a:pt x="5259" y="4899"/>
                  </a:lnTo>
                  <a:lnTo>
                    <a:pt x="4955" y="4839"/>
                  </a:lnTo>
                  <a:lnTo>
                    <a:pt x="4408" y="4139"/>
                  </a:lnTo>
                  <a:close/>
                  <a:moveTo>
                    <a:pt x="7478" y="4535"/>
                  </a:moveTo>
                  <a:lnTo>
                    <a:pt x="6779" y="5082"/>
                  </a:lnTo>
                  <a:lnTo>
                    <a:pt x="6475" y="5051"/>
                  </a:lnTo>
                  <a:lnTo>
                    <a:pt x="6839" y="4535"/>
                  </a:lnTo>
                  <a:close/>
                  <a:moveTo>
                    <a:pt x="4864" y="5568"/>
                  </a:moveTo>
                  <a:lnTo>
                    <a:pt x="5168" y="5598"/>
                  </a:lnTo>
                  <a:lnTo>
                    <a:pt x="4803" y="6115"/>
                  </a:lnTo>
                  <a:lnTo>
                    <a:pt x="4134" y="6115"/>
                  </a:lnTo>
                  <a:lnTo>
                    <a:pt x="4864" y="5568"/>
                  </a:lnTo>
                  <a:close/>
                  <a:moveTo>
                    <a:pt x="6383" y="5750"/>
                  </a:moveTo>
                  <a:lnTo>
                    <a:pt x="6687" y="5811"/>
                  </a:lnTo>
                  <a:lnTo>
                    <a:pt x="7235" y="6510"/>
                  </a:lnTo>
                  <a:lnTo>
                    <a:pt x="6627" y="6358"/>
                  </a:lnTo>
                  <a:lnTo>
                    <a:pt x="6383" y="5750"/>
                  </a:lnTo>
                  <a:close/>
                  <a:moveTo>
                    <a:pt x="5654" y="6024"/>
                  </a:moveTo>
                  <a:lnTo>
                    <a:pt x="5897" y="6632"/>
                  </a:lnTo>
                  <a:lnTo>
                    <a:pt x="5502" y="7331"/>
                  </a:lnTo>
                  <a:lnTo>
                    <a:pt x="5289" y="6510"/>
                  </a:lnTo>
                  <a:lnTo>
                    <a:pt x="5654" y="6024"/>
                  </a:lnTo>
                  <a:close/>
                  <a:moveTo>
                    <a:pt x="3797" y="0"/>
                  </a:moveTo>
                  <a:cubicBezTo>
                    <a:pt x="3748" y="0"/>
                    <a:pt x="3697" y="12"/>
                    <a:pt x="3648" y="36"/>
                  </a:cubicBezTo>
                  <a:cubicBezTo>
                    <a:pt x="3465" y="97"/>
                    <a:pt x="3374" y="279"/>
                    <a:pt x="3465" y="462"/>
                  </a:cubicBezTo>
                  <a:lnTo>
                    <a:pt x="3952" y="1647"/>
                  </a:lnTo>
                  <a:lnTo>
                    <a:pt x="3344" y="1404"/>
                  </a:lnTo>
                  <a:cubicBezTo>
                    <a:pt x="3295" y="1379"/>
                    <a:pt x="3244" y="1368"/>
                    <a:pt x="3194" y="1368"/>
                  </a:cubicBezTo>
                  <a:cubicBezTo>
                    <a:pt x="3058" y="1368"/>
                    <a:pt x="2932" y="1453"/>
                    <a:pt x="2888" y="1586"/>
                  </a:cubicBezTo>
                  <a:cubicBezTo>
                    <a:pt x="2797" y="1769"/>
                    <a:pt x="2888" y="1951"/>
                    <a:pt x="3070" y="2042"/>
                  </a:cubicBezTo>
                  <a:lnTo>
                    <a:pt x="4317" y="2559"/>
                  </a:lnTo>
                  <a:lnTo>
                    <a:pt x="4681" y="3440"/>
                  </a:lnTo>
                  <a:lnTo>
                    <a:pt x="3557" y="3136"/>
                  </a:lnTo>
                  <a:cubicBezTo>
                    <a:pt x="3522" y="3130"/>
                    <a:pt x="3488" y="3126"/>
                    <a:pt x="3455" y="3126"/>
                  </a:cubicBezTo>
                  <a:cubicBezTo>
                    <a:pt x="3341" y="3126"/>
                    <a:pt x="3239" y="3171"/>
                    <a:pt x="3192" y="3288"/>
                  </a:cubicBezTo>
                  <a:cubicBezTo>
                    <a:pt x="3101" y="3410"/>
                    <a:pt x="3101" y="3592"/>
                    <a:pt x="3192" y="3714"/>
                  </a:cubicBezTo>
                  <a:lnTo>
                    <a:pt x="3921" y="4687"/>
                  </a:lnTo>
                  <a:lnTo>
                    <a:pt x="2766" y="4535"/>
                  </a:lnTo>
                  <a:lnTo>
                    <a:pt x="1946" y="3440"/>
                  </a:lnTo>
                  <a:cubicBezTo>
                    <a:pt x="1870" y="3345"/>
                    <a:pt x="1746" y="3298"/>
                    <a:pt x="1627" y="3298"/>
                  </a:cubicBezTo>
                  <a:cubicBezTo>
                    <a:pt x="1556" y="3298"/>
                    <a:pt x="1486" y="3315"/>
                    <a:pt x="1429" y="3349"/>
                  </a:cubicBezTo>
                  <a:cubicBezTo>
                    <a:pt x="1277" y="3471"/>
                    <a:pt x="1247" y="3714"/>
                    <a:pt x="1368" y="3866"/>
                  </a:cubicBezTo>
                  <a:lnTo>
                    <a:pt x="1733" y="4383"/>
                  </a:lnTo>
                  <a:lnTo>
                    <a:pt x="1733" y="4383"/>
                  </a:lnTo>
                  <a:lnTo>
                    <a:pt x="456" y="4200"/>
                  </a:lnTo>
                  <a:cubicBezTo>
                    <a:pt x="441" y="4198"/>
                    <a:pt x="425" y="4196"/>
                    <a:pt x="408" y="4196"/>
                  </a:cubicBezTo>
                  <a:cubicBezTo>
                    <a:pt x="238" y="4196"/>
                    <a:pt x="59" y="4338"/>
                    <a:pt x="31" y="4504"/>
                  </a:cubicBezTo>
                  <a:cubicBezTo>
                    <a:pt x="0" y="4687"/>
                    <a:pt x="152" y="4899"/>
                    <a:pt x="335" y="4930"/>
                  </a:cubicBezTo>
                  <a:lnTo>
                    <a:pt x="1642" y="5112"/>
                  </a:lnTo>
                  <a:lnTo>
                    <a:pt x="1095" y="5507"/>
                  </a:lnTo>
                  <a:cubicBezTo>
                    <a:pt x="943" y="5598"/>
                    <a:pt x="912" y="5842"/>
                    <a:pt x="1034" y="5994"/>
                  </a:cubicBezTo>
                  <a:cubicBezTo>
                    <a:pt x="1096" y="6097"/>
                    <a:pt x="1187" y="6144"/>
                    <a:pt x="1287" y="6144"/>
                  </a:cubicBezTo>
                  <a:cubicBezTo>
                    <a:pt x="1333" y="6144"/>
                    <a:pt x="1381" y="6134"/>
                    <a:pt x="1429" y="6115"/>
                  </a:cubicBezTo>
                  <a:cubicBezTo>
                    <a:pt x="1490" y="6115"/>
                    <a:pt x="1490" y="6054"/>
                    <a:pt x="1520" y="6054"/>
                  </a:cubicBezTo>
                  <a:lnTo>
                    <a:pt x="2614" y="5234"/>
                  </a:lnTo>
                  <a:lnTo>
                    <a:pt x="3769" y="5386"/>
                  </a:lnTo>
                  <a:lnTo>
                    <a:pt x="2766" y="6115"/>
                  </a:lnTo>
                  <a:cubicBezTo>
                    <a:pt x="2645" y="6176"/>
                    <a:pt x="2584" y="6358"/>
                    <a:pt x="2645" y="6480"/>
                  </a:cubicBezTo>
                  <a:cubicBezTo>
                    <a:pt x="2706" y="6632"/>
                    <a:pt x="2858" y="6723"/>
                    <a:pt x="3010" y="6753"/>
                  </a:cubicBezTo>
                  <a:lnTo>
                    <a:pt x="4134" y="6753"/>
                  </a:lnTo>
                  <a:lnTo>
                    <a:pt x="3557" y="7483"/>
                  </a:lnTo>
                  <a:lnTo>
                    <a:pt x="2189" y="7635"/>
                  </a:lnTo>
                  <a:cubicBezTo>
                    <a:pt x="2006" y="7665"/>
                    <a:pt x="1854" y="7817"/>
                    <a:pt x="1885" y="8030"/>
                  </a:cubicBezTo>
                  <a:cubicBezTo>
                    <a:pt x="1936" y="8211"/>
                    <a:pt x="2054" y="8348"/>
                    <a:pt x="2218" y="8348"/>
                  </a:cubicBezTo>
                  <a:cubicBezTo>
                    <a:pt x="2248" y="8348"/>
                    <a:pt x="2278" y="8343"/>
                    <a:pt x="2310" y="8334"/>
                  </a:cubicBezTo>
                  <a:lnTo>
                    <a:pt x="2949" y="8273"/>
                  </a:lnTo>
                  <a:lnTo>
                    <a:pt x="2158" y="9307"/>
                  </a:lnTo>
                  <a:cubicBezTo>
                    <a:pt x="2037" y="9459"/>
                    <a:pt x="2098" y="9671"/>
                    <a:pt x="2250" y="9793"/>
                  </a:cubicBezTo>
                  <a:cubicBezTo>
                    <a:pt x="2307" y="9831"/>
                    <a:pt x="2377" y="9870"/>
                    <a:pt x="2451" y="9870"/>
                  </a:cubicBezTo>
                  <a:cubicBezTo>
                    <a:pt x="2495" y="9870"/>
                    <a:pt x="2539" y="9857"/>
                    <a:pt x="2584" y="9823"/>
                  </a:cubicBezTo>
                  <a:cubicBezTo>
                    <a:pt x="2614" y="9793"/>
                    <a:pt x="2706" y="9763"/>
                    <a:pt x="2736" y="9702"/>
                  </a:cubicBezTo>
                  <a:lnTo>
                    <a:pt x="3526" y="8699"/>
                  </a:lnTo>
                  <a:lnTo>
                    <a:pt x="3617" y="9337"/>
                  </a:lnTo>
                  <a:cubicBezTo>
                    <a:pt x="3645" y="9504"/>
                    <a:pt x="3774" y="9645"/>
                    <a:pt x="3982" y="9645"/>
                  </a:cubicBezTo>
                  <a:cubicBezTo>
                    <a:pt x="4002" y="9645"/>
                    <a:pt x="4022" y="9644"/>
                    <a:pt x="4043" y="9641"/>
                  </a:cubicBezTo>
                  <a:cubicBezTo>
                    <a:pt x="4073" y="9641"/>
                    <a:pt x="4104" y="9641"/>
                    <a:pt x="4104" y="9611"/>
                  </a:cubicBezTo>
                  <a:cubicBezTo>
                    <a:pt x="4256" y="9519"/>
                    <a:pt x="4347" y="9367"/>
                    <a:pt x="4347" y="9215"/>
                  </a:cubicBezTo>
                  <a:lnTo>
                    <a:pt x="4195" y="7848"/>
                  </a:lnTo>
                  <a:lnTo>
                    <a:pt x="4742" y="7118"/>
                  </a:lnTo>
                  <a:lnTo>
                    <a:pt x="5046" y="8243"/>
                  </a:lnTo>
                  <a:cubicBezTo>
                    <a:pt x="5107" y="8395"/>
                    <a:pt x="5198" y="8456"/>
                    <a:pt x="5350" y="8486"/>
                  </a:cubicBezTo>
                  <a:cubicBezTo>
                    <a:pt x="5382" y="8499"/>
                    <a:pt x="5414" y="8505"/>
                    <a:pt x="5443" y="8505"/>
                  </a:cubicBezTo>
                  <a:cubicBezTo>
                    <a:pt x="5553" y="8505"/>
                    <a:pt x="5643" y="8423"/>
                    <a:pt x="5715" y="8304"/>
                  </a:cubicBezTo>
                  <a:lnTo>
                    <a:pt x="6262" y="7361"/>
                  </a:lnTo>
                  <a:lnTo>
                    <a:pt x="6627" y="8243"/>
                  </a:lnTo>
                  <a:lnTo>
                    <a:pt x="6079" y="9489"/>
                  </a:lnTo>
                  <a:cubicBezTo>
                    <a:pt x="5988" y="9671"/>
                    <a:pt x="6079" y="9854"/>
                    <a:pt x="6262" y="9945"/>
                  </a:cubicBezTo>
                  <a:cubicBezTo>
                    <a:pt x="6315" y="9960"/>
                    <a:pt x="6366" y="9968"/>
                    <a:pt x="6414" y="9968"/>
                  </a:cubicBezTo>
                  <a:cubicBezTo>
                    <a:pt x="6558" y="9968"/>
                    <a:pt x="6672" y="9899"/>
                    <a:pt x="6718" y="9763"/>
                  </a:cubicBezTo>
                  <a:lnTo>
                    <a:pt x="6991" y="9155"/>
                  </a:lnTo>
                  <a:lnTo>
                    <a:pt x="7478" y="10310"/>
                  </a:lnTo>
                  <a:cubicBezTo>
                    <a:pt x="7547" y="10471"/>
                    <a:pt x="7668" y="10545"/>
                    <a:pt x="7802" y="10545"/>
                  </a:cubicBezTo>
                  <a:cubicBezTo>
                    <a:pt x="7845" y="10545"/>
                    <a:pt x="7889" y="10537"/>
                    <a:pt x="7934" y="10522"/>
                  </a:cubicBezTo>
                  <a:cubicBezTo>
                    <a:pt x="8146" y="10431"/>
                    <a:pt x="8207" y="10249"/>
                    <a:pt x="8146" y="10067"/>
                  </a:cubicBezTo>
                  <a:lnTo>
                    <a:pt x="7630" y="8881"/>
                  </a:lnTo>
                  <a:lnTo>
                    <a:pt x="8238" y="9155"/>
                  </a:lnTo>
                  <a:cubicBezTo>
                    <a:pt x="8283" y="9170"/>
                    <a:pt x="8336" y="9177"/>
                    <a:pt x="8386" y="9177"/>
                  </a:cubicBezTo>
                  <a:cubicBezTo>
                    <a:pt x="8435" y="9177"/>
                    <a:pt x="8481" y="9170"/>
                    <a:pt x="8511" y="9155"/>
                  </a:cubicBezTo>
                  <a:cubicBezTo>
                    <a:pt x="8602" y="9094"/>
                    <a:pt x="8663" y="9033"/>
                    <a:pt x="8694" y="8942"/>
                  </a:cubicBezTo>
                  <a:cubicBezTo>
                    <a:pt x="8785" y="8760"/>
                    <a:pt x="8694" y="8577"/>
                    <a:pt x="8511" y="8486"/>
                  </a:cubicBezTo>
                  <a:lnTo>
                    <a:pt x="7265" y="7969"/>
                  </a:lnTo>
                  <a:lnTo>
                    <a:pt x="6931" y="7088"/>
                  </a:lnTo>
                  <a:lnTo>
                    <a:pt x="6931" y="7088"/>
                  </a:lnTo>
                  <a:lnTo>
                    <a:pt x="8025" y="7392"/>
                  </a:lnTo>
                  <a:cubicBezTo>
                    <a:pt x="8045" y="7402"/>
                    <a:pt x="8069" y="7405"/>
                    <a:pt x="8093" y="7405"/>
                  </a:cubicBezTo>
                  <a:cubicBezTo>
                    <a:pt x="8143" y="7405"/>
                    <a:pt x="8197" y="7392"/>
                    <a:pt x="8238" y="7392"/>
                  </a:cubicBezTo>
                  <a:cubicBezTo>
                    <a:pt x="8329" y="7361"/>
                    <a:pt x="8359" y="7331"/>
                    <a:pt x="8390" y="7270"/>
                  </a:cubicBezTo>
                  <a:cubicBezTo>
                    <a:pt x="8481" y="7179"/>
                    <a:pt x="8481" y="6966"/>
                    <a:pt x="8390" y="6875"/>
                  </a:cubicBezTo>
                  <a:lnTo>
                    <a:pt x="7690" y="5872"/>
                  </a:lnTo>
                  <a:lnTo>
                    <a:pt x="8815" y="6024"/>
                  </a:lnTo>
                  <a:lnTo>
                    <a:pt x="9666" y="7118"/>
                  </a:lnTo>
                  <a:cubicBezTo>
                    <a:pt x="9728" y="7221"/>
                    <a:pt x="9818" y="7283"/>
                    <a:pt x="9917" y="7283"/>
                  </a:cubicBezTo>
                  <a:cubicBezTo>
                    <a:pt x="9964" y="7283"/>
                    <a:pt x="10013" y="7269"/>
                    <a:pt x="10061" y="7240"/>
                  </a:cubicBezTo>
                  <a:cubicBezTo>
                    <a:pt x="10122" y="7240"/>
                    <a:pt x="10122" y="7209"/>
                    <a:pt x="10153" y="7209"/>
                  </a:cubicBezTo>
                  <a:cubicBezTo>
                    <a:pt x="10304" y="7088"/>
                    <a:pt x="10335" y="6875"/>
                    <a:pt x="10213" y="6723"/>
                  </a:cubicBezTo>
                  <a:lnTo>
                    <a:pt x="9849" y="6176"/>
                  </a:lnTo>
                  <a:lnTo>
                    <a:pt x="11095" y="6419"/>
                  </a:lnTo>
                  <a:cubicBezTo>
                    <a:pt x="11186" y="6419"/>
                    <a:pt x="11216" y="6419"/>
                    <a:pt x="11277" y="6358"/>
                  </a:cubicBezTo>
                  <a:cubicBezTo>
                    <a:pt x="11399" y="6328"/>
                    <a:pt x="11490" y="6206"/>
                    <a:pt x="11520" y="6115"/>
                  </a:cubicBezTo>
                  <a:cubicBezTo>
                    <a:pt x="11551" y="5902"/>
                    <a:pt x="11399" y="5720"/>
                    <a:pt x="11216" y="5720"/>
                  </a:cubicBezTo>
                  <a:lnTo>
                    <a:pt x="9909" y="5538"/>
                  </a:lnTo>
                  <a:lnTo>
                    <a:pt x="10456" y="5142"/>
                  </a:lnTo>
                  <a:cubicBezTo>
                    <a:pt x="10608" y="5021"/>
                    <a:pt x="10639" y="4808"/>
                    <a:pt x="10517" y="4656"/>
                  </a:cubicBezTo>
                  <a:cubicBezTo>
                    <a:pt x="10464" y="4568"/>
                    <a:pt x="10359" y="4520"/>
                    <a:pt x="10251" y="4520"/>
                  </a:cubicBezTo>
                  <a:cubicBezTo>
                    <a:pt x="10174" y="4520"/>
                    <a:pt x="10094" y="4545"/>
                    <a:pt x="10031" y="4595"/>
                  </a:cubicBezTo>
                  <a:lnTo>
                    <a:pt x="8937" y="5416"/>
                  </a:lnTo>
                  <a:lnTo>
                    <a:pt x="7782" y="5264"/>
                  </a:lnTo>
                  <a:lnTo>
                    <a:pt x="8785" y="4535"/>
                  </a:lnTo>
                  <a:cubicBezTo>
                    <a:pt x="8906" y="4474"/>
                    <a:pt x="8967" y="4261"/>
                    <a:pt x="8906" y="4109"/>
                  </a:cubicBezTo>
                  <a:cubicBezTo>
                    <a:pt x="8845" y="3957"/>
                    <a:pt x="8694" y="3896"/>
                    <a:pt x="8542" y="3866"/>
                  </a:cubicBezTo>
                  <a:lnTo>
                    <a:pt x="7417" y="3866"/>
                  </a:lnTo>
                  <a:lnTo>
                    <a:pt x="7994" y="3136"/>
                  </a:lnTo>
                  <a:lnTo>
                    <a:pt x="9362" y="2984"/>
                  </a:lnTo>
                  <a:cubicBezTo>
                    <a:pt x="9393" y="2984"/>
                    <a:pt x="9423" y="2984"/>
                    <a:pt x="9423" y="2954"/>
                  </a:cubicBezTo>
                  <a:cubicBezTo>
                    <a:pt x="9575" y="2863"/>
                    <a:pt x="9666" y="2711"/>
                    <a:pt x="9666" y="2559"/>
                  </a:cubicBezTo>
                  <a:cubicBezTo>
                    <a:pt x="9611" y="2392"/>
                    <a:pt x="9479" y="2251"/>
                    <a:pt x="9294" y="2251"/>
                  </a:cubicBezTo>
                  <a:cubicBezTo>
                    <a:pt x="9277" y="2251"/>
                    <a:pt x="9259" y="2252"/>
                    <a:pt x="9241" y="2255"/>
                  </a:cubicBezTo>
                  <a:lnTo>
                    <a:pt x="8602" y="2346"/>
                  </a:lnTo>
                  <a:lnTo>
                    <a:pt x="8602" y="2346"/>
                  </a:lnTo>
                  <a:lnTo>
                    <a:pt x="9393" y="1313"/>
                  </a:lnTo>
                  <a:cubicBezTo>
                    <a:pt x="9514" y="1161"/>
                    <a:pt x="9453" y="917"/>
                    <a:pt x="9301" y="826"/>
                  </a:cubicBezTo>
                  <a:cubicBezTo>
                    <a:pt x="9238" y="776"/>
                    <a:pt x="9164" y="751"/>
                    <a:pt x="9090" y="751"/>
                  </a:cubicBezTo>
                  <a:cubicBezTo>
                    <a:pt x="8988" y="751"/>
                    <a:pt x="8886" y="799"/>
                    <a:pt x="8815" y="887"/>
                  </a:cubicBezTo>
                  <a:lnTo>
                    <a:pt x="8055" y="1860"/>
                  </a:lnTo>
                  <a:lnTo>
                    <a:pt x="7994" y="1191"/>
                  </a:lnTo>
                  <a:cubicBezTo>
                    <a:pt x="7939" y="1024"/>
                    <a:pt x="7807" y="883"/>
                    <a:pt x="7623" y="883"/>
                  </a:cubicBezTo>
                  <a:cubicBezTo>
                    <a:pt x="7605" y="883"/>
                    <a:pt x="7587" y="884"/>
                    <a:pt x="7569" y="887"/>
                  </a:cubicBezTo>
                  <a:cubicBezTo>
                    <a:pt x="7387" y="948"/>
                    <a:pt x="7235" y="1100"/>
                    <a:pt x="7265" y="1313"/>
                  </a:cubicBezTo>
                  <a:lnTo>
                    <a:pt x="7417" y="2680"/>
                  </a:lnTo>
                  <a:lnTo>
                    <a:pt x="6839" y="3410"/>
                  </a:lnTo>
                  <a:lnTo>
                    <a:pt x="6535" y="2316"/>
                  </a:lnTo>
                  <a:cubicBezTo>
                    <a:pt x="6505" y="2164"/>
                    <a:pt x="6383" y="2073"/>
                    <a:pt x="6231" y="2042"/>
                  </a:cubicBezTo>
                  <a:cubicBezTo>
                    <a:pt x="6206" y="2037"/>
                    <a:pt x="6182" y="2035"/>
                    <a:pt x="6158" y="2035"/>
                  </a:cubicBezTo>
                  <a:cubicBezTo>
                    <a:pt x="6041" y="2035"/>
                    <a:pt x="5948" y="2098"/>
                    <a:pt x="5897" y="2225"/>
                  </a:cubicBezTo>
                  <a:lnTo>
                    <a:pt x="5320" y="3167"/>
                  </a:lnTo>
                  <a:lnTo>
                    <a:pt x="4985" y="2316"/>
                  </a:lnTo>
                  <a:lnTo>
                    <a:pt x="5502" y="1039"/>
                  </a:lnTo>
                  <a:cubicBezTo>
                    <a:pt x="5593" y="857"/>
                    <a:pt x="5502" y="674"/>
                    <a:pt x="5320" y="583"/>
                  </a:cubicBezTo>
                  <a:cubicBezTo>
                    <a:pt x="5275" y="568"/>
                    <a:pt x="5231" y="561"/>
                    <a:pt x="5188" y="561"/>
                  </a:cubicBezTo>
                  <a:cubicBezTo>
                    <a:pt x="5054" y="561"/>
                    <a:pt x="4933" y="635"/>
                    <a:pt x="4864" y="796"/>
                  </a:cubicBezTo>
                  <a:lnTo>
                    <a:pt x="4590" y="1404"/>
                  </a:lnTo>
                  <a:lnTo>
                    <a:pt x="4104" y="218"/>
                  </a:lnTo>
                  <a:cubicBezTo>
                    <a:pt x="4059" y="85"/>
                    <a:pt x="3933" y="0"/>
                    <a:pt x="37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 flipH="1">
              <a:off x="7575402" y="551619"/>
              <a:ext cx="787195" cy="736199"/>
            </a:xfrm>
            <a:custGeom>
              <a:avLst/>
              <a:gdLst/>
              <a:ahLst/>
              <a:cxnLst/>
              <a:rect l="l" t="t" r="r" b="b"/>
              <a:pathLst>
                <a:path w="24621" h="23026" extrusionOk="0">
                  <a:moveTo>
                    <a:pt x="12918" y="7166"/>
                  </a:moveTo>
                  <a:lnTo>
                    <a:pt x="13374" y="8868"/>
                  </a:lnTo>
                  <a:lnTo>
                    <a:pt x="12554" y="9932"/>
                  </a:lnTo>
                  <a:lnTo>
                    <a:pt x="12007" y="8686"/>
                  </a:lnTo>
                  <a:lnTo>
                    <a:pt x="12918" y="7166"/>
                  </a:lnTo>
                  <a:close/>
                  <a:moveTo>
                    <a:pt x="9271" y="8899"/>
                  </a:moveTo>
                  <a:lnTo>
                    <a:pt x="10578" y="9263"/>
                  </a:lnTo>
                  <a:lnTo>
                    <a:pt x="11095" y="10510"/>
                  </a:lnTo>
                  <a:lnTo>
                    <a:pt x="10456" y="10418"/>
                  </a:lnTo>
                  <a:lnTo>
                    <a:pt x="9271" y="8899"/>
                  </a:lnTo>
                  <a:close/>
                  <a:moveTo>
                    <a:pt x="15928" y="9811"/>
                  </a:moveTo>
                  <a:lnTo>
                    <a:pt x="14408" y="10966"/>
                  </a:lnTo>
                  <a:lnTo>
                    <a:pt x="13769" y="10874"/>
                  </a:lnTo>
                  <a:lnTo>
                    <a:pt x="14590" y="9811"/>
                  </a:lnTo>
                  <a:close/>
                  <a:moveTo>
                    <a:pt x="10213" y="11999"/>
                  </a:moveTo>
                  <a:lnTo>
                    <a:pt x="10882" y="12060"/>
                  </a:lnTo>
                  <a:lnTo>
                    <a:pt x="10031" y="13124"/>
                  </a:lnTo>
                  <a:lnTo>
                    <a:pt x="8693" y="13124"/>
                  </a:lnTo>
                  <a:lnTo>
                    <a:pt x="10213" y="11999"/>
                  </a:lnTo>
                  <a:close/>
                  <a:moveTo>
                    <a:pt x="13496" y="12455"/>
                  </a:moveTo>
                  <a:lnTo>
                    <a:pt x="14134" y="12516"/>
                  </a:lnTo>
                  <a:lnTo>
                    <a:pt x="15320" y="14036"/>
                  </a:lnTo>
                  <a:lnTo>
                    <a:pt x="14013" y="13701"/>
                  </a:lnTo>
                  <a:lnTo>
                    <a:pt x="13496" y="12455"/>
                  </a:lnTo>
                  <a:close/>
                  <a:moveTo>
                    <a:pt x="12098" y="13002"/>
                  </a:moveTo>
                  <a:lnTo>
                    <a:pt x="12614" y="14279"/>
                  </a:lnTo>
                  <a:lnTo>
                    <a:pt x="11703" y="15798"/>
                  </a:lnTo>
                  <a:lnTo>
                    <a:pt x="11247" y="14066"/>
                  </a:lnTo>
                  <a:lnTo>
                    <a:pt x="12098" y="13002"/>
                  </a:lnTo>
                  <a:close/>
                  <a:moveTo>
                    <a:pt x="7916" y="0"/>
                  </a:moveTo>
                  <a:cubicBezTo>
                    <a:pt x="7821" y="0"/>
                    <a:pt x="7723" y="17"/>
                    <a:pt x="7630" y="54"/>
                  </a:cubicBezTo>
                  <a:cubicBezTo>
                    <a:pt x="7265" y="206"/>
                    <a:pt x="7082" y="661"/>
                    <a:pt x="7234" y="1057"/>
                  </a:cubicBezTo>
                  <a:lnTo>
                    <a:pt x="8237" y="3640"/>
                  </a:lnTo>
                  <a:lnTo>
                    <a:pt x="6961" y="3063"/>
                  </a:lnTo>
                  <a:cubicBezTo>
                    <a:pt x="6861" y="3024"/>
                    <a:pt x="6757" y="3005"/>
                    <a:pt x="6654" y="3005"/>
                  </a:cubicBezTo>
                  <a:cubicBezTo>
                    <a:pt x="6352" y="3005"/>
                    <a:pt x="6064" y="3170"/>
                    <a:pt x="5927" y="3488"/>
                  </a:cubicBezTo>
                  <a:cubicBezTo>
                    <a:pt x="5775" y="3853"/>
                    <a:pt x="5927" y="4309"/>
                    <a:pt x="6353" y="4491"/>
                  </a:cubicBezTo>
                  <a:lnTo>
                    <a:pt x="9089" y="5646"/>
                  </a:lnTo>
                  <a:lnTo>
                    <a:pt x="9848" y="7501"/>
                  </a:lnTo>
                  <a:lnTo>
                    <a:pt x="7538" y="6862"/>
                  </a:lnTo>
                  <a:cubicBezTo>
                    <a:pt x="7471" y="6842"/>
                    <a:pt x="7401" y="6832"/>
                    <a:pt x="7330" y="6832"/>
                  </a:cubicBezTo>
                  <a:cubicBezTo>
                    <a:pt x="7082" y="6832"/>
                    <a:pt x="6829" y="6953"/>
                    <a:pt x="6687" y="7166"/>
                  </a:cubicBezTo>
                  <a:cubicBezTo>
                    <a:pt x="6505" y="7440"/>
                    <a:pt x="6505" y="7804"/>
                    <a:pt x="6718" y="8078"/>
                  </a:cubicBezTo>
                  <a:lnTo>
                    <a:pt x="8268" y="10175"/>
                  </a:lnTo>
                  <a:lnTo>
                    <a:pt x="5836" y="9811"/>
                  </a:lnTo>
                  <a:lnTo>
                    <a:pt x="4073" y="7440"/>
                  </a:lnTo>
                  <a:cubicBezTo>
                    <a:pt x="3914" y="7227"/>
                    <a:pt x="3682" y="7118"/>
                    <a:pt x="3456" y="7118"/>
                  </a:cubicBezTo>
                  <a:cubicBezTo>
                    <a:pt x="3295" y="7118"/>
                    <a:pt x="3136" y="7174"/>
                    <a:pt x="3009" y="7288"/>
                  </a:cubicBezTo>
                  <a:cubicBezTo>
                    <a:pt x="2675" y="7531"/>
                    <a:pt x="2584" y="8048"/>
                    <a:pt x="2857" y="8352"/>
                  </a:cubicBezTo>
                  <a:lnTo>
                    <a:pt x="3678" y="9476"/>
                  </a:lnTo>
                  <a:lnTo>
                    <a:pt x="942" y="9111"/>
                  </a:lnTo>
                  <a:cubicBezTo>
                    <a:pt x="895" y="9100"/>
                    <a:pt x="847" y="9095"/>
                    <a:pt x="800" y="9095"/>
                  </a:cubicBezTo>
                  <a:cubicBezTo>
                    <a:pt x="457" y="9095"/>
                    <a:pt x="145" y="9375"/>
                    <a:pt x="91" y="9750"/>
                  </a:cubicBezTo>
                  <a:cubicBezTo>
                    <a:pt x="0" y="10175"/>
                    <a:pt x="304" y="10540"/>
                    <a:pt x="730" y="10631"/>
                  </a:cubicBezTo>
                  <a:lnTo>
                    <a:pt x="3465" y="10996"/>
                  </a:lnTo>
                  <a:lnTo>
                    <a:pt x="2310" y="11847"/>
                  </a:lnTo>
                  <a:cubicBezTo>
                    <a:pt x="1976" y="12090"/>
                    <a:pt x="1915" y="12607"/>
                    <a:pt x="2158" y="12911"/>
                  </a:cubicBezTo>
                  <a:cubicBezTo>
                    <a:pt x="2324" y="13119"/>
                    <a:pt x="2547" y="13213"/>
                    <a:pt x="2769" y="13213"/>
                  </a:cubicBezTo>
                  <a:cubicBezTo>
                    <a:pt x="2872" y="13213"/>
                    <a:pt x="2974" y="13193"/>
                    <a:pt x="3070" y="13154"/>
                  </a:cubicBezTo>
                  <a:cubicBezTo>
                    <a:pt x="3161" y="13124"/>
                    <a:pt x="3192" y="13093"/>
                    <a:pt x="3283" y="13063"/>
                  </a:cubicBezTo>
                  <a:lnTo>
                    <a:pt x="5623" y="11270"/>
                  </a:lnTo>
                  <a:lnTo>
                    <a:pt x="8055" y="11604"/>
                  </a:lnTo>
                  <a:lnTo>
                    <a:pt x="5958" y="13154"/>
                  </a:lnTo>
                  <a:cubicBezTo>
                    <a:pt x="5715" y="13367"/>
                    <a:pt x="5593" y="13701"/>
                    <a:pt x="5715" y="14036"/>
                  </a:cubicBezTo>
                  <a:cubicBezTo>
                    <a:pt x="5806" y="14340"/>
                    <a:pt x="6079" y="14583"/>
                    <a:pt x="6414" y="14583"/>
                  </a:cubicBezTo>
                  <a:lnTo>
                    <a:pt x="8845" y="14613"/>
                  </a:lnTo>
                  <a:lnTo>
                    <a:pt x="7630" y="16163"/>
                  </a:lnTo>
                  <a:lnTo>
                    <a:pt x="4712" y="16558"/>
                  </a:lnTo>
                  <a:cubicBezTo>
                    <a:pt x="4286" y="16589"/>
                    <a:pt x="3982" y="17014"/>
                    <a:pt x="4043" y="17409"/>
                  </a:cubicBezTo>
                  <a:cubicBezTo>
                    <a:pt x="4072" y="17815"/>
                    <a:pt x="4460" y="18111"/>
                    <a:pt x="4839" y="18111"/>
                  </a:cubicBezTo>
                  <a:cubicBezTo>
                    <a:pt x="4857" y="18111"/>
                    <a:pt x="4876" y="18110"/>
                    <a:pt x="4894" y="18109"/>
                  </a:cubicBezTo>
                  <a:lnTo>
                    <a:pt x="6323" y="17896"/>
                  </a:lnTo>
                  <a:lnTo>
                    <a:pt x="6323" y="17896"/>
                  </a:lnTo>
                  <a:lnTo>
                    <a:pt x="4590" y="20084"/>
                  </a:lnTo>
                  <a:cubicBezTo>
                    <a:pt x="4347" y="20419"/>
                    <a:pt x="4408" y="20905"/>
                    <a:pt x="4742" y="21179"/>
                  </a:cubicBezTo>
                  <a:cubicBezTo>
                    <a:pt x="4896" y="21294"/>
                    <a:pt x="5075" y="21336"/>
                    <a:pt x="5239" y="21336"/>
                  </a:cubicBezTo>
                  <a:cubicBezTo>
                    <a:pt x="5334" y="21336"/>
                    <a:pt x="5424" y="21322"/>
                    <a:pt x="5502" y="21300"/>
                  </a:cubicBezTo>
                  <a:cubicBezTo>
                    <a:pt x="5623" y="21270"/>
                    <a:pt x="5745" y="21179"/>
                    <a:pt x="5806" y="21057"/>
                  </a:cubicBezTo>
                  <a:lnTo>
                    <a:pt x="7538" y="18868"/>
                  </a:lnTo>
                  <a:lnTo>
                    <a:pt x="7721" y="20267"/>
                  </a:lnTo>
                  <a:cubicBezTo>
                    <a:pt x="7750" y="20673"/>
                    <a:pt x="8138" y="20968"/>
                    <a:pt x="8543" y="20968"/>
                  </a:cubicBezTo>
                  <a:cubicBezTo>
                    <a:pt x="8563" y="20968"/>
                    <a:pt x="8583" y="20967"/>
                    <a:pt x="8602" y="20966"/>
                  </a:cubicBezTo>
                  <a:cubicBezTo>
                    <a:pt x="8663" y="20966"/>
                    <a:pt x="8754" y="20905"/>
                    <a:pt x="8785" y="20905"/>
                  </a:cubicBezTo>
                  <a:cubicBezTo>
                    <a:pt x="9089" y="20814"/>
                    <a:pt x="9301" y="20449"/>
                    <a:pt x="9271" y="20115"/>
                  </a:cubicBezTo>
                  <a:lnTo>
                    <a:pt x="8906" y="17197"/>
                  </a:lnTo>
                  <a:lnTo>
                    <a:pt x="10122" y="15647"/>
                  </a:lnTo>
                  <a:lnTo>
                    <a:pt x="10730" y="17957"/>
                  </a:lnTo>
                  <a:cubicBezTo>
                    <a:pt x="10791" y="18261"/>
                    <a:pt x="11064" y="18473"/>
                    <a:pt x="11368" y="18534"/>
                  </a:cubicBezTo>
                  <a:cubicBezTo>
                    <a:pt x="11394" y="18537"/>
                    <a:pt x="11420" y="18538"/>
                    <a:pt x="11445" y="18538"/>
                  </a:cubicBezTo>
                  <a:cubicBezTo>
                    <a:pt x="11722" y="18538"/>
                    <a:pt x="11989" y="18389"/>
                    <a:pt x="12128" y="18139"/>
                  </a:cubicBezTo>
                  <a:lnTo>
                    <a:pt x="13374" y="16042"/>
                  </a:lnTo>
                  <a:lnTo>
                    <a:pt x="14134" y="17926"/>
                  </a:lnTo>
                  <a:lnTo>
                    <a:pt x="13010" y="20662"/>
                  </a:lnTo>
                  <a:cubicBezTo>
                    <a:pt x="12858" y="21027"/>
                    <a:pt x="13010" y="21482"/>
                    <a:pt x="13405" y="21665"/>
                  </a:cubicBezTo>
                  <a:cubicBezTo>
                    <a:pt x="13506" y="21704"/>
                    <a:pt x="13611" y="21723"/>
                    <a:pt x="13715" y="21723"/>
                  </a:cubicBezTo>
                  <a:cubicBezTo>
                    <a:pt x="14016" y="21723"/>
                    <a:pt x="14303" y="21563"/>
                    <a:pt x="14438" y="21270"/>
                  </a:cubicBezTo>
                  <a:lnTo>
                    <a:pt x="14985" y="19963"/>
                  </a:lnTo>
                  <a:lnTo>
                    <a:pt x="15988" y="22546"/>
                  </a:lnTo>
                  <a:cubicBezTo>
                    <a:pt x="16104" y="22848"/>
                    <a:pt x="16397" y="23025"/>
                    <a:pt x="16704" y="23025"/>
                  </a:cubicBezTo>
                  <a:cubicBezTo>
                    <a:pt x="16800" y="23025"/>
                    <a:pt x="16898" y="23008"/>
                    <a:pt x="16991" y="22972"/>
                  </a:cubicBezTo>
                  <a:cubicBezTo>
                    <a:pt x="17356" y="22820"/>
                    <a:pt x="17569" y="22364"/>
                    <a:pt x="17417" y="21969"/>
                  </a:cubicBezTo>
                  <a:lnTo>
                    <a:pt x="16383" y="19385"/>
                  </a:lnTo>
                  <a:lnTo>
                    <a:pt x="17660" y="19932"/>
                  </a:lnTo>
                  <a:cubicBezTo>
                    <a:pt x="17766" y="19963"/>
                    <a:pt x="17873" y="19978"/>
                    <a:pt x="17975" y="19978"/>
                  </a:cubicBezTo>
                  <a:cubicBezTo>
                    <a:pt x="18078" y="19978"/>
                    <a:pt x="18177" y="19963"/>
                    <a:pt x="18268" y="19932"/>
                  </a:cubicBezTo>
                  <a:cubicBezTo>
                    <a:pt x="18481" y="19841"/>
                    <a:pt x="18633" y="19689"/>
                    <a:pt x="18694" y="19507"/>
                  </a:cubicBezTo>
                  <a:cubicBezTo>
                    <a:pt x="18846" y="19142"/>
                    <a:pt x="18694" y="18686"/>
                    <a:pt x="18268" y="18473"/>
                  </a:cubicBezTo>
                  <a:lnTo>
                    <a:pt x="15532" y="17349"/>
                  </a:lnTo>
                  <a:lnTo>
                    <a:pt x="14773" y="15495"/>
                  </a:lnTo>
                  <a:lnTo>
                    <a:pt x="17113" y="16133"/>
                  </a:lnTo>
                  <a:cubicBezTo>
                    <a:pt x="17176" y="16145"/>
                    <a:pt x="17244" y="16153"/>
                    <a:pt x="17313" y="16153"/>
                  </a:cubicBezTo>
                  <a:cubicBezTo>
                    <a:pt x="17411" y="16153"/>
                    <a:pt x="17510" y="16138"/>
                    <a:pt x="17599" y="16102"/>
                  </a:cubicBezTo>
                  <a:cubicBezTo>
                    <a:pt x="17751" y="16042"/>
                    <a:pt x="17873" y="15950"/>
                    <a:pt x="17934" y="15829"/>
                  </a:cubicBezTo>
                  <a:cubicBezTo>
                    <a:pt x="18116" y="15555"/>
                    <a:pt x="18116" y="15191"/>
                    <a:pt x="17903" y="14917"/>
                  </a:cubicBezTo>
                  <a:lnTo>
                    <a:pt x="16353" y="12820"/>
                  </a:lnTo>
                  <a:lnTo>
                    <a:pt x="18785" y="13154"/>
                  </a:lnTo>
                  <a:lnTo>
                    <a:pt x="20548" y="15525"/>
                  </a:lnTo>
                  <a:cubicBezTo>
                    <a:pt x="20724" y="15745"/>
                    <a:pt x="20963" y="15837"/>
                    <a:pt x="21197" y="15837"/>
                  </a:cubicBezTo>
                  <a:cubicBezTo>
                    <a:pt x="21287" y="15837"/>
                    <a:pt x="21375" y="15824"/>
                    <a:pt x="21460" y="15798"/>
                  </a:cubicBezTo>
                  <a:cubicBezTo>
                    <a:pt x="21551" y="15738"/>
                    <a:pt x="21581" y="15707"/>
                    <a:pt x="21672" y="15677"/>
                  </a:cubicBezTo>
                  <a:cubicBezTo>
                    <a:pt x="22007" y="15403"/>
                    <a:pt x="22067" y="14917"/>
                    <a:pt x="21824" y="14613"/>
                  </a:cubicBezTo>
                  <a:lnTo>
                    <a:pt x="20973" y="13458"/>
                  </a:lnTo>
                  <a:lnTo>
                    <a:pt x="23709" y="13853"/>
                  </a:lnTo>
                  <a:cubicBezTo>
                    <a:pt x="23753" y="13862"/>
                    <a:pt x="23795" y="13866"/>
                    <a:pt x="23835" y="13866"/>
                  </a:cubicBezTo>
                  <a:cubicBezTo>
                    <a:pt x="23932" y="13866"/>
                    <a:pt x="24018" y="13844"/>
                    <a:pt x="24104" y="13823"/>
                  </a:cubicBezTo>
                  <a:cubicBezTo>
                    <a:pt x="24347" y="13701"/>
                    <a:pt x="24499" y="13458"/>
                    <a:pt x="24590" y="13215"/>
                  </a:cubicBezTo>
                  <a:cubicBezTo>
                    <a:pt x="24621" y="12759"/>
                    <a:pt x="24317" y="12364"/>
                    <a:pt x="23891" y="12333"/>
                  </a:cubicBezTo>
                  <a:lnTo>
                    <a:pt x="21156" y="11938"/>
                  </a:lnTo>
                  <a:lnTo>
                    <a:pt x="22311" y="11118"/>
                  </a:lnTo>
                  <a:cubicBezTo>
                    <a:pt x="22645" y="10844"/>
                    <a:pt x="22736" y="10358"/>
                    <a:pt x="22463" y="10054"/>
                  </a:cubicBezTo>
                  <a:cubicBezTo>
                    <a:pt x="22299" y="9854"/>
                    <a:pt x="22059" y="9741"/>
                    <a:pt x="21828" y="9741"/>
                  </a:cubicBezTo>
                  <a:cubicBezTo>
                    <a:pt x="21673" y="9741"/>
                    <a:pt x="21521" y="9792"/>
                    <a:pt x="21399" y="9902"/>
                  </a:cubicBezTo>
                  <a:lnTo>
                    <a:pt x="19028" y="11695"/>
                  </a:lnTo>
                  <a:lnTo>
                    <a:pt x="16596" y="11330"/>
                  </a:lnTo>
                  <a:lnTo>
                    <a:pt x="18694" y="9780"/>
                  </a:lnTo>
                  <a:cubicBezTo>
                    <a:pt x="18967" y="9598"/>
                    <a:pt x="19089" y="9263"/>
                    <a:pt x="18967" y="8899"/>
                  </a:cubicBezTo>
                  <a:cubicBezTo>
                    <a:pt x="18846" y="8595"/>
                    <a:pt x="18572" y="8382"/>
                    <a:pt x="18238" y="8382"/>
                  </a:cubicBezTo>
                  <a:lnTo>
                    <a:pt x="15806" y="8352"/>
                  </a:lnTo>
                  <a:lnTo>
                    <a:pt x="17022" y="6771"/>
                  </a:lnTo>
                  <a:lnTo>
                    <a:pt x="19940" y="6406"/>
                  </a:lnTo>
                  <a:cubicBezTo>
                    <a:pt x="20031" y="6406"/>
                    <a:pt x="20092" y="6376"/>
                    <a:pt x="20153" y="6376"/>
                  </a:cubicBezTo>
                  <a:cubicBezTo>
                    <a:pt x="20457" y="6254"/>
                    <a:pt x="20669" y="5920"/>
                    <a:pt x="20639" y="5555"/>
                  </a:cubicBezTo>
                  <a:cubicBezTo>
                    <a:pt x="20610" y="5178"/>
                    <a:pt x="20221" y="4884"/>
                    <a:pt x="19816" y="4884"/>
                  </a:cubicBezTo>
                  <a:cubicBezTo>
                    <a:pt x="19797" y="4884"/>
                    <a:pt x="19777" y="4885"/>
                    <a:pt x="19757" y="4886"/>
                  </a:cubicBezTo>
                  <a:lnTo>
                    <a:pt x="18359" y="5069"/>
                  </a:lnTo>
                  <a:lnTo>
                    <a:pt x="20061" y="2880"/>
                  </a:lnTo>
                  <a:cubicBezTo>
                    <a:pt x="20335" y="2516"/>
                    <a:pt x="20244" y="2029"/>
                    <a:pt x="19909" y="1756"/>
                  </a:cubicBezTo>
                  <a:cubicBezTo>
                    <a:pt x="19773" y="1656"/>
                    <a:pt x="19606" y="1608"/>
                    <a:pt x="19440" y="1608"/>
                  </a:cubicBezTo>
                  <a:cubicBezTo>
                    <a:pt x="19199" y="1608"/>
                    <a:pt x="18959" y="1710"/>
                    <a:pt x="18815" y="1908"/>
                  </a:cubicBezTo>
                  <a:lnTo>
                    <a:pt x="17083" y="4127"/>
                  </a:lnTo>
                  <a:lnTo>
                    <a:pt x="16900" y="2728"/>
                  </a:lnTo>
                  <a:cubicBezTo>
                    <a:pt x="16871" y="2322"/>
                    <a:pt x="16483" y="2027"/>
                    <a:pt x="16078" y="2027"/>
                  </a:cubicBezTo>
                  <a:cubicBezTo>
                    <a:pt x="16058" y="2027"/>
                    <a:pt x="16038" y="2028"/>
                    <a:pt x="16019" y="2029"/>
                  </a:cubicBezTo>
                  <a:cubicBezTo>
                    <a:pt x="15624" y="2060"/>
                    <a:pt x="15320" y="2485"/>
                    <a:pt x="15350" y="2911"/>
                  </a:cubicBezTo>
                  <a:lnTo>
                    <a:pt x="15715" y="5829"/>
                  </a:lnTo>
                  <a:lnTo>
                    <a:pt x="14499" y="7379"/>
                  </a:lnTo>
                  <a:lnTo>
                    <a:pt x="13921" y="5069"/>
                  </a:lnTo>
                  <a:cubicBezTo>
                    <a:pt x="13830" y="4765"/>
                    <a:pt x="13557" y="4552"/>
                    <a:pt x="13253" y="4491"/>
                  </a:cubicBezTo>
                  <a:cubicBezTo>
                    <a:pt x="13227" y="4489"/>
                    <a:pt x="13201" y="4488"/>
                    <a:pt x="13176" y="4488"/>
                  </a:cubicBezTo>
                  <a:cubicBezTo>
                    <a:pt x="12898" y="4488"/>
                    <a:pt x="12632" y="4636"/>
                    <a:pt x="12493" y="4886"/>
                  </a:cubicBezTo>
                  <a:lnTo>
                    <a:pt x="11247" y="6984"/>
                  </a:lnTo>
                  <a:lnTo>
                    <a:pt x="10487" y="5099"/>
                  </a:lnTo>
                  <a:lnTo>
                    <a:pt x="11642" y="2364"/>
                  </a:lnTo>
                  <a:cubicBezTo>
                    <a:pt x="11794" y="1999"/>
                    <a:pt x="11642" y="1543"/>
                    <a:pt x="11216" y="1361"/>
                  </a:cubicBezTo>
                  <a:cubicBezTo>
                    <a:pt x="11115" y="1322"/>
                    <a:pt x="11009" y="1303"/>
                    <a:pt x="10906" y="1303"/>
                  </a:cubicBezTo>
                  <a:cubicBezTo>
                    <a:pt x="10605" y="1303"/>
                    <a:pt x="10318" y="1462"/>
                    <a:pt x="10183" y="1756"/>
                  </a:cubicBezTo>
                  <a:lnTo>
                    <a:pt x="9636" y="3063"/>
                  </a:lnTo>
                  <a:lnTo>
                    <a:pt x="8633" y="479"/>
                  </a:lnTo>
                  <a:cubicBezTo>
                    <a:pt x="8517" y="178"/>
                    <a:pt x="8224" y="0"/>
                    <a:pt x="7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1"/>
          <p:cNvGrpSpPr/>
          <p:nvPr/>
        </p:nvGrpSpPr>
        <p:grpSpPr>
          <a:xfrm rot="-437052" flipH="1">
            <a:off x="94740" y="2117868"/>
            <a:ext cx="629512" cy="661959"/>
            <a:chOff x="782176" y="-1158311"/>
            <a:chExt cx="629467" cy="661912"/>
          </a:xfrm>
        </p:grpSpPr>
        <p:sp>
          <p:nvSpPr>
            <p:cNvPr id="1968" name="Google Shape;1968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1"/>
          <p:cNvGrpSpPr/>
          <p:nvPr/>
        </p:nvGrpSpPr>
        <p:grpSpPr>
          <a:xfrm flipH="1">
            <a:off x="135822" y="687580"/>
            <a:ext cx="547356" cy="706096"/>
            <a:chOff x="8495548" y="1440711"/>
            <a:chExt cx="547356" cy="706096"/>
          </a:xfrm>
        </p:grpSpPr>
        <p:sp>
          <p:nvSpPr>
            <p:cNvPr id="1977" name="Google Shape;1977;p31"/>
            <p:cNvSpPr/>
            <p:nvPr/>
          </p:nvSpPr>
          <p:spPr>
            <a:xfrm rot="2851161">
              <a:off x="8622832" y="1874937"/>
              <a:ext cx="216813" cy="102097"/>
            </a:xfrm>
            <a:custGeom>
              <a:avLst/>
              <a:gdLst/>
              <a:ahLst/>
              <a:cxnLst/>
              <a:rect l="l" t="t" r="r" b="b"/>
              <a:pathLst>
                <a:path w="1323" h="623" extrusionOk="0">
                  <a:moveTo>
                    <a:pt x="1009" y="1"/>
                  </a:moveTo>
                  <a:cubicBezTo>
                    <a:pt x="848" y="1"/>
                    <a:pt x="653" y="19"/>
                    <a:pt x="598" y="30"/>
                  </a:cubicBezTo>
                  <a:cubicBezTo>
                    <a:pt x="399" y="66"/>
                    <a:pt x="199" y="156"/>
                    <a:pt x="73" y="301"/>
                  </a:cubicBezTo>
                  <a:cubicBezTo>
                    <a:pt x="36" y="356"/>
                    <a:pt x="0" y="428"/>
                    <a:pt x="0" y="482"/>
                  </a:cubicBezTo>
                  <a:cubicBezTo>
                    <a:pt x="36" y="555"/>
                    <a:pt x="91" y="573"/>
                    <a:pt x="163" y="609"/>
                  </a:cubicBezTo>
                  <a:cubicBezTo>
                    <a:pt x="217" y="618"/>
                    <a:pt x="267" y="623"/>
                    <a:pt x="319" y="623"/>
                  </a:cubicBezTo>
                  <a:cubicBezTo>
                    <a:pt x="371" y="623"/>
                    <a:pt x="426" y="618"/>
                    <a:pt x="489" y="609"/>
                  </a:cubicBezTo>
                  <a:cubicBezTo>
                    <a:pt x="634" y="573"/>
                    <a:pt x="797" y="482"/>
                    <a:pt x="942" y="392"/>
                  </a:cubicBezTo>
                  <a:cubicBezTo>
                    <a:pt x="996" y="356"/>
                    <a:pt x="1322" y="156"/>
                    <a:pt x="1232" y="30"/>
                  </a:cubicBezTo>
                  <a:cubicBezTo>
                    <a:pt x="1203" y="8"/>
                    <a:pt x="1113" y="1"/>
                    <a:pt x="10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1"/>
            <p:cNvSpPr/>
            <p:nvPr/>
          </p:nvSpPr>
          <p:spPr>
            <a:xfrm rot="2851161">
              <a:off x="8873416" y="1833227"/>
              <a:ext cx="89151" cy="177482"/>
            </a:xfrm>
            <a:custGeom>
              <a:avLst/>
              <a:gdLst/>
              <a:ahLst/>
              <a:cxnLst/>
              <a:rect l="l" t="t" r="r" b="b"/>
              <a:pathLst>
                <a:path w="544" h="1083" extrusionOk="0">
                  <a:moveTo>
                    <a:pt x="343" y="0"/>
                  </a:moveTo>
                  <a:cubicBezTo>
                    <a:pt x="258" y="0"/>
                    <a:pt x="160" y="56"/>
                    <a:pt x="109" y="121"/>
                  </a:cubicBezTo>
                  <a:cubicBezTo>
                    <a:pt x="54" y="211"/>
                    <a:pt x="18" y="356"/>
                    <a:pt x="18" y="465"/>
                  </a:cubicBezTo>
                  <a:cubicBezTo>
                    <a:pt x="18" y="573"/>
                    <a:pt x="0" y="1062"/>
                    <a:pt x="145" y="1080"/>
                  </a:cubicBezTo>
                  <a:cubicBezTo>
                    <a:pt x="151" y="1082"/>
                    <a:pt x="158" y="1083"/>
                    <a:pt x="165" y="1083"/>
                  </a:cubicBezTo>
                  <a:cubicBezTo>
                    <a:pt x="304" y="1083"/>
                    <a:pt x="455" y="732"/>
                    <a:pt x="507" y="646"/>
                  </a:cubicBezTo>
                  <a:cubicBezTo>
                    <a:pt x="525" y="555"/>
                    <a:pt x="543" y="465"/>
                    <a:pt x="543" y="356"/>
                  </a:cubicBezTo>
                  <a:cubicBezTo>
                    <a:pt x="543" y="247"/>
                    <a:pt x="525" y="102"/>
                    <a:pt x="435" y="30"/>
                  </a:cubicBezTo>
                  <a:cubicBezTo>
                    <a:pt x="409" y="9"/>
                    <a:pt x="377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 rot="2851161">
              <a:off x="8671546" y="1799587"/>
              <a:ext cx="219763" cy="317764"/>
            </a:xfrm>
            <a:custGeom>
              <a:avLst/>
              <a:gdLst/>
              <a:ahLst/>
              <a:cxnLst/>
              <a:rect l="l" t="t" r="r" b="b"/>
              <a:pathLst>
                <a:path w="1341" h="1939" fill="none" extrusionOk="0">
                  <a:moveTo>
                    <a:pt x="1340" y="1939"/>
                  </a:moveTo>
                  <a:cubicBezTo>
                    <a:pt x="1232" y="1124"/>
                    <a:pt x="706" y="381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 rot="2851161">
              <a:off x="8569613" y="1658042"/>
              <a:ext cx="270238" cy="77351"/>
            </a:xfrm>
            <a:custGeom>
              <a:avLst/>
              <a:gdLst/>
              <a:ahLst/>
              <a:cxnLst/>
              <a:rect l="l" t="t" r="r" b="b"/>
              <a:pathLst>
                <a:path w="1649" h="472" fill="none" extrusionOk="0">
                  <a:moveTo>
                    <a:pt x="0" y="327"/>
                  </a:moveTo>
                  <a:cubicBezTo>
                    <a:pt x="181" y="454"/>
                    <a:pt x="381" y="472"/>
                    <a:pt x="598" y="472"/>
                  </a:cubicBezTo>
                  <a:cubicBezTo>
                    <a:pt x="996" y="472"/>
                    <a:pt x="1431" y="327"/>
                    <a:pt x="1648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 rot="2851161">
              <a:off x="8670708" y="1661084"/>
              <a:ext cx="199114" cy="47689"/>
            </a:xfrm>
            <a:custGeom>
              <a:avLst/>
              <a:gdLst/>
              <a:ahLst/>
              <a:cxnLst/>
              <a:rect l="l" t="t" r="r" b="b"/>
              <a:pathLst>
                <a:path w="1215" h="291" fill="none" extrusionOk="0">
                  <a:moveTo>
                    <a:pt x="1" y="0"/>
                  </a:moveTo>
                  <a:cubicBezTo>
                    <a:pt x="363" y="200"/>
                    <a:pt x="798" y="290"/>
                    <a:pt x="1214" y="254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 rot="2851161">
              <a:off x="8881873" y="1602579"/>
              <a:ext cx="41789" cy="207800"/>
            </a:xfrm>
            <a:custGeom>
              <a:avLst/>
              <a:gdLst/>
              <a:ahLst/>
              <a:cxnLst/>
              <a:rect l="l" t="t" r="r" b="b"/>
              <a:pathLst>
                <a:path w="255" h="1268" fill="none" extrusionOk="0">
                  <a:moveTo>
                    <a:pt x="55" y="1268"/>
                  </a:moveTo>
                  <a:cubicBezTo>
                    <a:pt x="91" y="1214"/>
                    <a:pt x="127" y="1177"/>
                    <a:pt x="146" y="1105"/>
                  </a:cubicBezTo>
                  <a:cubicBezTo>
                    <a:pt x="254" y="743"/>
                    <a:pt x="218" y="308"/>
                    <a:pt x="1" y="0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 rot="2851161">
              <a:off x="8764335" y="1603002"/>
              <a:ext cx="130776" cy="139626"/>
            </a:xfrm>
            <a:custGeom>
              <a:avLst/>
              <a:gdLst/>
              <a:ahLst/>
              <a:cxnLst/>
              <a:rect l="l" t="t" r="r" b="b"/>
              <a:pathLst>
                <a:path w="798" h="852" fill="none" extrusionOk="0">
                  <a:moveTo>
                    <a:pt x="797" y="852"/>
                  </a:moveTo>
                  <a:cubicBezTo>
                    <a:pt x="634" y="490"/>
                    <a:pt x="362" y="182"/>
                    <a:pt x="0" y="1"/>
                  </a:cubicBezTo>
                </a:path>
              </a:pathLst>
            </a:custGeom>
            <a:noFill/>
            <a:ln w="2725" cap="flat" cmpd="sng">
              <a:solidFill>
                <a:schemeClr val="lt1"/>
              </a:solidFill>
              <a:prstDash val="solid"/>
              <a:miter lim="181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 rot="2851161">
              <a:off x="8757392" y="1471752"/>
              <a:ext cx="129629" cy="103244"/>
            </a:xfrm>
            <a:custGeom>
              <a:avLst/>
              <a:gdLst/>
              <a:ahLst/>
              <a:cxnLst/>
              <a:rect l="l" t="t" r="r" b="b"/>
              <a:pathLst>
                <a:path w="791" h="630" extrusionOk="0">
                  <a:moveTo>
                    <a:pt x="465" y="1"/>
                  </a:moveTo>
                  <a:cubicBezTo>
                    <a:pt x="374" y="1"/>
                    <a:pt x="284" y="19"/>
                    <a:pt x="229" y="73"/>
                  </a:cubicBezTo>
                  <a:cubicBezTo>
                    <a:pt x="0" y="270"/>
                    <a:pt x="186" y="629"/>
                    <a:pt x="464" y="629"/>
                  </a:cubicBezTo>
                  <a:cubicBezTo>
                    <a:pt x="494" y="629"/>
                    <a:pt x="524" y="625"/>
                    <a:pt x="555" y="617"/>
                  </a:cubicBezTo>
                  <a:cubicBezTo>
                    <a:pt x="682" y="562"/>
                    <a:pt x="791" y="417"/>
                    <a:pt x="773" y="273"/>
                  </a:cubicBezTo>
                  <a:cubicBezTo>
                    <a:pt x="755" y="110"/>
                    <a:pt x="610" y="1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 rot="2851161">
              <a:off x="8904120" y="1517172"/>
              <a:ext cx="121599" cy="100131"/>
            </a:xfrm>
            <a:custGeom>
              <a:avLst/>
              <a:gdLst/>
              <a:ahLst/>
              <a:cxnLst/>
              <a:rect l="l" t="t" r="r" b="b"/>
              <a:pathLst>
                <a:path w="742" h="611" extrusionOk="0">
                  <a:moveTo>
                    <a:pt x="415" y="0"/>
                  </a:moveTo>
                  <a:cubicBezTo>
                    <a:pt x="343" y="0"/>
                    <a:pt x="252" y="18"/>
                    <a:pt x="180" y="73"/>
                  </a:cubicBezTo>
                  <a:cubicBezTo>
                    <a:pt x="1" y="268"/>
                    <a:pt x="174" y="611"/>
                    <a:pt x="422" y="611"/>
                  </a:cubicBezTo>
                  <a:cubicBezTo>
                    <a:pt x="449" y="611"/>
                    <a:pt x="477" y="607"/>
                    <a:pt x="506" y="598"/>
                  </a:cubicBezTo>
                  <a:cubicBezTo>
                    <a:pt x="651" y="543"/>
                    <a:pt x="741" y="417"/>
                    <a:pt x="705" y="272"/>
                  </a:cubicBezTo>
                  <a:cubicBezTo>
                    <a:pt x="687" y="145"/>
                    <a:pt x="560" y="18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 rot="2851161">
              <a:off x="8650060" y="1498039"/>
              <a:ext cx="121271" cy="97345"/>
            </a:xfrm>
            <a:custGeom>
              <a:avLst/>
              <a:gdLst/>
              <a:ahLst/>
              <a:cxnLst/>
              <a:rect l="l" t="t" r="r" b="b"/>
              <a:pathLst>
                <a:path w="740" h="594" extrusionOk="0">
                  <a:moveTo>
                    <a:pt x="414" y="1"/>
                  </a:moveTo>
                  <a:cubicBezTo>
                    <a:pt x="359" y="1"/>
                    <a:pt x="269" y="19"/>
                    <a:pt x="196" y="73"/>
                  </a:cubicBezTo>
                  <a:cubicBezTo>
                    <a:pt x="1" y="252"/>
                    <a:pt x="172" y="593"/>
                    <a:pt x="433" y="593"/>
                  </a:cubicBezTo>
                  <a:cubicBezTo>
                    <a:pt x="462" y="593"/>
                    <a:pt x="492" y="589"/>
                    <a:pt x="522" y="580"/>
                  </a:cubicBezTo>
                  <a:cubicBezTo>
                    <a:pt x="649" y="544"/>
                    <a:pt x="740" y="399"/>
                    <a:pt x="721" y="272"/>
                  </a:cubicBezTo>
                  <a:cubicBezTo>
                    <a:pt x="685" y="127"/>
                    <a:pt x="558" y="19"/>
                    <a:pt x="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 rot="2851161">
              <a:off x="8513263" y="1492826"/>
              <a:ext cx="138806" cy="109144"/>
            </a:xfrm>
            <a:custGeom>
              <a:avLst/>
              <a:gdLst/>
              <a:ahLst/>
              <a:cxnLst/>
              <a:rect l="l" t="t" r="r" b="b"/>
              <a:pathLst>
                <a:path w="847" h="666" extrusionOk="0">
                  <a:moveTo>
                    <a:pt x="484" y="1"/>
                  </a:moveTo>
                  <a:cubicBezTo>
                    <a:pt x="394" y="1"/>
                    <a:pt x="303" y="19"/>
                    <a:pt x="231" y="73"/>
                  </a:cubicBezTo>
                  <a:cubicBezTo>
                    <a:pt x="1" y="287"/>
                    <a:pt x="203" y="665"/>
                    <a:pt x="500" y="665"/>
                  </a:cubicBezTo>
                  <a:cubicBezTo>
                    <a:pt x="530" y="665"/>
                    <a:pt x="561" y="661"/>
                    <a:pt x="593" y="653"/>
                  </a:cubicBezTo>
                  <a:cubicBezTo>
                    <a:pt x="756" y="617"/>
                    <a:pt x="847" y="454"/>
                    <a:pt x="829" y="291"/>
                  </a:cubicBezTo>
                  <a:cubicBezTo>
                    <a:pt x="792" y="128"/>
                    <a:pt x="647" y="19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1"/>
          <p:cNvGrpSpPr/>
          <p:nvPr/>
        </p:nvGrpSpPr>
        <p:grpSpPr>
          <a:xfrm rot="-5528602" flipH="1">
            <a:off x="8106134" y="3707112"/>
            <a:ext cx="884462" cy="658961"/>
            <a:chOff x="8054181" y="220421"/>
            <a:chExt cx="884462" cy="658961"/>
          </a:xfrm>
        </p:grpSpPr>
        <p:sp>
          <p:nvSpPr>
            <p:cNvPr id="1989" name="Google Shape;1989;p31"/>
            <p:cNvSpPr/>
            <p:nvPr/>
          </p:nvSpPr>
          <p:spPr>
            <a:xfrm>
              <a:off x="8054181" y="220421"/>
              <a:ext cx="869711" cy="658961"/>
            </a:xfrm>
            <a:custGeom>
              <a:avLst/>
              <a:gdLst/>
              <a:ahLst/>
              <a:cxnLst/>
              <a:rect l="l" t="t" r="r" b="b"/>
              <a:pathLst>
                <a:path w="5307" h="4021" extrusionOk="0">
                  <a:moveTo>
                    <a:pt x="1428" y="0"/>
                  </a:moveTo>
                  <a:cubicBezTo>
                    <a:pt x="1323" y="0"/>
                    <a:pt x="1218" y="45"/>
                    <a:pt x="1195" y="149"/>
                  </a:cubicBezTo>
                  <a:cubicBezTo>
                    <a:pt x="1123" y="312"/>
                    <a:pt x="1322" y="512"/>
                    <a:pt x="1231" y="675"/>
                  </a:cubicBezTo>
                  <a:cubicBezTo>
                    <a:pt x="1213" y="693"/>
                    <a:pt x="1195" y="711"/>
                    <a:pt x="1141" y="747"/>
                  </a:cubicBezTo>
                  <a:cubicBezTo>
                    <a:pt x="1097" y="766"/>
                    <a:pt x="1050" y="774"/>
                    <a:pt x="1003" y="774"/>
                  </a:cubicBezTo>
                  <a:cubicBezTo>
                    <a:pt x="915" y="774"/>
                    <a:pt x="825" y="746"/>
                    <a:pt x="743" y="711"/>
                  </a:cubicBezTo>
                  <a:cubicBezTo>
                    <a:pt x="598" y="656"/>
                    <a:pt x="471" y="584"/>
                    <a:pt x="326" y="584"/>
                  </a:cubicBezTo>
                  <a:cubicBezTo>
                    <a:pt x="199" y="584"/>
                    <a:pt x="36" y="656"/>
                    <a:pt x="18" y="783"/>
                  </a:cubicBezTo>
                  <a:cubicBezTo>
                    <a:pt x="0" y="892"/>
                    <a:pt x="54" y="982"/>
                    <a:pt x="127" y="1073"/>
                  </a:cubicBezTo>
                  <a:cubicBezTo>
                    <a:pt x="235" y="1218"/>
                    <a:pt x="398" y="1308"/>
                    <a:pt x="561" y="1381"/>
                  </a:cubicBezTo>
                  <a:cubicBezTo>
                    <a:pt x="652" y="1417"/>
                    <a:pt x="779" y="1435"/>
                    <a:pt x="815" y="1562"/>
                  </a:cubicBezTo>
                  <a:cubicBezTo>
                    <a:pt x="851" y="1671"/>
                    <a:pt x="743" y="1779"/>
                    <a:pt x="652" y="1852"/>
                  </a:cubicBezTo>
                  <a:cubicBezTo>
                    <a:pt x="561" y="1924"/>
                    <a:pt x="453" y="2033"/>
                    <a:pt x="471" y="2141"/>
                  </a:cubicBezTo>
                  <a:cubicBezTo>
                    <a:pt x="471" y="2232"/>
                    <a:pt x="561" y="2286"/>
                    <a:pt x="634" y="2304"/>
                  </a:cubicBezTo>
                  <a:cubicBezTo>
                    <a:pt x="652" y="2310"/>
                    <a:pt x="674" y="2312"/>
                    <a:pt x="698" y="2312"/>
                  </a:cubicBezTo>
                  <a:cubicBezTo>
                    <a:pt x="747" y="2312"/>
                    <a:pt x="803" y="2304"/>
                    <a:pt x="851" y="2304"/>
                  </a:cubicBezTo>
                  <a:lnTo>
                    <a:pt x="1539" y="2232"/>
                  </a:lnTo>
                  <a:cubicBezTo>
                    <a:pt x="1666" y="2232"/>
                    <a:pt x="1847" y="2232"/>
                    <a:pt x="1902" y="2377"/>
                  </a:cubicBezTo>
                  <a:cubicBezTo>
                    <a:pt x="1938" y="2504"/>
                    <a:pt x="1829" y="2612"/>
                    <a:pt x="1720" y="2703"/>
                  </a:cubicBezTo>
                  <a:cubicBezTo>
                    <a:pt x="1594" y="2793"/>
                    <a:pt x="1485" y="2920"/>
                    <a:pt x="1539" y="3047"/>
                  </a:cubicBezTo>
                  <a:cubicBezTo>
                    <a:pt x="1557" y="3101"/>
                    <a:pt x="1576" y="3119"/>
                    <a:pt x="1630" y="3137"/>
                  </a:cubicBezTo>
                  <a:cubicBezTo>
                    <a:pt x="1693" y="3183"/>
                    <a:pt x="1770" y="3201"/>
                    <a:pt x="1852" y="3201"/>
                  </a:cubicBezTo>
                  <a:cubicBezTo>
                    <a:pt x="1933" y="3201"/>
                    <a:pt x="2019" y="3183"/>
                    <a:pt x="2101" y="3156"/>
                  </a:cubicBezTo>
                  <a:cubicBezTo>
                    <a:pt x="2391" y="3101"/>
                    <a:pt x="2680" y="3011"/>
                    <a:pt x="2988" y="2974"/>
                  </a:cubicBezTo>
                  <a:cubicBezTo>
                    <a:pt x="3115" y="2974"/>
                    <a:pt x="3278" y="3011"/>
                    <a:pt x="3314" y="3137"/>
                  </a:cubicBezTo>
                  <a:cubicBezTo>
                    <a:pt x="3368" y="3282"/>
                    <a:pt x="3224" y="3391"/>
                    <a:pt x="3097" y="3463"/>
                  </a:cubicBezTo>
                  <a:cubicBezTo>
                    <a:pt x="2952" y="3518"/>
                    <a:pt x="2807" y="3608"/>
                    <a:pt x="2807" y="3753"/>
                  </a:cubicBezTo>
                  <a:cubicBezTo>
                    <a:pt x="2807" y="3862"/>
                    <a:pt x="2898" y="3952"/>
                    <a:pt x="2988" y="4007"/>
                  </a:cubicBezTo>
                  <a:cubicBezTo>
                    <a:pt x="3033" y="4016"/>
                    <a:pt x="3083" y="4020"/>
                    <a:pt x="3135" y="4020"/>
                  </a:cubicBezTo>
                  <a:cubicBezTo>
                    <a:pt x="3187" y="4020"/>
                    <a:pt x="3242" y="4016"/>
                    <a:pt x="3296" y="4007"/>
                  </a:cubicBezTo>
                  <a:cubicBezTo>
                    <a:pt x="3839" y="3880"/>
                    <a:pt x="4383" y="3590"/>
                    <a:pt x="4944" y="3391"/>
                  </a:cubicBezTo>
                  <a:cubicBezTo>
                    <a:pt x="5306" y="3210"/>
                    <a:pt x="5234" y="2413"/>
                    <a:pt x="5197" y="2069"/>
                  </a:cubicBezTo>
                  <a:cubicBezTo>
                    <a:pt x="5179" y="1960"/>
                    <a:pt x="5143" y="1834"/>
                    <a:pt x="5053" y="1743"/>
                  </a:cubicBezTo>
                  <a:cubicBezTo>
                    <a:pt x="4995" y="1685"/>
                    <a:pt x="4915" y="1642"/>
                    <a:pt x="4841" y="1642"/>
                  </a:cubicBezTo>
                  <a:cubicBezTo>
                    <a:pt x="4799" y="1642"/>
                    <a:pt x="4759" y="1656"/>
                    <a:pt x="4727" y="1689"/>
                  </a:cubicBezTo>
                  <a:cubicBezTo>
                    <a:pt x="4654" y="1761"/>
                    <a:pt x="4654" y="1870"/>
                    <a:pt x="4600" y="1960"/>
                  </a:cubicBezTo>
                  <a:cubicBezTo>
                    <a:pt x="4569" y="2039"/>
                    <a:pt x="4497" y="2130"/>
                    <a:pt x="4419" y="2130"/>
                  </a:cubicBezTo>
                  <a:cubicBezTo>
                    <a:pt x="4407" y="2130"/>
                    <a:pt x="4395" y="2128"/>
                    <a:pt x="4383" y="2123"/>
                  </a:cubicBezTo>
                  <a:cubicBezTo>
                    <a:pt x="4328" y="2105"/>
                    <a:pt x="4310" y="2033"/>
                    <a:pt x="4292" y="1960"/>
                  </a:cubicBezTo>
                  <a:cubicBezTo>
                    <a:pt x="4256" y="1761"/>
                    <a:pt x="4256" y="1580"/>
                    <a:pt x="4256" y="1381"/>
                  </a:cubicBezTo>
                  <a:cubicBezTo>
                    <a:pt x="4256" y="1164"/>
                    <a:pt x="4201" y="964"/>
                    <a:pt x="4057" y="838"/>
                  </a:cubicBezTo>
                  <a:cubicBezTo>
                    <a:pt x="4008" y="776"/>
                    <a:pt x="3925" y="732"/>
                    <a:pt x="3849" y="732"/>
                  </a:cubicBezTo>
                  <a:cubicBezTo>
                    <a:pt x="3813" y="732"/>
                    <a:pt x="3778" y="742"/>
                    <a:pt x="3749" y="765"/>
                  </a:cubicBezTo>
                  <a:cubicBezTo>
                    <a:pt x="3604" y="838"/>
                    <a:pt x="3640" y="1019"/>
                    <a:pt x="3640" y="1164"/>
                  </a:cubicBezTo>
                  <a:cubicBezTo>
                    <a:pt x="3640" y="1254"/>
                    <a:pt x="3622" y="1345"/>
                    <a:pt x="3550" y="1417"/>
                  </a:cubicBezTo>
                  <a:cubicBezTo>
                    <a:pt x="3497" y="1456"/>
                    <a:pt x="3436" y="1486"/>
                    <a:pt x="3371" y="1486"/>
                  </a:cubicBezTo>
                  <a:cubicBezTo>
                    <a:pt x="3347" y="1486"/>
                    <a:pt x="3321" y="1481"/>
                    <a:pt x="3296" y="1471"/>
                  </a:cubicBezTo>
                  <a:cubicBezTo>
                    <a:pt x="3187" y="1417"/>
                    <a:pt x="3169" y="1290"/>
                    <a:pt x="3133" y="1145"/>
                  </a:cubicBezTo>
                  <a:cubicBezTo>
                    <a:pt x="3133" y="946"/>
                    <a:pt x="3097" y="765"/>
                    <a:pt x="3042" y="584"/>
                  </a:cubicBezTo>
                  <a:cubicBezTo>
                    <a:pt x="3024" y="421"/>
                    <a:pt x="2952" y="258"/>
                    <a:pt x="2843" y="167"/>
                  </a:cubicBezTo>
                  <a:cubicBezTo>
                    <a:pt x="2795" y="128"/>
                    <a:pt x="2723" y="105"/>
                    <a:pt x="2652" y="105"/>
                  </a:cubicBezTo>
                  <a:cubicBezTo>
                    <a:pt x="2562" y="105"/>
                    <a:pt x="2475" y="141"/>
                    <a:pt x="2445" y="222"/>
                  </a:cubicBezTo>
                  <a:cubicBezTo>
                    <a:pt x="2391" y="330"/>
                    <a:pt x="2409" y="439"/>
                    <a:pt x="2445" y="566"/>
                  </a:cubicBezTo>
                  <a:cubicBezTo>
                    <a:pt x="2463" y="675"/>
                    <a:pt x="2463" y="801"/>
                    <a:pt x="2354" y="856"/>
                  </a:cubicBezTo>
                  <a:cubicBezTo>
                    <a:pt x="2336" y="860"/>
                    <a:pt x="2317" y="862"/>
                    <a:pt x="2297" y="862"/>
                  </a:cubicBezTo>
                  <a:cubicBezTo>
                    <a:pt x="2238" y="862"/>
                    <a:pt x="2173" y="842"/>
                    <a:pt x="2119" y="801"/>
                  </a:cubicBezTo>
                  <a:cubicBezTo>
                    <a:pt x="1992" y="711"/>
                    <a:pt x="1938" y="566"/>
                    <a:pt x="1865" y="421"/>
                  </a:cubicBezTo>
                  <a:cubicBezTo>
                    <a:pt x="1811" y="294"/>
                    <a:pt x="1739" y="131"/>
                    <a:pt x="1594" y="41"/>
                  </a:cubicBezTo>
                  <a:cubicBezTo>
                    <a:pt x="1548" y="15"/>
                    <a:pt x="148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8261818" y="419864"/>
              <a:ext cx="676824" cy="415764"/>
            </a:xfrm>
            <a:custGeom>
              <a:avLst/>
              <a:gdLst/>
              <a:ahLst/>
              <a:cxnLst/>
              <a:rect l="l" t="t" r="r" b="b"/>
              <a:pathLst>
                <a:path w="4130" h="2537" fill="none" extrusionOk="0">
                  <a:moveTo>
                    <a:pt x="4130" y="2536"/>
                  </a:moveTo>
                  <a:cubicBezTo>
                    <a:pt x="2916" y="1450"/>
                    <a:pt x="1504" y="580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31"/>
          <p:cNvSpPr/>
          <p:nvPr/>
        </p:nvSpPr>
        <p:spPr>
          <a:xfrm rot="1051434" flipH="1">
            <a:off x="8823567" y="187169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2" name="Google Shape;1992;p31"/>
          <p:cNvGrpSpPr/>
          <p:nvPr/>
        </p:nvGrpSpPr>
        <p:grpSpPr>
          <a:xfrm rot="-1379774" flipH="1">
            <a:off x="295962" y="4215975"/>
            <a:ext cx="510691" cy="738336"/>
            <a:chOff x="8499282" y="3580082"/>
            <a:chExt cx="510652" cy="738280"/>
          </a:xfrm>
        </p:grpSpPr>
        <p:sp>
          <p:nvSpPr>
            <p:cNvPr id="1993" name="Google Shape;1993;p31"/>
            <p:cNvSpPr/>
            <p:nvPr/>
          </p:nvSpPr>
          <p:spPr>
            <a:xfrm>
              <a:off x="8831634" y="3580082"/>
              <a:ext cx="89315" cy="213208"/>
            </a:xfrm>
            <a:custGeom>
              <a:avLst/>
              <a:gdLst/>
              <a:ahLst/>
              <a:cxnLst/>
              <a:rect l="l" t="t" r="r" b="b"/>
              <a:pathLst>
                <a:path w="545" h="1301" extrusionOk="0">
                  <a:moveTo>
                    <a:pt x="327" y="0"/>
                  </a:moveTo>
                  <a:cubicBezTo>
                    <a:pt x="295" y="0"/>
                    <a:pt x="263" y="5"/>
                    <a:pt x="236" y="14"/>
                  </a:cubicBezTo>
                  <a:cubicBezTo>
                    <a:pt x="109" y="68"/>
                    <a:pt x="55" y="177"/>
                    <a:pt x="19" y="285"/>
                  </a:cubicBezTo>
                  <a:cubicBezTo>
                    <a:pt x="1" y="394"/>
                    <a:pt x="1" y="539"/>
                    <a:pt x="19" y="647"/>
                  </a:cubicBezTo>
                  <a:cubicBezTo>
                    <a:pt x="55" y="865"/>
                    <a:pt x="73" y="1082"/>
                    <a:pt x="91" y="1299"/>
                  </a:cubicBezTo>
                  <a:cubicBezTo>
                    <a:pt x="91" y="1300"/>
                    <a:pt x="92" y="1301"/>
                    <a:pt x="93" y="1301"/>
                  </a:cubicBezTo>
                  <a:cubicBezTo>
                    <a:pt x="108" y="1301"/>
                    <a:pt x="236" y="1172"/>
                    <a:pt x="236" y="1155"/>
                  </a:cubicBezTo>
                  <a:cubicBezTo>
                    <a:pt x="272" y="1082"/>
                    <a:pt x="327" y="992"/>
                    <a:pt x="363" y="919"/>
                  </a:cubicBezTo>
                  <a:cubicBezTo>
                    <a:pt x="417" y="792"/>
                    <a:pt x="453" y="611"/>
                    <a:pt x="508" y="448"/>
                  </a:cubicBezTo>
                  <a:cubicBezTo>
                    <a:pt x="526" y="340"/>
                    <a:pt x="544" y="213"/>
                    <a:pt x="508" y="122"/>
                  </a:cubicBezTo>
                  <a:cubicBezTo>
                    <a:pt x="472" y="86"/>
                    <a:pt x="453" y="32"/>
                    <a:pt x="417" y="14"/>
                  </a:cubicBezTo>
                  <a:cubicBezTo>
                    <a:pt x="390" y="5"/>
                    <a:pt x="358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8784108" y="3838194"/>
              <a:ext cx="225827" cy="119469"/>
            </a:xfrm>
            <a:custGeom>
              <a:avLst/>
              <a:gdLst/>
              <a:ahLst/>
              <a:cxnLst/>
              <a:rect l="l" t="t" r="r" b="b"/>
              <a:pathLst>
                <a:path w="1378" h="729" extrusionOk="0">
                  <a:moveTo>
                    <a:pt x="1212" y="1"/>
                  </a:moveTo>
                  <a:cubicBezTo>
                    <a:pt x="1165" y="1"/>
                    <a:pt x="1115" y="14"/>
                    <a:pt x="1069" y="32"/>
                  </a:cubicBezTo>
                  <a:cubicBezTo>
                    <a:pt x="852" y="87"/>
                    <a:pt x="653" y="177"/>
                    <a:pt x="454" y="340"/>
                  </a:cubicBezTo>
                  <a:cubicBezTo>
                    <a:pt x="399" y="376"/>
                    <a:pt x="1" y="666"/>
                    <a:pt x="92" y="720"/>
                  </a:cubicBezTo>
                  <a:cubicBezTo>
                    <a:pt x="98" y="726"/>
                    <a:pt x="108" y="728"/>
                    <a:pt x="120" y="728"/>
                  </a:cubicBezTo>
                  <a:cubicBezTo>
                    <a:pt x="144" y="728"/>
                    <a:pt x="176" y="720"/>
                    <a:pt x="200" y="720"/>
                  </a:cubicBezTo>
                  <a:cubicBezTo>
                    <a:pt x="399" y="684"/>
                    <a:pt x="580" y="612"/>
                    <a:pt x="798" y="557"/>
                  </a:cubicBezTo>
                  <a:cubicBezTo>
                    <a:pt x="925" y="521"/>
                    <a:pt x="1069" y="503"/>
                    <a:pt x="1178" y="431"/>
                  </a:cubicBezTo>
                  <a:cubicBezTo>
                    <a:pt x="1251" y="376"/>
                    <a:pt x="1305" y="340"/>
                    <a:pt x="1359" y="268"/>
                  </a:cubicBezTo>
                  <a:cubicBezTo>
                    <a:pt x="1377" y="195"/>
                    <a:pt x="1377" y="87"/>
                    <a:pt x="1341" y="50"/>
                  </a:cubicBezTo>
                  <a:cubicBezTo>
                    <a:pt x="1305" y="14"/>
                    <a:pt x="1260" y="1"/>
                    <a:pt x="1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8707084" y="4065988"/>
              <a:ext cx="225663" cy="81448"/>
            </a:xfrm>
            <a:custGeom>
              <a:avLst/>
              <a:gdLst/>
              <a:ahLst/>
              <a:cxnLst/>
              <a:rect l="l" t="t" r="r" b="b"/>
              <a:pathLst>
                <a:path w="1377" h="497" extrusionOk="0">
                  <a:moveTo>
                    <a:pt x="942" y="0"/>
                  </a:moveTo>
                  <a:cubicBezTo>
                    <a:pt x="688" y="0"/>
                    <a:pt x="453" y="55"/>
                    <a:pt x="236" y="127"/>
                  </a:cubicBezTo>
                  <a:cubicBezTo>
                    <a:pt x="181" y="145"/>
                    <a:pt x="0" y="218"/>
                    <a:pt x="18" y="308"/>
                  </a:cubicBezTo>
                  <a:cubicBezTo>
                    <a:pt x="18" y="399"/>
                    <a:pt x="217" y="417"/>
                    <a:pt x="290" y="417"/>
                  </a:cubicBezTo>
                  <a:cubicBezTo>
                    <a:pt x="399" y="453"/>
                    <a:pt x="507" y="453"/>
                    <a:pt x="634" y="471"/>
                  </a:cubicBezTo>
                  <a:cubicBezTo>
                    <a:pt x="711" y="484"/>
                    <a:pt x="797" y="497"/>
                    <a:pt x="885" y="497"/>
                  </a:cubicBezTo>
                  <a:cubicBezTo>
                    <a:pt x="922" y="497"/>
                    <a:pt x="959" y="495"/>
                    <a:pt x="996" y="489"/>
                  </a:cubicBezTo>
                  <a:cubicBezTo>
                    <a:pt x="1105" y="489"/>
                    <a:pt x="1232" y="417"/>
                    <a:pt x="1304" y="326"/>
                  </a:cubicBezTo>
                  <a:cubicBezTo>
                    <a:pt x="1322" y="308"/>
                    <a:pt x="1358" y="254"/>
                    <a:pt x="1358" y="236"/>
                  </a:cubicBezTo>
                  <a:cubicBezTo>
                    <a:pt x="1376" y="200"/>
                    <a:pt x="1358" y="145"/>
                    <a:pt x="1322" y="127"/>
                  </a:cubicBezTo>
                  <a:cubicBezTo>
                    <a:pt x="1232" y="19"/>
                    <a:pt x="1087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8677422" y="3790997"/>
              <a:ext cx="105047" cy="167485"/>
            </a:xfrm>
            <a:custGeom>
              <a:avLst/>
              <a:gdLst/>
              <a:ahLst/>
              <a:cxnLst/>
              <a:rect l="l" t="t" r="r" b="b"/>
              <a:pathLst>
                <a:path w="641" h="1022" extrusionOk="0">
                  <a:moveTo>
                    <a:pt x="169" y="0"/>
                  </a:moveTo>
                  <a:cubicBezTo>
                    <a:pt x="130" y="0"/>
                    <a:pt x="86" y="9"/>
                    <a:pt x="54" y="31"/>
                  </a:cubicBezTo>
                  <a:cubicBezTo>
                    <a:pt x="36" y="67"/>
                    <a:pt x="18" y="103"/>
                    <a:pt x="18" y="157"/>
                  </a:cubicBezTo>
                  <a:cubicBezTo>
                    <a:pt x="0" y="284"/>
                    <a:pt x="54" y="429"/>
                    <a:pt x="145" y="538"/>
                  </a:cubicBezTo>
                  <a:lnTo>
                    <a:pt x="417" y="882"/>
                  </a:lnTo>
                  <a:cubicBezTo>
                    <a:pt x="452" y="929"/>
                    <a:pt x="540" y="1021"/>
                    <a:pt x="593" y="1021"/>
                  </a:cubicBezTo>
                  <a:cubicBezTo>
                    <a:pt x="622" y="1021"/>
                    <a:pt x="640" y="994"/>
                    <a:pt x="634" y="918"/>
                  </a:cubicBezTo>
                  <a:cubicBezTo>
                    <a:pt x="580" y="646"/>
                    <a:pt x="543" y="375"/>
                    <a:pt x="380" y="157"/>
                  </a:cubicBezTo>
                  <a:cubicBezTo>
                    <a:pt x="362" y="85"/>
                    <a:pt x="308" y="31"/>
                    <a:pt x="235" y="12"/>
                  </a:cubicBezTo>
                  <a:cubicBezTo>
                    <a:pt x="220" y="5"/>
                    <a:pt x="196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8591220" y="3951764"/>
              <a:ext cx="116027" cy="163552"/>
            </a:xfrm>
            <a:custGeom>
              <a:avLst/>
              <a:gdLst/>
              <a:ahLst/>
              <a:cxnLst/>
              <a:rect l="l" t="t" r="r" b="b"/>
              <a:pathLst>
                <a:path w="708" h="998" extrusionOk="0">
                  <a:moveTo>
                    <a:pt x="166" y="0"/>
                  </a:moveTo>
                  <a:cubicBezTo>
                    <a:pt x="132" y="0"/>
                    <a:pt x="100" y="9"/>
                    <a:pt x="73" y="27"/>
                  </a:cubicBezTo>
                  <a:cubicBezTo>
                    <a:pt x="19" y="46"/>
                    <a:pt x="1" y="154"/>
                    <a:pt x="1" y="209"/>
                  </a:cubicBezTo>
                  <a:cubicBezTo>
                    <a:pt x="1" y="281"/>
                    <a:pt x="19" y="353"/>
                    <a:pt x="73" y="426"/>
                  </a:cubicBezTo>
                  <a:cubicBezTo>
                    <a:pt x="107" y="526"/>
                    <a:pt x="418" y="997"/>
                    <a:pt x="594" y="997"/>
                  </a:cubicBezTo>
                  <a:cubicBezTo>
                    <a:pt x="609" y="997"/>
                    <a:pt x="622" y="994"/>
                    <a:pt x="635" y="987"/>
                  </a:cubicBezTo>
                  <a:cubicBezTo>
                    <a:pt x="707" y="933"/>
                    <a:pt x="635" y="625"/>
                    <a:pt x="617" y="553"/>
                  </a:cubicBezTo>
                  <a:cubicBezTo>
                    <a:pt x="562" y="408"/>
                    <a:pt x="526" y="281"/>
                    <a:pt x="435" y="172"/>
                  </a:cubicBezTo>
                  <a:cubicBezTo>
                    <a:pt x="381" y="118"/>
                    <a:pt x="345" y="46"/>
                    <a:pt x="273" y="27"/>
                  </a:cubicBezTo>
                  <a:cubicBezTo>
                    <a:pt x="236" y="9"/>
                    <a:pt x="200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8499282" y="4078443"/>
              <a:ext cx="95050" cy="168469"/>
            </a:xfrm>
            <a:custGeom>
              <a:avLst/>
              <a:gdLst/>
              <a:ahLst/>
              <a:cxnLst/>
              <a:rect l="l" t="t" r="r" b="b"/>
              <a:pathLst>
                <a:path w="580" h="1028" extrusionOk="0">
                  <a:moveTo>
                    <a:pt x="237" y="0"/>
                  </a:moveTo>
                  <a:cubicBezTo>
                    <a:pt x="217" y="0"/>
                    <a:pt x="197" y="4"/>
                    <a:pt x="182" y="15"/>
                  </a:cubicBezTo>
                  <a:cubicBezTo>
                    <a:pt x="55" y="51"/>
                    <a:pt x="0" y="196"/>
                    <a:pt x="19" y="305"/>
                  </a:cubicBezTo>
                  <a:cubicBezTo>
                    <a:pt x="37" y="413"/>
                    <a:pt x="109" y="522"/>
                    <a:pt x="182" y="613"/>
                  </a:cubicBezTo>
                  <a:cubicBezTo>
                    <a:pt x="272" y="739"/>
                    <a:pt x="326" y="884"/>
                    <a:pt x="453" y="975"/>
                  </a:cubicBezTo>
                  <a:cubicBezTo>
                    <a:pt x="485" y="1012"/>
                    <a:pt x="509" y="1027"/>
                    <a:pt x="527" y="1027"/>
                  </a:cubicBezTo>
                  <a:cubicBezTo>
                    <a:pt x="571" y="1027"/>
                    <a:pt x="580" y="938"/>
                    <a:pt x="580" y="848"/>
                  </a:cubicBezTo>
                  <a:cubicBezTo>
                    <a:pt x="580" y="649"/>
                    <a:pt x="580" y="432"/>
                    <a:pt x="508" y="250"/>
                  </a:cubicBezTo>
                  <a:cubicBezTo>
                    <a:pt x="489" y="160"/>
                    <a:pt x="471" y="106"/>
                    <a:pt x="399" y="51"/>
                  </a:cubicBezTo>
                  <a:cubicBezTo>
                    <a:pt x="348" y="26"/>
                    <a:pt x="287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8579420" y="4232000"/>
              <a:ext cx="193051" cy="82759"/>
            </a:xfrm>
            <a:custGeom>
              <a:avLst/>
              <a:gdLst/>
              <a:ahLst/>
              <a:cxnLst/>
              <a:rect l="l" t="t" r="r" b="b"/>
              <a:pathLst>
                <a:path w="1178" h="505" extrusionOk="0">
                  <a:moveTo>
                    <a:pt x="561" y="0"/>
                  </a:moveTo>
                  <a:cubicBezTo>
                    <a:pt x="411" y="0"/>
                    <a:pt x="241" y="9"/>
                    <a:pt x="163" y="74"/>
                  </a:cubicBezTo>
                  <a:cubicBezTo>
                    <a:pt x="0" y="183"/>
                    <a:pt x="363" y="309"/>
                    <a:pt x="453" y="364"/>
                  </a:cubicBezTo>
                  <a:cubicBezTo>
                    <a:pt x="562" y="400"/>
                    <a:pt x="689" y="472"/>
                    <a:pt x="797" y="491"/>
                  </a:cubicBezTo>
                  <a:cubicBezTo>
                    <a:pt x="825" y="500"/>
                    <a:pt x="856" y="504"/>
                    <a:pt x="887" y="504"/>
                  </a:cubicBezTo>
                  <a:cubicBezTo>
                    <a:pt x="977" y="504"/>
                    <a:pt x="1074" y="467"/>
                    <a:pt x="1141" y="400"/>
                  </a:cubicBezTo>
                  <a:cubicBezTo>
                    <a:pt x="1159" y="382"/>
                    <a:pt x="1178" y="309"/>
                    <a:pt x="1178" y="273"/>
                  </a:cubicBezTo>
                  <a:cubicBezTo>
                    <a:pt x="1178" y="219"/>
                    <a:pt x="1178" y="201"/>
                    <a:pt x="1159" y="183"/>
                  </a:cubicBezTo>
                  <a:cubicBezTo>
                    <a:pt x="1069" y="38"/>
                    <a:pt x="888" y="2"/>
                    <a:pt x="725" y="2"/>
                  </a:cubicBezTo>
                  <a:cubicBezTo>
                    <a:pt x="678" y="2"/>
                    <a:pt x="621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8505182" y="3778050"/>
              <a:ext cx="341526" cy="540312"/>
            </a:xfrm>
            <a:custGeom>
              <a:avLst/>
              <a:gdLst/>
              <a:ahLst/>
              <a:cxnLst/>
              <a:rect l="l" t="t" r="r" b="b"/>
              <a:pathLst>
                <a:path w="2084" h="3297" fill="none" extrusionOk="0">
                  <a:moveTo>
                    <a:pt x="1" y="3297"/>
                  </a:moveTo>
                  <a:cubicBezTo>
                    <a:pt x="1069" y="2500"/>
                    <a:pt x="1812" y="1305"/>
                    <a:pt x="2083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1" name="Google Shape;2001;p31"/>
          <p:cNvSpPr/>
          <p:nvPr/>
        </p:nvSpPr>
        <p:spPr>
          <a:xfrm rot="1051434" flipH="1">
            <a:off x="7960517" y="4513847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1"/>
          <p:cNvSpPr/>
          <p:nvPr/>
        </p:nvSpPr>
        <p:spPr>
          <a:xfrm rot="-1051434">
            <a:off x="1626392" y="4389710"/>
            <a:ext cx="200262" cy="308423"/>
          </a:xfrm>
          <a:custGeom>
            <a:avLst/>
            <a:gdLst/>
            <a:ahLst/>
            <a:cxnLst/>
            <a:rect l="l" t="t" r="r" b="b"/>
            <a:pathLst>
              <a:path w="1222" h="1882" extrusionOk="0">
                <a:moveTo>
                  <a:pt x="332" y="1"/>
                </a:moveTo>
                <a:cubicBezTo>
                  <a:pt x="1" y="1"/>
                  <a:pt x="95" y="684"/>
                  <a:pt x="189" y="904"/>
                </a:cubicBezTo>
                <a:cubicBezTo>
                  <a:pt x="316" y="1175"/>
                  <a:pt x="497" y="1411"/>
                  <a:pt x="696" y="1610"/>
                </a:cubicBezTo>
                <a:cubicBezTo>
                  <a:pt x="823" y="1737"/>
                  <a:pt x="1059" y="1845"/>
                  <a:pt x="1222" y="1882"/>
                </a:cubicBezTo>
                <a:cubicBezTo>
                  <a:pt x="1131" y="1664"/>
                  <a:pt x="1059" y="1447"/>
                  <a:pt x="1004" y="1248"/>
                </a:cubicBezTo>
                <a:cubicBezTo>
                  <a:pt x="950" y="958"/>
                  <a:pt x="896" y="650"/>
                  <a:pt x="787" y="379"/>
                </a:cubicBezTo>
                <a:cubicBezTo>
                  <a:pt x="715" y="252"/>
                  <a:pt x="642" y="107"/>
                  <a:pt x="515" y="53"/>
                </a:cubicBezTo>
                <a:cubicBezTo>
                  <a:pt x="443" y="17"/>
                  <a:pt x="383" y="1"/>
                  <a:pt x="3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3" name="Google Shape;2003;p31"/>
          <p:cNvGrpSpPr/>
          <p:nvPr/>
        </p:nvGrpSpPr>
        <p:grpSpPr>
          <a:xfrm rot="437052">
            <a:off x="8396665" y="447668"/>
            <a:ext cx="629512" cy="661959"/>
            <a:chOff x="782176" y="-1158311"/>
            <a:chExt cx="629467" cy="661912"/>
          </a:xfrm>
        </p:grpSpPr>
        <p:sp>
          <p:nvSpPr>
            <p:cNvPr id="2004" name="Google Shape;2004;p31"/>
            <p:cNvSpPr/>
            <p:nvPr/>
          </p:nvSpPr>
          <p:spPr>
            <a:xfrm>
              <a:off x="782176" y="-1158311"/>
              <a:ext cx="196164" cy="145525"/>
            </a:xfrm>
            <a:custGeom>
              <a:avLst/>
              <a:gdLst/>
              <a:ahLst/>
              <a:cxnLst/>
              <a:rect l="l" t="t" r="r" b="b"/>
              <a:pathLst>
                <a:path w="1197" h="888" extrusionOk="0">
                  <a:moveTo>
                    <a:pt x="218" y="0"/>
                  </a:moveTo>
                  <a:cubicBezTo>
                    <a:pt x="164" y="0"/>
                    <a:pt x="128" y="18"/>
                    <a:pt x="73" y="55"/>
                  </a:cubicBezTo>
                  <a:cubicBezTo>
                    <a:pt x="37" y="91"/>
                    <a:pt x="1" y="145"/>
                    <a:pt x="1" y="218"/>
                  </a:cubicBezTo>
                  <a:cubicBezTo>
                    <a:pt x="1" y="326"/>
                    <a:pt x="73" y="435"/>
                    <a:pt x="200" y="525"/>
                  </a:cubicBezTo>
                  <a:cubicBezTo>
                    <a:pt x="291" y="598"/>
                    <a:pt x="417" y="634"/>
                    <a:pt x="526" y="688"/>
                  </a:cubicBezTo>
                  <a:cubicBezTo>
                    <a:pt x="743" y="761"/>
                    <a:pt x="961" y="815"/>
                    <a:pt x="1160" y="888"/>
                  </a:cubicBezTo>
                  <a:cubicBezTo>
                    <a:pt x="1196" y="888"/>
                    <a:pt x="1106" y="707"/>
                    <a:pt x="1069" y="688"/>
                  </a:cubicBezTo>
                  <a:cubicBezTo>
                    <a:pt x="1033" y="616"/>
                    <a:pt x="979" y="544"/>
                    <a:pt x="924" y="489"/>
                  </a:cubicBezTo>
                  <a:cubicBezTo>
                    <a:pt x="780" y="344"/>
                    <a:pt x="671" y="236"/>
                    <a:pt x="508" y="127"/>
                  </a:cubicBezTo>
                  <a:cubicBezTo>
                    <a:pt x="417" y="55"/>
                    <a:pt x="327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1055202" y="-1147331"/>
              <a:ext cx="71452" cy="227793"/>
            </a:xfrm>
            <a:custGeom>
              <a:avLst/>
              <a:gdLst/>
              <a:ahLst/>
              <a:cxnLst/>
              <a:rect l="l" t="t" r="r" b="b"/>
              <a:pathLst>
                <a:path w="436" h="1390" extrusionOk="0">
                  <a:moveTo>
                    <a:pt x="196" y="1"/>
                  </a:moveTo>
                  <a:cubicBezTo>
                    <a:pt x="184" y="1"/>
                    <a:pt x="174" y="2"/>
                    <a:pt x="164" y="6"/>
                  </a:cubicBezTo>
                  <a:cubicBezTo>
                    <a:pt x="73" y="60"/>
                    <a:pt x="19" y="169"/>
                    <a:pt x="19" y="259"/>
                  </a:cubicBezTo>
                  <a:cubicBezTo>
                    <a:pt x="1" y="477"/>
                    <a:pt x="19" y="712"/>
                    <a:pt x="73" y="911"/>
                  </a:cubicBezTo>
                  <a:cubicBezTo>
                    <a:pt x="90" y="962"/>
                    <a:pt x="170" y="1389"/>
                    <a:pt x="254" y="1389"/>
                  </a:cubicBezTo>
                  <a:cubicBezTo>
                    <a:pt x="260" y="1389"/>
                    <a:pt x="266" y="1387"/>
                    <a:pt x="273" y="1382"/>
                  </a:cubicBezTo>
                  <a:cubicBezTo>
                    <a:pt x="291" y="1382"/>
                    <a:pt x="309" y="1346"/>
                    <a:pt x="309" y="1291"/>
                  </a:cubicBezTo>
                  <a:cubicBezTo>
                    <a:pt x="363" y="1110"/>
                    <a:pt x="381" y="911"/>
                    <a:pt x="399" y="712"/>
                  </a:cubicBezTo>
                  <a:cubicBezTo>
                    <a:pt x="436" y="567"/>
                    <a:pt x="436" y="440"/>
                    <a:pt x="436" y="295"/>
                  </a:cubicBezTo>
                  <a:cubicBezTo>
                    <a:pt x="436" y="205"/>
                    <a:pt x="399" y="151"/>
                    <a:pt x="363" y="78"/>
                  </a:cubicBezTo>
                  <a:cubicBezTo>
                    <a:pt x="318" y="33"/>
                    <a:pt x="249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1203679" y="-974273"/>
              <a:ext cx="107014" cy="211077"/>
            </a:xfrm>
            <a:custGeom>
              <a:avLst/>
              <a:gdLst/>
              <a:ahLst/>
              <a:cxnLst/>
              <a:rect l="l" t="t" r="r" b="b"/>
              <a:pathLst>
                <a:path w="653" h="1288" extrusionOk="0">
                  <a:moveTo>
                    <a:pt x="399" y="0"/>
                  </a:moveTo>
                  <a:cubicBezTo>
                    <a:pt x="272" y="18"/>
                    <a:pt x="182" y="145"/>
                    <a:pt x="127" y="290"/>
                  </a:cubicBezTo>
                  <a:cubicBezTo>
                    <a:pt x="37" y="507"/>
                    <a:pt x="0" y="761"/>
                    <a:pt x="0" y="1014"/>
                  </a:cubicBezTo>
                  <a:cubicBezTo>
                    <a:pt x="0" y="1069"/>
                    <a:pt x="0" y="1268"/>
                    <a:pt x="91" y="1286"/>
                  </a:cubicBezTo>
                  <a:cubicBezTo>
                    <a:pt x="96" y="1287"/>
                    <a:pt x="100" y="1287"/>
                    <a:pt x="105" y="1287"/>
                  </a:cubicBezTo>
                  <a:cubicBezTo>
                    <a:pt x="189" y="1287"/>
                    <a:pt x="256" y="1137"/>
                    <a:pt x="290" y="1069"/>
                  </a:cubicBezTo>
                  <a:cubicBezTo>
                    <a:pt x="345" y="960"/>
                    <a:pt x="399" y="869"/>
                    <a:pt x="453" y="779"/>
                  </a:cubicBezTo>
                  <a:cubicBezTo>
                    <a:pt x="526" y="670"/>
                    <a:pt x="580" y="561"/>
                    <a:pt x="616" y="435"/>
                  </a:cubicBezTo>
                  <a:cubicBezTo>
                    <a:pt x="652" y="326"/>
                    <a:pt x="652" y="199"/>
                    <a:pt x="580" y="91"/>
                  </a:cubicBezTo>
                  <a:lnTo>
                    <a:pt x="526" y="18"/>
                  </a:lnTo>
                  <a:cubicBezTo>
                    <a:pt x="489" y="0"/>
                    <a:pt x="453" y="0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906890" y="-920029"/>
              <a:ext cx="205014" cy="70468"/>
            </a:xfrm>
            <a:custGeom>
              <a:avLst/>
              <a:gdLst/>
              <a:ahLst/>
              <a:cxnLst/>
              <a:rect l="l" t="t" r="r" b="b"/>
              <a:pathLst>
                <a:path w="1251" h="430" extrusionOk="0">
                  <a:moveTo>
                    <a:pt x="490" y="1"/>
                  </a:moveTo>
                  <a:cubicBezTo>
                    <a:pt x="410" y="1"/>
                    <a:pt x="330" y="9"/>
                    <a:pt x="254" y="31"/>
                  </a:cubicBezTo>
                  <a:cubicBezTo>
                    <a:pt x="182" y="49"/>
                    <a:pt x="109" y="67"/>
                    <a:pt x="55" y="122"/>
                  </a:cubicBezTo>
                  <a:cubicBezTo>
                    <a:pt x="19" y="158"/>
                    <a:pt x="0" y="230"/>
                    <a:pt x="19" y="303"/>
                  </a:cubicBezTo>
                  <a:cubicBezTo>
                    <a:pt x="37" y="339"/>
                    <a:pt x="73" y="357"/>
                    <a:pt x="109" y="393"/>
                  </a:cubicBezTo>
                  <a:cubicBezTo>
                    <a:pt x="163" y="421"/>
                    <a:pt x="231" y="430"/>
                    <a:pt x="304" y="430"/>
                  </a:cubicBezTo>
                  <a:cubicBezTo>
                    <a:pt x="376" y="430"/>
                    <a:pt x="453" y="421"/>
                    <a:pt x="526" y="412"/>
                  </a:cubicBezTo>
                  <a:cubicBezTo>
                    <a:pt x="652" y="357"/>
                    <a:pt x="815" y="321"/>
                    <a:pt x="924" y="249"/>
                  </a:cubicBezTo>
                  <a:cubicBezTo>
                    <a:pt x="997" y="230"/>
                    <a:pt x="1250" y="140"/>
                    <a:pt x="1033" y="86"/>
                  </a:cubicBezTo>
                  <a:cubicBezTo>
                    <a:pt x="868" y="48"/>
                    <a:pt x="677" y="1"/>
                    <a:pt x="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1022590" y="-779747"/>
              <a:ext cx="184201" cy="75713"/>
            </a:xfrm>
            <a:custGeom>
              <a:avLst/>
              <a:gdLst/>
              <a:ahLst/>
              <a:cxnLst/>
              <a:rect l="l" t="t" r="r" b="b"/>
              <a:pathLst>
                <a:path w="1124" h="462" extrusionOk="0">
                  <a:moveTo>
                    <a:pt x="595" y="1"/>
                  </a:moveTo>
                  <a:cubicBezTo>
                    <a:pt x="488" y="1"/>
                    <a:pt x="380" y="14"/>
                    <a:pt x="291" y="26"/>
                  </a:cubicBezTo>
                  <a:cubicBezTo>
                    <a:pt x="218" y="44"/>
                    <a:pt x="128" y="81"/>
                    <a:pt x="91" y="117"/>
                  </a:cubicBezTo>
                  <a:cubicBezTo>
                    <a:pt x="37" y="171"/>
                    <a:pt x="1" y="226"/>
                    <a:pt x="19" y="298"/>
                  </a:cubicBezTo>
                  <a:cubicBezTo>
                    <a:pt x="19" y="370"/>
                    <a:pt x="91" y="407"/>
                    <a:pt x="146" y="443"/>
                  </a:cubicBezTo>
                  <a:cubicBezTo>
                    <a:pt x="218" y="461"/>
                    <a:pt x="291" y="461"/>
                    <a:pt x="363" y="461"/>
                  </a:cubicBezTo>
                  <a:cubicBezTo>
                    <a:pt x="490" y="443"/>
                    <a:pt x="1124" y="316"/>
                    <a:pt x="1105" y="135"/>
                  </a:cubicBezTo>
                  <a:cubicBezTo>
                    <a:pt x="1105" y="81"/>
                    <a:pt x="779" y="8"/>
                    <a:pt x="725" y="8"/>
                  </a:cubicBezTo>
                  <a:cubicBezTo>
                    <a:pt x="683" y="3"/>
                    <a:pt x="63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1105678" y="-647823"/>
              <a:ext cx="193051" cy="78499"/>
            </a:xfrm>
            <a:custGeom>
              <a:avLst/>
              <a:gdLst/>
              <a:ahLst/>
              <a:cxnLst/>
              <a:rect l="l" t="t" r="r" b="b"/>
              <a:pathLst>
                <a:path w="1178" h="479" extrusionOk="0">
                  <a:moveTo>
                    <a:pt x="399" y="0"/>
                  </a:moveTo>
                  <a:cubicBezTo>
                    <a:pt x="327" y="0"/>
                    <a:pt x="236" y="18"/>
                    <a:pt x="164" y="36"/>
                  </a:cubicBezTo>
                  <a:cubicBezTo>
                    <a:pt x="91" y="91"/>
                    <a:pt x="37" y="145"/>
                    <a:pt x="37" y="217"/>
                  </a:cubicBezTo>
                  <a:cubicBezTo>
                    <a:pt x="1" y="326"/>
                    <a:pt x="128" y="453"/>
                    <a:pt x="236" y="471"/>
                  </a:cubicBezTo>
                  <a:cubicBezTo>
                    <a:pt x="268" y="476"/>
                    <a:pt x="300" y="478"/>
                    <a:pt x="332" y="478"/>
                  </a:cubicBezTo>
                  <a:cubicBezTo>
                    <a:pt x="410" y="478"/>
                    <a:pt x="491" y="466"/>
                    <a:pt x="580" y="453"/>
                  </a:cubicBezTo>
                  <a:cubicBezTo>
                    <a:pt x="707" y="399"/>
                    <a:pt x="888" y="399"/>
                    <a:pt x="1033" y="362"/>
                  </a:cubicBezTo>
                  <a:cubicBezTo>
                    <a:pt x="1178" y="308"/>
                    <a:pt x="1069" y="217"/>
                    <a:pt x="961" y="181"/>
                  </a:cubicBezTo>
                  <a:cubicBezTo>
                    <a:pt x="780" y="91"/>
                    <a:pt x="598" y="18"/>
                    <a:pt x="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1280867" y="-760737"/>
              <a:ext cx="130776" cy="153228"/>
            </a:xfrm>
            <a:custGeom>
              <a:avLst/>
              <a:gdLst/>
              <a:ahLst/>
              <a:cxnLst/>
              <a:rect l="l" t="t" r="r" b="b"/>
              <a:pathLst>
                <a:path w="798" h="935" extrusionOk="0">
                  <a:moveTo>
                    <a:pt x="544" y="1"/>
                  </a:moveTo>
                  <a:cubicBezTo>
                    <a:pt x="381" y="19"/>
                    <a:pt x="272" y="182"/>
                    <a:pt x="199" y="327"/>
                  </a:cubicBezTo>
                  <a:cubicBezTo>
                    <a:pt x="127" y="436"/>
                    <a:pt x="0" y="707"/>
                    <a:pt x="55" y="852"/>
                  </a:cubicBezTo>
                  <a:cubicBezTo>
                    <a:pt x="65" y="912"/>
                    <a:pt x="91" y="935"/>
                    <a:pt x="126" y="935"/>
                  </a:cubicBezTo>
                  <a:cubicBezTo>
                    <a:pt x="218" y="935"/>
                    <a:pt x="369" y="778"/>
                    <a:pt x="435" y="725"/>
                  </a:cubicBezTo>
                  <a:cubicBezTo>
                    <a:pt x="544" y="653"/>
                    <a:pt x="634" y="599"/>
                    <a:pt x="707" y="472"/>
                  </a:cubicBezTo>
                  <a:cubicBezTo>
                    <a:pt x="779" y="363"/>
                    <a:pt x="797" y="236"/>
                    <a:pt x="743" y="110"/>
                  </a:cubicBezTo>
                  <a:cubicBezTo>
                    <a:pt x="725" y="73"/>
                    <a:pt x="670" y="19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954415" y="-1024748"/>
              <a:ext cx="359225" cy="528349"/>
            </a:xfrm>
            <a:custGeom>
              <a:avLst/>
              <a:gdLst/>
              <a:ahLst/>
              <a:cxnLst/>
              <a:rect l="l" t="t" r="r" b="b"/>
              <a:pathLst>
                <a:path w="2192" h="3224" fill="none" extrusionOk="0">
                  <a:moveTo>
                    <a:pt x="2191" y="3224"/>
                  </a:moveTo>
                  <a:cubicBezTo>
                    <a:pt x="1884" y="1938"/>
                    <a:pt x="1087" y="779"/>
                    <a:pt x="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1"/>
          <p:cNvSpPr txBox="1">
            <a:spLocks noGrp="1"/>
          </p:cNvSpPr>
          <p:nvPr>
            <p:ph type="title" hasCustomPrompt="1"/>
          </p:nvPr>
        </p:nvSpPr>
        <p:spPr>
          <a:xfrm>
            <a:off x="2322600" y="1564800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3" name="Google Shape;2013;p31"/>
          <p:cNvSpPr txBox="1">
            <a:spLocks noGrp="1"/>
          </p:cNvSpPr>
          <p:nvPr>
            <p:ph type="subTitle" idx="1"/>
          </p:nvPr>
        </p:nvSpPr>
        <p:spPr>
          <a:xfrm>
            <a:off x="2322300" y="2129746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31"/>
          <p:cNvSpPr txBox="1">
            <a:spLocks noGrp="1"/>
          </p:cNvSpPr>
          <p:nvPr>
            <p:ph type="title" idx="2" hasCustomPrompt="1"/>
          </p:nvPr>
        </p:nvSpPr>
        <p:spPr>
          <a:xfrm>
            <a:off x="2322600" y="3264099"/>
            <a:ext cx="4499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015" name="Google Shape;2015;p31"/>
          <p:cNvSpPr txBox="1">
            <a:spLocks noGrp="1"/>
          </p:cNvSpPr>
          <p:nvPr>
            <p:ph type="subTitle" idx="3"/>
          </p:nvPr>
        </p:nvSpPr>
        <p:spPr>
          <a:xfrm>
            <a:off x="2322300" y="3832901"/>
            <a:ext cx="4499100" cy="420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6" name="Google Shape;2016;p3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darville Cursive"/>
              <a:buNone/>
              <a:defRPr sz="30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4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5" r:id="rId14"/>
  </p:sldLayoutIdLst>
  <p:transition spd="slow"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39"/>
          <p:cNvSpPr txBox="1">
            <a:spLocks noGrp="1"/>
          </p:cNvSpPr>
          <p:nvPr>
            <p:ph type="ctrTitle"/>
          </p:nvPr>
        </p:nvSpPr>
        <p:spPr>
          <a:xfrm>
            <a:off x="-726777" y="1547171"/>
            <a:ext cx="6950299" cy="19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 3 - Tuần 14</a:t>
            </a:r>
            <a:b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400" b="1" dirty="0">
                <a:solidFill>
                  <a:srgbClr val="CD5E6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</a:t>
            </a:r>
            <a:endParaRPr sz="4400" b="1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28" name="Google Shape;2228;p39"/>
          <p:cNvGrpSpPr/>
          <p:nvPr/>
        </p:nvGrpSpPr>
        <p:grpSpPr>
          <a:xfrm>
            <a:off x="5157930" y="1266382"/>
            <a:ext cx="3731208" cy="3071435"/>
            <a:chOff x="3281374" y="1400175"/>
            <a:chExt cx="4168017" cy="3431004"/>
          </a:xfrm>
        </p:grpSpPr>
        <p:sp>
          <p:nvSpPr>
            <p:cNvPr id="2229" name="Google Shape;2229;p39"/>
            <p:cNvSpPr/>
            <p:nvPr/>
          </p:nvSpPr>
          <p:spPr>
            <a:xfrm>
              <a:off x="3281374" y="3049855"/>
              <a:ext cx="996396" cy="1735725"/>
            </a:xfrm>
            <a:custGeom>
              <a:avLst/>
              <a:gdLst/>
              <a:ahLst/>
              <a:cxnLst/>
              <a:rect l="l" t="t" r="r" b="b"/>
              <a:pathLst>
                <a:path w="7100" h="12368" extrusionOk="0">
                  <a:moveTo>
                    <a:pt x="225" y="0"/>
                  </a:moveTo>
                  <a:cubicBezTo>
                    <a:pt x="186" y="0"/>
                    <a:pt x="153" y="11"/>
                    <a:pt x="127" y="34"/>
                  </a:cubicBezTo>
                  <a:cubicBezTo>
                    <a:pt x="0" y="179"/>
                    <a:pt x="254" y="505"/>
                    <a:pt x="634" y="958"/>
                  </a:cubicBezTo>
                  <a:cubicBezTo>
                    <a:pt x="996" y="1393"/>
                    <a:pt x="1521" y="1936"/>
                    <a:pt x="1992" y="2443"/>
                  </a:cubicBezTo>
                  <a:cubicBezTo>
                    <a:pt x="2083" y="2552"/>
                    <a:pt x="2173" y="2678"/>
                    <a:pt x="2264" y="2823"/>
                  </a:cubicBezTo>
                  <a:cubicBezTo>
                    <a:pt x="2354" y="2950"/>
                    <a:pt x="2445" y="3095"/>
                    <a:pt x="2554" y="3258"/>
                  </a:cubicBezTo>
                  <a:lnTo>
                    <a:pt x="2282" y="3041"/>
                  </a:lnTo>
                  <a:cubicBezTo>
                    <a:pt x="1865" y="2751"/>
                    <a:pt x="1376" y="2552"/>
                    <a:pt x="1014" y="2497"/>
                  </a:cubicBezTo>
                  <a:cubicBezTo>
                    <a:pt x="924" y="2484"/>
                    <a:pt x="841" y="2477"/>
                    <a:pt x="768" y="2477"/>
                  </a:cubicBezTo>
                  <a:cubicBezTo>
                    <a:pt x="547" y="2477"/>
                    <a:pt x="408" y="2538"/>
                    <a:pt x="380" y="2660"/>
                  </a:cubicBezTo>
                  <a:cubicBezTo>
                    <a:pt x="362" y="2986"/>
                    <a:pt x="1250" y="3077"/>
                    <a:pt x="2083" y="3475"/>
                  </a:cubicBezTo>
                  <a:cubicBezTo>
                    <a:pt x="2499" y="3656"/>
                    <a:pt x="2880" y="3910"/>
                    <a:pt x="3169" y="4127"/>
                  </a:cubicBezTo>
                  <a:cubicBezTo>
                    <a:pt x="3169" y="4127"/>
                    <a:pt x="3224" y="4218"/>
                    <a:pt x="3314" y="4344"/>
                  </a:cubicBezTo>
                  <a:cubicBezTo>
                    <a:pt x="3369" y="4471"/>
                    <a:pt x="3495" y="4634"/>
                    <a:pt x="3604" y="4815"/>
                  </a:cubicBezTo>
                  <a:cubicBezTo>
                    <a:pt x="3713" y="4978"/>
                    <a:pt x="3803" y="5159"/>
                    <a:pt x="3876" y="5286"/>
                  </a:cubicBezTo>
                  <a:lnTo>
                    <a:pt x="3984" y="5522"/>
                  </a:lnTo>
                  <a:cubicBezTo>
                    <a:pt x="3785" y="5304"/>
                    <a:pt x="3532" y="5123"/>
                    <a:pt x="3260" y="4978"/>
                  </a:cubicBezTo>
                  <a:cubicBezTo>
                    <a:pt x="2825" y="4707"/>
                    <a:pt x="2354" y="4544"/>
                    <a:pt x="2010" y="4489"/>
                  </a:cubicBezTo>
                  <a:cubicBezTo>
                    <a:pt x="1948" y="4483"/>
                    <a:pt x="1890" y="4480"/>
                    <a:pt x="1837" y="4480"/>
                  </a:cubicBezTo>
                  <a:cubicBezTo>
                    <a:pt x="1579" y="4480"/>
                    <a:pt x="1428" y="4550"/>
                    <a:pt x="1413" y="4670"/>
                  </a:cubicBezTo>
                  <a:cubicBezTo>
                    <a:pt x="1376" y="4996"/>
                    <a:pt x="2246" y="5033"/>
                    <a:pt x="3079" y="5395"/>
                  </a:cubicBezTo>
                  <a:cubicBezTo>
                    <a:pt x="3495" y="5576"/>
                    <a:pt x="3912" y="5811"/>
                    <a:pt x="4220" y="6011"/>
                  </a:cubicBezTo>
                  <a:cubicBezTo>
                    <a:pt x="4238" y="6029"/>
                    <a:pt x="4256" y="6029"/>
                    <a:pt x="4274" y="6065"/>
                  </a:cubicBezTo>
                  <a:lnTo>
                    <a:pt x="4401" y="6282"/>
                  </a:lnTo>
                  <a:cubicBezTo>
                    <a:pt x="4455" y="6427"/>
                    <a:pt x="4582" y="6608"/>
                    <a:pt x="4636" y="6789"/>
                  </a:cubicBezTo>
                  <a:cubicBezTo>
                    <a:pt x="4727" y="6970"/>
                    <a:pt x="4817" y="7151"/>
                    <a:pt x="4890" y="7296"/>
                  </a:cubicBezTo>
                  <a:lnTo>
                    <a:pt x="4998" y="7532"/>
                  </a:lnTo>
                  <a:cubicBezTo>
                    <a:pt x="4799" y="7296"/>
                    <a:pt x="4546" y="7061"/>
                    <a:pt x="4256" y="6844"/>
                  </a:cubicBezTo>
                  <a:cubicBezTo>
                    <a:pt x="3839" y="6572"/>
                    <a:pt x="3387" y="6373"/>
                    <a:pt x="3024" y="6300"/>
                  </a:cubicBezTo>
                  <a:cubicBezTo>
                    <a:pt x="2934" y="6287"/>
                    <a:pt x="2852" y="6280"/>
                    <a:pt x="2781" y="6280"/>
                  </a:cubicBezTo>
                  <a:cubicBezTo>
                    <a:pt x="2566" y="6280"/>
                    <a:pt x="2440" y="6341"/>
                    <a:pt x="2427" y="6463"/>
                  </a:cubicBezTo>
                  <a:cubicBezTo>
                    <a:pt x="2391" y="6789"/>
                    <a:pt x="3206" y="6880"/>
                    <a:pt x="4020" y="7278"/>
                  </a:cubicBezTo>
                  <a:cubicBezTo>
                    <a:pt x="4238" y="7369"/>
                    <a:pt x="4437" y="7477"/>
                    <a:pt x="4618" y="7604"/>
                  </a:cubicBezTo>
                  <a:cubicBezTo>
                    <a:pt x="4799" y="7713"/>
                    <a:pt x="4962" y="7821"/>
                    <a:pt x="5089" y="7930"/>
                  </a:cubicBezTo>
                  <a:cubicBezTo>
                    <a:pt x="5143" y="7984"/>
                    <a:pt x="5179" y="8003"/>
                    <a:pt x="5234" y="8057"/>
                  </a:cubicBezTo>
                  <a:cubicBezTo>
                    <a:pt x="5234" y="8057"/>
                    <a:pt x="5252" y="8111"/>
                    <a:pt x="5324" y="8238"/>
                  </a:cubicBezTo>
                  <a:cubicBezTo>
                    <a:pt x="5361" y="8347"/>
                    <a:pt x="5433" y="8510"/>
                    <a:pt x="5469" y="8636"/>
                  </a:cubicBezTo>
                  <a:cubicBezTo>
                    <a:pt x="5542" y="8799"/>
                    <a:pt x="5596" y="8926"/>
                    <a:pt x="5632" y="9053"/>
                  </a:cubicBezTo>
                  <a:cubicBezTo>
                    <a:pt x="5687" y="9162"/>
                    <a:pt x="5705" y="9234"/>
                    <a:pt x="5705" y="9234"/>
                  </a:cubicBezTo>
                  <a:cubicBezTo>
                    <a:pt x="5596" y="9071"/>
                    <a:pt x="5433" y="8926"/>
                    <a:pt x="5270" y="8799"/>
                  </a:cubicBezTo>
                  <a:cubicBezTo>
                    <a:pt x="5107" y="8655"/>
                    <a:pt x="4926" y="8546"/>
                    <a:pt x="4745" y="8437"/>
                  </a:cubicBezTo>
                  <a:cubicBezTo>
                    <a:pt x="4564" y="8347"/>
                    <a:pt x="4383" y="8274"/>
                    <a:pt x="4256" y="8256"/>
                  </a:cubicBezTo>
                  <a:cubicBezTo>
                    <a:pt x="4159" y="8234"/>
                    <a:pt x="4073" y="8224"/>
                    <a:pt x="3999" y="8224"/>
                  </a:cubicBezTo>
                  <a:cubicBezTo>
                    <a:pt x="3827" y="8224"/>
                    <a:pt x="3725" y="8281"/>
                    <a:pt x="3713" y="8383"/>
                  </a:cubicBezTo>
                  <a:cubicBezTo>
                    <a:pt x="3695" y="8546"/>
                    <a:pt x="3839" y="8655"/>
                    <a:pt x="4111" y="8781"/>
                  </a:cubicBezTo>
                  <a:cubicBezTo>
                    <a:pt x="4365" y="8890"/>
                    <a:pt x="4709" y="9017"/>
                    <a:pt x="5053" y="9198"/>
                  </a:cubicBezTo>
                  <a:cubicBezTo>
                    <a:pt x="5379" y="9379"/>
                    <a:pt x="5705" y="9632"/>
                    <a:pt x="5922" y="9832"/>
                  </a:cubicBezTo>
                  <a:cubicBezTo>
                    <a:pt x="5922" y="9832"/>
                    <a:pt x="5958" y="9904"/>
                    <a:pt x="5976" y="9958"/>
                  </a:cubicBezTo>
                  <a:cubicBezTo>
                    <a:pt x="5994" y="10013"/>
                    <a:pt x="6013" y="10067"/>
                    <a:pt x="6013" y="10067"/>
                  </a:cubicBezTo>
                  <a:cubicBezTo>
                    <a:pt x="6422" y="11314"/>
                    <a:pt x="6727" y="12368"/>
                    <a:pt x="6874" y="12368"/>
                  </a:cubicBezTo>
                  <a:cubicBezTo>
                    <a:pt x="6877" y="12368"/>
                    <a:pt x="6879" y="12368"/>
                    <a:pt x="6882" y="12367"/>
                  </a:cubicBezTo>
                  <a:cubicBezTo>
                    <a:pt x="6990" y="12349"/>
                    <a:pt x="6864" y="11244"/>
                    <a:pt x="6447" y="9922"/>
                  </a:cubicBezTo>
                  <a:lnTo>
                    <a:pt x="6375" y="9705"/>
                  </a:lnTo>
                  <a:lnTo>
                    <a:pt x="6375" y="9651"/>
                  </a:lnTo>
                  <a:cubicBezTo>
                    <a:pt x="6429" y="9361"/>
                    <a:pt x="6538" y="8962"/>
                    <a:pt x="6646" y="8564"/>
                  </a:cubicBezTo>
                  <a:cubicBezTo>
                    <a:pt x="6773" y="8184"/>
                    <a:pt x="6900" y="7840"/>
                    <a:pt x="6990" y="7550"/>
                  </a:cubicBezTo>
                  <a:cubicBezTo>
                    <a:pt x="7081" y="7260"/>
                    <a:pt x="7099" y="7061"/>
                    <a:pt x="6972" y="6934"/>
                  </a:cubicBezTo>
                  <a:cubicBezTo>
                    <a:pt x="6940" y="6910"/>
                    <a:pt x="6905" y="6898"/>
                    <a:pt x="6870" y="6898"/>
                  </a:cubicBezTo>
                  <a:cubicBezTo>
                    <a:pt x="6748" y="6898"/>
                    <a:pt x="6614" y="7036"/>
                    <a:pt x="6501" y="7260"/>
                  </a:cubicBezTo>
                  <a:cubicBezTo>
                    <a:pt x="6429" y="7387"/>
                    <a:pt x="6357" y="7568"/>
                    <a:pt x="6284" y="7785"/>
                  </a:cubicBezTo>
                  <a:cubicBezTo>
                    <a:pt x="6248" y="7984"/>
                    <a:pt x="6194" y="8202"/>
                    <a:pt x="6176" y="8419"/>
                  </a:cubicBezTo>
                  <a:cubicBezTo>
                    <a:pt x="6157" y="8636"/>
                    <a:pt x="6157" y="8872"/>
                    <a:pt x="6157" y="9089"/>
                  </a:cubicBezTo>
                  <a:lnTo>
                    <a:pt x="6085" y="8890"/>
                  </a:lnTo>
                  <a:cubicBezTo>
                    <a:pt x="6049" y="8781"/>
                    <a:pt x="5976" y="8618"/>
                    <a:pt x="5922" y="8455"/>
                  </a:cubicBezTo>
                  <a:cubicBezTo>
                    <a:pt x="5868" y="8292"/>
                    <a:pt x="5813" y="8147"/>
                    <a:pt x="5777" y="8021"/>
                  </a:cubicBezTo>
                  <a:cubicBezTo>
                    <a:pt x="5723" y="7912"/>
                    <a:pt x="5687" y="7840"/>
                    <a:pt x="5687" y="7840"/>
                  </a:cubicBezTo>
                  <a:lnTo>
                    <a:pt x="5687" y="7640"/>
                  </a:lnTo>
                  <a:cubicBezTo>
                    <a:pt x="5687" y="7459"/>
                    <a:pt x="5705" y="7260"/>
                    <a:pt x="5741" y="7025"/>
                  </a:cubicBezTo>
                  <a:cubicBezTo>
                    <a:pt x="5777" y="6807"/>
                    <a:pt x="5813" y="6572"/>
                    <a:pt x="5831" y="6355"/>
                  </a:cubicBezTo>
                  <a:cubicBezTo>
                    <a:pt x="5994" y="5431"/>
                    <a:pt x="6320" y="4580"/>
                    <a:pt x="5994" y="4399"/>
                  </a:cubicBezTo>
                  <a:cubicBezTo>
                    <a:pt x="5969" y="4385"/>
                    <a:pt x="5945" y="4378"/>
                    <a:pt x="5921" y="4378"/>
                  </a:cubicBezTo>
                  <a:cubicBezTo>
                    <a:pt x="5787" y="4378"/>
                    <a:pt x="5667" y="4581"/>
                    <a:pt x="5560" y="4888"/>
                  </a:cubicBezTo>
                  <a:cubicBezTo>
                    <a:pt x="5451" y="5250"/>
                    <a:pt x="5361" y="5739"/>
                    <a:pt x="5361" y="6264"/>
                  </a:cubicBezTo>
                  <a:cubicBezTo>
                    <a:pt x="5361" y="6644"/>
                    <a:pt x="5415" y="7025"/>
                    <a:pt x="5451" y="7351"/>
                  </a:cubicBezTo>
                  <a:cubicBezTo>
                    <a:pt x="5451" y="7351"/>
                    <a:pt x="5415" y="7260"/>
                    <a:pt x="5342" y="7097"/>
                  </a:cubicBezTo>
                  <a:cubicBezTo>
                    <a:pt x="5270" y="6970"/>
                    <a:pt x="5179" y="6753"/>
                    <a:pt x="5089" y="6572"/>
                  </a:cubicBezTo>
                  <a:cubicBezTo>
                    <a:pt x="4998" y="6373"/>
                    <a:pt x="4908" y="6192"/>
                    <a:pt x="4817" y="6065"/>
                  </a:cubicBezTo>
                  <a:lnTo>
                    <a:pt x="4709" y="5829"/>
                  </a:lnTo>
                  <a:lnTo>
                    <a:pt x="4709" y="5703"/>
                  </a:lnTo>
                  <a:cubicBezTo>
                    <a:pt x="4709" y="5340"/>
                    <a:pt x="4709" y="4852"/>
                    <a:pt x="4745" y="4363"/>
                  </a:cubicBezTo>
                  <a:cubicBezTo>
                    <a:pt x="4799" y="3403"/>
                    <a:pt x="4998" y="2497"/>
                    <a:pt x="4691" y="2371"/>
                  </a:cubicBezTo>
                  <a:cubicBezTo>
                    <a:pt x="4671" y="2362"/>
                    <a:pt x="4651" y="2357"/>
                    <a:pt x="4632" y="2357"/>
                  </a:cubicBezTo>
                  <a:cubicBezTo>
                    <a:pt x="4494" y="2357"/>
                    <a:pt x="4376" y="2580"/>
                    <a:pt x="4328" y="2914"/>
                  </a:cubicBezTo>
                  <a:cubicBezTo>
                    <a:pt x="4238" y="3276"/>
                    <a:pt x="4238" y="3801"/>
                    <a:pt x="4274" y="4308"/>
                  </a:cubicBezTo>
                  <a:cubicBezTo>
                    <a:pt x="4328" y="4652"/>
                    <a:pt x="4365" y="4996"/>
                    <a:pt x="4437" y="5286"/>
                  </a:cubicBezTo>
                  <a:cubicBezTo>
                    <a:pt x="4437" y="5286"/>
                    <a:pt x="4383" y="5196"/>
                    <a:pt x="4292" y="5069"/>
                  </a:cubicBezTo>
                  <a:cubicBezTo>
                    <a:pt x="4238" y="4924"/>
                    <a:pt x="4111" y="4743"/>
                    <a:pt x="4002" y="4580"/>
                  </a:cubicBezTo>
                  <a:cubicBezTo>
                    <a:pt x="3894" y="4399"/>
                    <a:pt x="3785" y="4254"/>
                    <a:pt x="3713" y="4109"/>
                  </a:cubicBezTo>
                  <a:lnTo>
                    <a:pt x="3568" y="3910"/>
                  </a:lnTo>
                  <a:cubicBezTo>
                    <a:pt x="3477" y="3548"/>
                    <a:pt x="3387" y="3041"/>
                    <a:pt x="3296" y="2570"/>
                  </a:cubicBezTo>
                  <a:cubicBezTo>
                    <a:pt x="3151" y="1592"/>
                    <a:pt x="3151" y="650"/>
                    <a:pt x="2807" y="596"/>
                  </a:cubicBezTo>
                  <a:cubicBezTo>
                    <a:pt x="2802" y="595"/>
                    <a:pt x="2796" y="595"/>
                    <a:pt x="2791" y="595"/>
                  </a:cubicBezTo>
                  <a:cubicBezTo>
                    <a:pt x="2638" y="595"/>
                    <a:pt x="2554" y="844"/>
                    <a:pt x="2554" y="1212"/>
                  </a:cubicBezTo>
                  <a:cubicBezTo>
                    <a:pt x="2554" y="1592"/>
                    <a:pt x="2644" y="2135"/>
                    <a:pt x="2825" y="2642"/>
                  </a:cubicBezTo>
                  <a:lnTo>
                    <a:pt x="2970" y="3041"/>
                  </a:lnTo>
                  <a:cubicBezTo>
                    <a:pt x="2843" y="2896"/>
                    <a:pt x="2735" y="2751"/>
                    <a:pt x="2626" y="2588"/>
                  </a:cubicBezTo>
                  <a:cubicBezTo>
                    <a:pt x="2517" y="2461"/>
                    <a:pt x="2391" y="2316"/>
                    <a:pt x="2300" y="2208"/>
                  </a:cubicBezTo>
                  <a:cubicBezTo>
                    <a:pt x="1938" y="1628"/>
                    <a:pt x="1449" y="1012"/>
                    <a:pt x="1032" y="578"/>
                  </a:cubicBezTo>
                  <a:cubicBezTo>
                    <a:pt x="692" y="222"/>
                    <a:pt x="40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9"/>
            <p:cNvSpPr/>
            <p:nvPr/>
          </p:nvSpPr>
          <p:spPr>
            <a:xfrm>
              <a:off x="3687930" y="1747232"/>
              <a:ext cx="706740" cy="2324171"/>
            </a:xfrm>
            <a:custGeom>
              <a:avLst/>
              <a:gdLst/>
              <a:ahLst/>
              <a:cxnLst/>
              <a:rect l="l" t="t" r="r" b="b"/>
              <a:pathLst>
                <a:path w="5036" h="16561" extrusionOk="0">
                  <a:moveTo>
                    <a:pt x="964" y="1"/>
                  </a:moveTo>
                  <a:cubicBezTo>
                    <a:pt x="950" y="1"/>
                    <a:pt x="937" y="3"/>
                    <a:pt x="924" y="8"/>
                  </a:cubicBezTo>
                  <a:cubicBezTo>
                    <a:pt x="743" y="81"/>
                    <a:pt x="870" y="570"/>
                    <a:pt x="1069" y="1258"/>
                  </a:cubicBezTo>
                  <a:cubicBezTo>
                    <a:pt x="1178" y="1729"/>
                    <a:pt x="1504" y="2598"/>
                    <a:pt x="1739" y="3358"/>
                  </a:cubicBezTo>
                  <a:cubicBezTo>
                    <a:pt x="1812" y="3702"/>
                    <a:pt x="1902" y="4083"/>
                    <a:pt x="1975" y="4499"/>
                  </a:cubicBezTo>
                  <a:cubicBezTo>
                    <a:pt x="1902" y="4391"/>
                    <a:pt x="1848" y="4246"/>
                    <a:pt x="1794" y="4137"/>
                  </a:cubicBezTo>
                  <a:cubicBezTo>
                    <a:pt x="1504" y="3612"/>
                    <a:pt x="1105" y="3141"/>
                    <a:pt x="798" y="2869"/>
                  </a:cubicBezTo>
                  <a:cubicBezTo>
                    <a:pt x="576" y="2694"/>
                    <a:pt x="392" y="2602"/>
                    <a:pt x="270" y="2602"/>
                  </a:cubicBezTo>
                  <a:cubicBezTo>
                    <a:pt x="202" y="2602"/>
                    <a:pt x="153" y="2630"/>
                    <a:pt x="127" y="2688"/>
                  </a:cubicBezTo>
                  <a:cubicBezTo>
                    <a:pt x="1" y="2996"/>
                    <a:pt x="798" y="3594"/>
                    <a:pt x="1449" y="4463"/>
                  </a:cubicBezTo>
                  <a:cubicBezTo>
                    <a:pt x="1757" y="4880"/>
                    <a:pt x="2029" y="5332"/>
                    <a:pt x="2246" y="5713"/>
                  </a:cubicBezTo>
                  <a:cubicBezTo>
                    <a:pt x="2246" y="5713"/>
                    <a:pt x="2264" y="5821"/>
                    <a:pt x="2282" y="6002"/>
                  </a:cubicBezTo>
                  <a:cubicBezTo>
                    <a:pt x="2301" y="6183"/>
                    <a:pt x="2355" y="6419"/>
                    <a:pt x="2391" y="6672"/>
                  </a:cubicBezTo>
                  <a:cubicBezTo>
                    <a:pt x="2445" y="6890"/>
                    <a:pt x="2464" y="7143"/>
                    <a:pt x="2482" y="7324"/>
                  </a:cubicBezTo>
                  <a:cubicBezTo>
                    <a:pt x="2518" y="7505"/>
                    <a:pt x="2536" y="7614"/>
                    <a:pt x="2536" y="7614"/>
                  </a:cubicBezTo>
                  <a:cubicBezTo>
                    <a:pt x="2409" y="7306"/>
                    <a:pt x="2264" y="6980"/>
                    <a:pt x="2065" y="6672"/>
                  </a:cubicBezTo>
                  <a:cubicBezTo>
                    <a:pt x="1775" y="6165"/>
                    <a:pt x="1377" y="5767"/>
                    <a:pt x="1051" y="5532"/>
                  </a:cubicBezTo>
                  <a:cubicBezTo>
                    <a:pt x="852" y="5399"/>
                    <a:pt x="680" y="5320"/>
                    <a:pt x="564" y="5320"/>
                  </a:cubicBezTo>
                  <a:cubicBezTo>
                    <a:pt x="490" y="5320"/>
                    <a:pt x="438" y="5352"/>
                    <a:pt x="417" y="5423"/>
                  </a:cubicBezTo>
                  <a:cubicBezTo>
                    <a:pt x="272" y="5767"/>
                    <a:pt x="1069" y="6256"/>
                    <a:pt x="1721" y="7053"/>
                  </a:cubicBezTo>
                  <a:cubicBezTo>
                    <a:pt x="2065" y="7433"/>
                    <a:pt x="2355" y="7886"/>
                    <a:pt x="2590" y="8248"/>
                  </a:cubicBezTo>
                  <a:cubicBezTo>
                    <a:pt x="2608" y="8266"/>
                    <a:pt x="2608" y="8320"/>
                    <a:pt x="2627" y="8339"/>
                  </a:cubicBezTo>
                  <a:cubicBezTo>
                    <a:pt x="2627" y="8339"/>
                    <a:pt x="2645" y="8447"/>
                    <a:pt x="2645" y="8628"/>
                  </a:cubicBezTo>
                  <a:cubicBezTo>
                    <a:pt x="2663" y="8809"/>
                    <a:pt x="2699" y="9063"/>
                    <a:pt x="2717" y="9316"/>
                  </a:cubicBezTo>
                  <a:cubicBezTo>
                    <a:pt x="2735" y="9570"/>
                    <a:pt x="2753" y="9805"/>
                    <a:pt x="2753" y="9986"/>
                  </a:cubicBezTo>
                  <a:cubicBezTo>
                    <a:pt x="2790" y="10168"/>
                    <a:pt x="2790" y="10312"/>
                    <a:pt x="2790" y="10312"/>
                  </a:cubicBezTo>
                  <a:cubicBezTo>
                    <a:pt x="2663" y="9968"/>
                    <a:pt x="2518" y="9588"/>
                    <a:pt x="2337" y="9226"/>
                  </a:cubicBezTo>
                  <a:cubicBezTo>
                    <a:pt x="2029" y="8719"/>
                    <a:pt x="1703" y="8302"/>
                    <a:pt x="1377" y="8067"/>
                  </a:cubicBezTo>
                  <a:cubicBezTo>
                    <a:pt x="1184" y="7931"/>
                    <a:pt x="1012" y="7851"/>
                    <a:pt x="893" y="7851"/>
                  </a:cubicBezTo>
                  <a:cubicBezTo>
                    <a:pt x="822" y="7851"/>
                    <a:pt x="770" y="7879"/>
                    <a:pt x="743" y="7940"/>
                  </a:cubicBezTo>
                  <a:cubicBezTo>
                    <a:pt x="616" y="8266"/>
                    <a:pt x="1359" y="8773"/>
                    <a:pt x="1975" y="9588"/>
                  </a:cubicBezTo>
                  <a:cubicBezTo>
                    <a:pt x="2138" y="9787"/>
                    <a:pt x="2264" y="9986"/>
                    <a:pt x="2409" y="10204"/>
                  </a:cubicBezTo>
                  <a:cubicBezTo>
                    <a:pt x="2536" y="10403"/>
                    <a:pt x="2645" y="10602"/>
                    <a:pt x="2735" y="10783"/>
                  </a:cubicBezTo>
                  <a:cubicBezTo>
                    <a:pt x="2753" y="10856"/>
                    <a:pt x="2790" y="10892"/>
                    <a:pt x="2826" y="10946"/>
                  </a:cubicBezTo>
                  <a:cubicBezTo>
                    <a:pt x="2826" y="10946"/>
                    <a:pt x="2826" y="11037"/>
                    <a:pt x="2862" y="11200"/>
                  </a:cubicBezTo>
                  <a:cubicBezTo>
                    <a:pt x="2862" y="11327"/>
                    <a:pt x="2862" y="11526"/>
                    <a:pt x="2880" y="11743"/>
                  </a:cubicBezTo>
                  <a:cubicBezTo>
                    <a:pt x="2880" y="11942"/>
                    <a:pt x="2880" y="12123"/>
                    <a:pt x="2898" y="12286"/>
                  </a:cubicBezTo>
                  <a:lnTo>
                    <a:pt x="2898" y="12522"/>
                  </a:lnTo>
                  <a:cubicBezTo>
                    <a:pt x="2826" y="12304"/>
                    <a:pt x="2735" y="12069"/>
                    <a:pt x="2645" y="11870"/>
                  </a:cubicBezTo>
                  <a:cubicBezTo>
                    <a:pt x="2536" y="11653"/>
                    <a:pt x="2427" y="11435"/>
                    <a:pt x="2282" y="11254"/>
                  </a:cubicBezTo>
                  <a:cubicBezTo>
                    <a:pt x="2156" y="11073"/>
                    <a:pt x="2011" y="10946"/>
                    <a:pt x="1884" y="10838"/>
                  </a:cubicBezTo>
                  <a:cubicBezTo>
                    <a:pt x="1726" y="10711"/>
                    <a:pt x="1592" y="10646"/>
                    <a:pt x="1490" y="10646"/>
                  </a:cubicBezTo>
                  <a:cubicBezTo>
                    <a:pt x="1417" y="10646"/>
                    <a:pt x="1360" y="10679"/>
                    <a:pt x="1323" y="10747"/>
                  </a:cubicBezTo>
                  <a:cubicBezTo>
                    <a:pt x="1250" y="10892"/>
                    <a:pt x="1359" y="11109"/>
                    <a:pt x="1558" y="11345"/>
                  </a:cubicBezTo>
                  <a:cubicBezTo>
                    <a:pt x="1775" y="11598"/>
                    <a:pt x="2029" y="11870"/>
                    <a:pt x="2282" y="12232"/>
                  </a:cubicBezTo>
                  <a:cubicBezTo>
                    <a:pt x="2536" y="12576"/>
                    <a:pt x="2753" y="12975"/>
                    <a:pt x="2898" y="13300"/>
                  </a:cubicBezTo>
                  <a:lnTo>
                    <a:pt x="2898" y="13319"/>
                  </a:lnTo>
                  <a:lnTo>
                    <a:pt x="2898" y="13482"/>
                  </a:lnTo>
                  <a:lnTo>
                    <a:pt x="2898" y="13645"/>
                  </a:lnTo>
                  <a:cubicBezTo>
                    <a:pt x="2862" y="15220"/>
                    <a:pt x="2808" y="16542"/>
                    <a:pt x="2953" y="16560"/>
                  </a:cubicBezTo>
                  <a:cubicBezTo>
                    <a:pt x="2953" y="16560"/>
                    <a:pt x="2954" y="16560"/>
                    <a:pt x="2955" y="16560"/>
                  </a:cubicBezTo>
                  <a:cubicBezTo>
                    <a:pt x="3065" y="16560"/>
                    <a:pt x="3315" y="15263"/>
                    <a:pt x="3333" y="13663"/>
                  </a:cubicBezTo>
                  <a:lnTo>
                    <a:pt x="3333" y="13391"/>
                  </a:lnTo>
                  <a:cubicBezTo>
                    <a:pt x="3333" y="13373"/>
                    <a:pt x="3351" y="13337"/>
                    <a:pt x="3351" y="13337"/>
                  </a:cubicBezTo>
                  <a:cubicBezTo>
                    <a:pt x="3496" y="13029"/>
                    <a:pt x="3731" y="12612"/>
                    <a:pt x="3967" y="12250"/>
                  </a:cubicBezTo>
                  <a:cubicBezTo>
                    <a:pt x="4184" y="11870"/>
                    <a:pt x="4456" y="11562"/>
                    <a:pt x="4637" y="11290"/>
                  </a:cubicBezTo>
                  <a:cubicBezTo>
                    <a:pt x="4818" y="11019"/>
                    <a:pt x="4908" y="10783"/>
                    <a:pt x="4818" y="10602"/>
                  </a:cubicBezTo>
                  <a:cubicBezTo>
                    <a:pt x="4785" y="10543"/>
                    <a:pt x="4738" y="10515"/>
                    <a:pt x="4680" y="10515"/>
                  </a:cubicBezTo>
                  <a:cubicBezTo>
                    <a:pt x="4576" y="10515"/>
                    <a:pt x="4436" y="10603"/>
                    <a:pt x="4275" y="10765"/>
                  </a:cubicBezTo>
                  <a:cubicBezTo>
                    <a:pt x="4166" y="10874"/>
                    <a:pt x="4039" y="11055"/>
                    <a:pt x="3912" y="11254"/>
                  </a:cubicBezTo>
                  <a:cubicBezTo>
                    <a:pt x="3804" y="11471"/>
                    <a:pt x="3695" y="11689"/>
                    <a:pt x="3586" y="11924"/>
                  </a:cubicBezTo>
                  <a:cubicBezTo>
                    <a:pt x="3496" y="12160"/>
                    <a:pt x="3405" y="12413"/>
                    <a:pt x="3333" y="12667"/>
                  </a:cubicBezTo>
                  <a:lnTo>
                    <a:pt x="3333" y="12413"/>
                  </a:lnTo>
                  <a:cubicBezTo>
                    <a:pt x="3333" y="12250"/>
                    <a:pt x="3333" y="12069"/>
                    <a:pt x="3315" y="11870"/>
                  </a:cubicBezTo>
                  <a:cubicBezTo>
                    <a:pt x="3315" y="11671"/>
                    <a:pt x="3315" y="11490"/>
                    <a:pt x="3279" y="11327"/>
                  </a:cubicBezTo>
                  <a:cubicBezTo>
                    <a:pt x="3279" y="11164"/>
                    <a:pt x="3260" y="11073"/>
                    <a:pt x="3260" y="11073"/>
                  </a:cubicBezTo>
                  <a:cubicBezTo>
                    <a:pt x="3279" y="11019"/>
                    <a:pt x="3315" y="10946"/>
                    <a:pt x="3351" y="10856"/>
                  </a:cubicBezTo>
                  <a:cubicBezTo>
                    <a:pt x="3423" y="10657"/>
                    <a:pt x="3514" y="10439"/>
                    <a:pt x="3623" y="10204"/>
                  </a:cubicBezTo>
                  <a:cubicBezTo>
                    <a:pt x="3713" y="9968"/>
                    <a:pt x="3822" y="9715"/>
                    <a:pt x="3967" y="9498"/>
                  </a:cubicBezTo>
                  <a:cubicBezTo>
                    <a:pt x="4419" y="8538"/>
                    <a:pt x="5035" y="7795"/>
                    <a:pt x="4800" y="7487"/>
                  </a:cubicBezTo>
                  <a:cubicBezTo>
                    <a:pt x="4768" y="7439"/>
                    <a:pt x="4725" y="7416"/>
                    <a:pt x="4674" y="7416"/>
                  </a:cubicBezTo>
                  <a:cubicBezTo>
                    <a:pt x="4554" y="7416"/>
                    <a:pt x="4392" y="7547"/>
                    <a:pt x="4238" y="7777"/>
                  </a:cubicBezTo>
                  <a:cubicBezTo>
                    <a:pt x="3985" y="8085"/>
                    <a:pt x="3731" y="8610"/>
                    <a:pt x="3550" y="9172"/>
                  </a:cubicBezTo>
                  <a:cubicBezTo>
                    <a:pt x="3423" y="9606"/>
                    <a:pt x="3333" y="10041"/>
                    <a:pt x="3260" y="10421"/>
                  </a:cubicBezTo>
                  <a:cubicBezTo>
                    <a:pt x="3260" y="10421"/>
                    <a:pt x="3260" y="10294"/>
                    <a:pt x="3242" y="10113"/>
                  </a:cubicBezTo>
                  <a:cubicBezTo>
                    <a:pt x="3224" y="9932"/>
                    <a:pt x="3188" y="9679"/>
                    <a:pt x="3188" y="9425"/>
                  </a:cubicBezTo>
                  <a:cubicBezTo>
                    <a:pt x="3170" y="9172"/>
                    <a:pt x="3152" y="8936"/>
                    <a:pt x="3134" y="8755"/>
                  </a:cubicBezTo>
                  <a:cubicBezTo>
                    <a:pt x="3097" y="8574"/>
                    <a:pt x="3097" y="8429"/>
                    <a:pt x="3097" y="8429"/>
                  </a:cubicBezTo>
                  <a:cubicBezTo>
                    <a:pt x="3134" y="8393"/>
                    <a:pt x="3134" y="8339"/>
                    <a:pt x="3152" y="8302"/>
                  </a:cubicBezTo>
                  <a:cubicBezTo>
                    <a:pt x="3260" y="7886"/>
                    <a:pt x="3442" y="7361"/>
                    <a:pt x="3641" y="6872"/>
                  </a:cubicBezTo>
                  <a:cubicBezTo>
                    <a:pt x="4039" y="5876"/>
                    <a:pt x="4546" y="5006"/>
                    <a:pt x="4311" y="4735"/>
                  </a:cubicBezTo>
                  <a:cubicBezTo>
                    <a:pt x="4282" y="4706"/>
                    <a:pt x="4249" y="4692"/>
                    <a:pt x="4212" y="4692"/>
                  </a:cubicBezTo>
                  <a:cubicBezTo>
                    <a:pt x="4086" y="4692"/>
                    <a:pt x="3922" y="4853"/>
                    <a:pt x="3767" y="5133"/>
                  </a:cubicBezTo>
                  <a:cubicBezTo>
                    <a:pt x="3550" y="5495"/>
                    <a:pt x="3351" y="6039"/>
                    <a:pt x="3224" y="6618"/>
                  </a:cubicBezTo>
                  <a:cubicBezTo>
                    <a:pt x="3134" y="6998"/>
                    <a:pt x="3061" y="7397"/>
                    <a:pt x="3043" y="7759"/>
                  </a:cubicBezTo>
                  <a:cubicBezTo>
                    <a:pt x="3043" y="7759"/>
                    <a:pt x="3007" y="7632"/>
                    <a:pt x="2989" y="7451"/>
                  </a:cubicBezTo>
                  <a:cubicBezTo>
                    <a:pt x="2971" y="7270"/>
                    <a:pt x="2953" y="7035"/>
                    <a:pt x="2898" y="6799"/>
                  </a:cubicBezTo>
                  <a:cubicBezTo>
                    <a:pt x="2862" y="6546"/>
                    <a:pt x="2826" y="6328"/>
                    <a:pt x="2790" y="6147"/>
                  </a:cubicBezTo>
                  <a:cubicBezTo>
                    <a:pt x="2771" y="5966"/>
                    <a:pt x="2735" y="5858"/>
                    <a:pt x="2735" y="5858"/>
                  </a:cubicBezTo>
                  <a:cubicBezTo>
                    <a:pt x="2790" y="5423"/>
                    <a:pt x="2880" y="4861"/>
                    <a:pt x="2971" y="4318"/>
                  </a:cubicBezTo>
                  <a:cubicBezTo>
                    <a:pt x="3170" y="3195"/>
                    <a:pt x="3532" y="2236"/>
                    <a:pt x="3242" y="2000"/>
                  </a:cubicBezTo>
                  <a:cubicBezTo>
                    <a:pt x="3217" y="1981"/>
                    <a:pt x="3191" y="1972"/>
                    <a:pt x="3165" y="1972"/>
                  </a:cubicBezTo>
                  <a:cubicBezTo>
                    <a:pt x="3037" y="1972"/>
                    <a:pt x="2894" y="2181"/>
                    <a:pt x="2790" y="2525"/>
                  </a:cubicBezTo>
                  <a:cubicBezTo>
                    <a:pt x="2645" y="2924"/>
                    <a:pt x="2536" y="3539"/>
                    <a:pt x="2518" y="4155"/>
                  </a:cubicBezTo>
                  <a:cubicBezTo>
                    <a:pt x="2518" y="4318"/>
                    <a:pt x="2500" y="4499"/>
                    <a:pt x="2500" y="4644"/>
                  </a:cubicBezTo>
                  <a:cubicBezTo>
                    <a:pt x="2445" y="4427"/>
                    <a:pt x="2373" y="4228"/>
                    <a:pt x="2337" y="4010"/>
                  </a:cubicBezTo>
                  <a:cubicBezTo>
                    <a:pt x="2264" y="3811"/>
                    <a:pt x="2228" y="3630"/>
                    <a:pt x="2174" y="3449"/>
                  </a:cubicBezTo>
                  <a:cubicBezTo>
                    <a:pt x="2047" y="2634"/>
                    <a:pt x="1812" y="1747"/>
                    <a:pt x="1594" y="1077"/>
                  </a:cubicBezTo>
                  <a:cubicBezTo>
                    <a:pt x="1375" y="437"/>
                    <a:pt x="1141" y="1"/>
                    <a:pt x="9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9"/>
            <p:cNvSpPr/>
            <p:nvPr/>
          </p:nvSpPr>
          <p:spPr>
            <a:xfrm>
              <a:off x="6280239" y="2240943"/>
              <a:ext cx="976047" cy="1942306"/>
            </a:xfrm>
            <a:custGeom>
              <a:avLst/>
              <a:gdLst/>
              <a:ahLst/>
              <a:cxnLst/>
              <a:rect l="l" t="t" r="r" b="b"/>
              <a:pathLst>
                <a:path w="6955" h="13840" extrusionOk="0">
                  <a:moveTo>
                    <a:pt x="6731" y="1"/>
                  </a:moveTo>
                  <a:cubicBezTo>
                    <a:pt x="6574" y="1"/>
                    <a:pt x="6267" y="305"/>
                    <a:pt x="5904" y="746"/>
                  </a:cubicBezTo>
                  <a:cubicBezTo>
                    <a:pt x="5542" y="1289"/>
                    <a:pt x="5107" y="2014"/>
                    <a:pt x="4781" y="2684"/>
                  </a:cubicBezTo>
                  <a:cubicBezTo>
                    <a:pt x="4600" y="2919"/>
                    <a:pt x="4383" y="3245"/>
                    <a:pt x="4184" y="3553"/>
                  </a:cubicBezTo>
                  <a:cubicBezTo>
                    <a:pt x="4238" y="3444"/>
                    <a:pt x="4256" y="3299"/>
                    <a:pt x="4274" y="3191"/>
                  </a:cubicBezTo>
                  <a:cubicBezTo>
                    <a:pt x="4419" y="2647"/>
                    <a:pt x="4492" y="2086"/>
                    <a:pt x="4455" y="1669"/>
                  </a:cubicBezTo>
                  <a:cubicBezTo>
                    <a:pt x="4439" y="1307"/>
                    <a:pt x="4347" y="1065"/>
                    <a:pt x="4208" y="1065"/>
                  </a:cubicBezTo>
                  <a:cubicBezTo>
                    <a:pt x="4195" y="1065"/>
                    <a:pt x="4180" y="1067"/>
                    <a:pt x="4166" y="1072"/>
                  </a:cubicBezTo>
                  <a:cubicBezTo>
                    <a:pt x="3822" y="1180"/>
                    <a:pt x="3912" y="2158"/>
                    <a:pt x="3803" y="3191"/>
                  </a:cubicBezTo>
                  <a:cubicBezTo>
                    <a:pt x="3767" y="3698"/>
                    <a:pt x="3695" y="4187"/>
                    <a:pt x="3604" y="4585"/>
                  </a:cubicBezTo>
                  <a:cubicBezTo>
                    <a:pt x="3604" y="4585"/>
                    <a:pt x="3550" y="4658"/>
                    <a:pt x="3459" y="4821"/>
                  </a:cubicBezTo>
                  <a:cubicBezTo>
                    <a:pt x="3405" y="4965"/>
                    <a:pt x="3278" y="5165"/>
                    <a:pt x="3170" y="5364"/>
                  </a:cubicBezTo>
                  <a:cubicBezTo>
                    <a:pt x="3061" y="5563"/>
                    <a:pt x="2970" y="5744"/>
                    <a:pt x="2898" y="5907"/>
                  </a:cubicBezTo>
                  <a:cubicBezTo>
                    <a:pt x="2825" y="6070"/>
                    <a:pt x="2789" y="6161"/>
                    <a:pt x="2789" y="6161"/>
                  </a:cubicBezTo>
                  <a:cubicBezTo>
                    <a:pt x="2862" y="5871"/>
                    <a:pt x="2898" y="5527"/>
                    <a:pt x="2916" y="5165"/>
                  </a:cubicBezTo>
                  <a:cubicBezTo>
                    <a:pt x="2952" y="4621"/>
                    <a:pt x="2916" y="4078"/>
                    <a:pt x="2807" y="3698"/>
                  </a:cubicBezTo>
                  <a:cubicBezTo>
                    <a:pt x="2728" y="3366"/>
                    <a:pt x="2595" y="3159"/>
                    <a:pt x="2466" y="3159"/>
                  </a:cubicBezTo>
                  <a:cubicBezTo>
                    <a:pt x="2447" y="3159"/>
                    <a:pt x="2428" y="3163"/>
                    <a:pt x="2409" y="3173"/>
                  </a:cubicBezTo>
                  <a:cubicBezTo>
                    <a:pt x="2083" y="3354"/>
                    <a:pt x="2337" y="4259"/>
                    <a:pt x="2427" y="5255"/>
                  </a:cubicBezTo>
                  <a:cubicBezTo>
                    <a:pt x="2463" y="5744"/>
                    <a:pt x="2500" y="6251"/>
                    <a:pt x="2500" y="6650"/>
                  </a:cubicBezTo>
                  <a:lnTo>
                    <a:pt x="2500" y="6740"/>
                  </a:lnTo>
                  <a:cubicBezTo>
                    <a:pt x="2500" y="6740"/>
                    <a:pt x="2282" y="7157"/>
                    <a:pt x="2101" y="7555"/>
                  </a:cubicBezTo>
                  <a:cubicBezTo>
                    <a:pt x="2011" y="7772"/>
                    <a:pt x="1920" y="7972"/>
                    <a:pt x="1866" y="8135"/>
                  </a:cubicBezTo>
                  <a:cubicBezTo>
                    <a:pt x="1793" y="8279"/>
                    <a:pt x="1739" y="8406"/>
                    <a:pt x="1739" y="8406"/>
                  </a:cubicBezTo>
                  <a:cubicBezTo>
                    <a:pt x="1793" y="8062"/>
                    <a:pt x="1829" y="7682"/>
                    <a:pt x="1811" y="7302"/>
                  </a:cubicBezTo>
                  <a:cubicBezTo>
                    <a:pt x="1811" y="6758"/>
                    <a:pt x="1721" y="6197"/>
                    <a:pt x="1594" y="5853"/>
                  </a:cubicBezTo>
                  <a:cubicBezTo>
                    <a:pt x="1474" y="5553"/>
                    <a:pt x="1342" y="5377"/>
                    <a:pt x="1217" y="5377"/>
                  </a:cubicBezTo>
                  <a:cubicBezTo>
                    <a:pt x="1192" y="5377"/>
                    <a:pt x="1166" y="5384"/>
                    <a:pt x="1141" y="5400"/>
                  </a:cubicBezTo>
                  <a:cubicBezTo>
                    <a:pt x="833" y="5599"/>
                    <a:pt x="1178" y="6450"/>
                    <a:pt x="1341" y="7410"/>
                  </a:cubicBezTo>
                  <a:cubicBezTo>
                    <a:pt x="1377" y="7664"/>
                    <a:pt x="1431" y="7881"/>
                    <a:pt x="1449" y="8135"/>
                  </a:cubicBezTo>
                  <a:cubicBezTo>
                    <a:pt x="1467" y="8352"/>
                    <a:pt x="1503" y="8587"/>
                    <a:pt x="1522" y="8786"/>
                  </a:cubicBezTo>
                  <a:lnTo>
                    <a:pt x="1522" y="8968"/>
                  </a:lnTo>
                  <a:cubicBezTo>
                    <a:pt x="1522" y="8968"/>
                    <a:pt x="1503" y="9058"/>
                    <a:pt x="1431" y="9167"/>
                  </a:cubicBezTo>
                  <a:cubicBezTo>
                    <a:pt x="1377" y="9312"/>
                    <a:pt x="1322" y="9457"/>
                    <a:pt x="1250" y="9620"/>
                  </a:cubicBezTo>
                  <a:cubicBezTo>
                    <a:pt x="1178" y="9782"/>
                    <a:pt x="1105" y="9964"/>
                    <a:pt x="1069" y="10072"/>
                  </a:cubicBezTo>
                  <a:lnTo>
                    <a:pt x="996" y="10271"/>
                  </a:lnTo>
                  <a:cubicBezTo>
                    <a:pt x="996" y="10072"/>
                    <a:pt x="996" y="9855"/>
                    <a:pt x="978" y="9620"/>
                  </a:cubicBezTo>
                  <a:cubicBezTo>
                    <a:pt x="924" y="9149"/>
                    <a:pt x="815" y="8696"/>
                    <a:pt x="652" y="8406"/>
                  </a:cubicBezTo>
                  <a:cubicBezTo>
                    <a:pt x="542" y="8171"/>
                    <a:pt x="410" y="8042"/>
                    <a:pt x="290" y="8042"/>
                  </a:cubicBezTo>
                  <a:cubicBezTo>
                    <a:pt x="252" y="8042"/>
                    <a:pt x="216" y="8054"/>
                    <a:pt x="182" y="8080"/>
                  </a:cubicBezTo>
                  <a:cubicBezTo>
                    <a:pt x="55" y="8207"/>
                    <a:pt x="73" y="8424"/>
                    <a:pt x="163" y="8714"/>
                  </a:cubicBezTo>
                  <a:cubicBezTo>
                    <a:pt x="254" y="9022"/>
                    <a:pt x="417" y="9366"/>
                    <a:pt x="507" y="9782"/>
                  </a:cubicBezTo>
                  <a:cubicBezTo>
                    <a:pt x="616" y="10199"/>
                    <a:pt x="707" y="10597"/>
                    <a:pt x="743" y="10923"/>
                  </a:cubicBezTo>
                  <a:lnTo>
                    <a:pt x="743" y="10942"/>
                  </a:lnTo>
                  <a:lnTo>
                    <a:pt x="652" y="11213"/>
                  </a:lnTo>
                  <a:cubicBezTo>
                    <a:pt x="200" y="12608"/>
                    <a:pt x="0" y="13821"/>
                    <a:pt x="109" y="13839"/>
                  </a:cubicBezTo>
                  <a:cubicBezTo>
                    <a:pt x="110" y="13839"/>
                    <a:pt x="111" y="13839"/>
                    <a:pt x="112" y="13839"/>
                  </a:cubicBezTo>
                  <a:cubicBezTo>
                    <a:pt x="242" y="13839"/>
                    <a:pt x="620" y="12723"/>
                    <a:pt x="1069" y="11340"/>
                  </a:cubicBezTo>
                  <a:lnTo>
                    <a:pt x="1141" y="11123"/>
                  </a:lnTo>
                  <a:lnTo>
                    <a:pt x="1178" y="11068"/>
                  </a:lnTo>
                  <a:cubicBezTo>
                    <a:pt x="1413" y="10851"/>
                    <a:pt x="1739" y="10579"/>
                    <a:pt x="2083" y="10380"/>
                  </a:cubicBezTo>
                  <a:cubicBezTo>
                    <a:pt x="2427" y="10145"/>
                    <a:pt x="2771" y="9982"/>
                    <a:pt x="3043" y="9855"/>
                  </a:cubicBezTo>
                  <a:cubicBezTo>
                    <a:pt x="3278" y="9710"/>
                    <a:pt x="3459" y="9583"/>
                    <a:pt x="3441" y="9420"/>
                  </a:cubicBezTo>
                  <a:cubicBezTo>
                    <a:pt x="3430" y="9316"/>
                    <a:pt x="3328" y="9263"/>
                    <a:pt x="3180" y="9263"/>
                  </a:cubicBezTo>
                  <a:cubicBezTo>
                    <a:pt x="3098" y="9263"/>
                    <a:pt x="3001" y="9279"/>
                    <a:pt x="2898" y="9312"/>
                  </a:cubicBezTo>
                  <a:cubicBezTo>
                    <a:pt x="2572" y="9402"/>
                    <a:pt x="2192" y="9620"/>
                    <a:pt x="1866" y="9945"/>
                  </a:cubicBezTo>
                  <a:cubicBezTo>
                    <a:pt x="1685" y="10108"/>
                    <a:pt x="1522" y="10290"/>
                    <a:pt x="1377" y="10471"/>
                  </a:cubicBezTo>
                  <a:cubicBezTo>
                    <a:pt x="1377" y="10471"/>
                    <a:pt x="1413" y="10380"/>
                    <a:pt x="1449" y="10253"/>
                  </a:cubicBezTo>
                  <a:cubicBezTo>
                    <a:pt x="1503" y="10127"/>
                    <a:pt x="1558" y="9964"/>
                    <a:pt x="1630" y="9801"/>
                  </a:cubicBezTo>
                  <a:cubicBezTo>
                    <a:pt x="1703" y="9656"/>
                    <a:pt x="1775" y="9475"/>
                    <a:pt x="1811" y="9348"/>
                  </a:cubicBezTo>
                  <a:cubicBezTo>
                    <a:pt x="1866" y="9239"/>
                    <a:pt x="1902" y="9149"/>
                    <a:pt x="1902" y="9149"/>
                  </a:cubicBezTo>
                  <a:lnTo>
                    <a:pt x="2065" y="8986"/>
                  </a:lnTo>
                  <a:cubicBezTo>
                    <a:pt x="2192" y="8859"/>
                    <a:pt x="2373" y="8714"/>
                    <a:pt x="2554" y="8587"/>
                  </a:cubicBezTo>
                  <a:cubicBezTo>
                    <a:pt x="2735" y="8442"/>
                    <a:pt x="2952" y="8316"/>
                    <a:pt x="3151" y="8207"/>
                  </a:cubicBezTo>
                  <a:cubicBezTo>
                    <a:pt x="3966" y="7700"/>
                    <a:pt x="4799" y="7501"/>
                    <a:pt x="4781" y="7175"/>
                  </a:cubicBezTo>
                  <a:cubicBezTo>
                    <a:pt x="4770" y="7082"/>
                    <a:pt x="4663" y="7027"/>
                    <a:pt x="4493" y="7027"/>
                  </a:cubicBezTo>
                  <a:cubicBezTo>
                    <a:pt x="4396" y="7027"/>
                    <a:pt x="4279" y="7045"/>
                    <a:pt x="4147" y="7084"/>
                  </a:cubicBezTo>
                  <a:cubicBezTo>
                    <a:pt x="3785" y="7175"/>
                    <a:pt x="3333" y="7446"/>
                    <a:pt x="2916" y="7772"/>
                  </a:cubicBezTo>
                  <a:cubicBezTo>
                    <a:pt x="2626" y="8026"/>
                    <a:pt x="2337" y="8334"/>
                    <a:pt x="2137" y="8605"/>
                  </a:cubicBezTo>
                  <a:cubicBezTo>
                    <a:pt x="2137" y="8605"/>
                    <a:pt x="2174" y="8497"/>
                    <a:pt x="2246" y="8334"/>
                  </a:cubicBezTo>
                  <a:cubicBezTo>
                    <a:pt x="2318" y="8171"/>
                    <a:pt x="2409" y="7972"/>
                    <a:pt x="2500" y="7772"/>
                  </a:cubicBezTo>
                  <a:cubicBezTo>
                    <a:pt x="2590" y="7573"/>
                    <a:pt x="2681" y="7356"/>
                    <a:pt x="2735" y="7211"/>
                  </a:cubicBezTo>
                  <a:cubicBezTo>
                    <a:pt x="2807" y="7048"/>
                    <a:pt x="2844" y="6957"/>
                    <a:pt x="2844" y="6957"/>
                  </a:cubicBezTo>
                  <a:cubicBezTo>
                    <a:pt x="2880" y="6939"/>
                    <a:pt x="2916" y="6903"/>
                    <a:pt x="2970" y="6867"/>
                  </a:cubicBezTo>
                  <a:cubicBezTo>
                    <a:pt x="3260" y="6613"/>
                    <a:pt x="3695" y="6342"/>
                    <a:pt x="4093" y="6124"/>
                  </a:cubicBezTo>
                  <a:cubicBezTo>
                    <a:pt x="4962" y="5635"/>
                    <a:pt x="5814" y="5454"/>
                    <a:pt x="5795" y="5128"/>
                  </a:cubicBezTo>
                  <a:cubicBezTo>
                    <a:pt x="5783" y="5018"/>
                    <a:pt x="5664" y="4958"/>
                    <a:pt x="5477" y="4958"/>
                  </a:cubicBezTo>
                  <a:cubicBezTo>
                    <a:pt x="5386" y="4958"/>
                    <a:pt x="5280" y="4972"/>
                    <a:pt x="5162" y="5002"/>
                  </a:cubicBezTo>
                  <a:cubicBezTo>
                    <a:pt x="4799" y="5092"/>
                    <a:pt x="4329" y="5346"/>
                    <a:pt x="3894" y="5672"/>
                  </a:cubicBezTo>
                  <a:cubicBezTo>
                    <a:pt x="3604" y="5889"/>
                    <a:pt x="3351" y="6142"/>
                    <a:pt x="3133" y="6360"/>
                  </a:cubicBezTo>
                  <a:cubicBezTo>
                    <a:pt x="3133" y="6360"/>
                    <a:pt x="3170" y="6269"/>
                    <a:pt x="3242" y="6124"/>
                  </a:cubicBezTo>
                  <a:cubicBezTo>
                    <a:pt x="3296" y="5961"/>
                    <a:pt x="3423" y="5780"/>
                    <a:pt x="3514" y="5581"/>
                  </a:cubicBezTo>
                  <a:cubicBezTo>
                    <a:pt x="3622" y="5364"/>
                    <a:pt x="3713" y="5183"/>
                    <a:pt x="3785" y="5038"/>
                  </a:cubicBezTo>
                  <a:cubicBezTo>
                    <a:pt x="3876" y="4893"/>
                    <a:pt x="3912" y="4784"/>
                    <a:pt x="3912" y="4784"/>
                  </a:cubicBezTo>
                  <a:cubicBezTo>
                    <a:pt x="4202" y="4513"/>
                    <a:pt x="4618" y="4169"/>
                    <a:pt x="5035" y="3915"/>
                  </a:cubicBezTo>
                  <a:cubicBezTo>
                    <a:pt x="5868" y="3354"/>
                    <a:pt x="6773" y="3100"/>
                    <a:pt x="6719" y="2792"/>
                  </a:cubicBezTo>
                  <a:cubicBezTo>
                    <a:pt x="6709" y="2701"/>
                    <a:pt x="6618" y="2655"/>
                    <a:pt x="6477" y="2655"/>
                  </a:cubicBezTo>
                  <a:cubicBezTo>
                    <a:pt x="6367" y="2655"/>
                    <a:pt x="6226" y="2682"/>
                    <a:pt x="6067" y="2738"/>
                  </a:cubicBezTo>
                  <a:cubicBezTo>
                    <a:pt x="5687" y="2865"/>
                    <a:pt x="5216" y="3154"/>
                    <a:pt x="4799" y="3517"/>
                  </a:cubicBezTo>
                  <a:cubicBezTo>
                    <a:pt x="4691" y="3607"/>
                    <a:pt x="4582" y="3716"/>
                    <a:pt x="4492" y="3824"/>
                  </a:cubicBezTo>
                  <a:cubicBezTo>
                    <a:pt x="4691" y="3462"/>
                    <a:pt x="4872" y="3154"/>
                    <a:pt x="5053" y="2865"/>
                  </a:cubicBezTo>
                  <a:cubicBezTo>
                    <a:pt x="5488" y="2267"/>
                    <a:pt x="5995" y="1615"/>
                    <a:pt x="6357" y="1072"/>
                  </a:cubicBezTo>
                  <a:cubicBezTo>
                    <a:pt x="6719" y="547"/>
                    <a:pt x="6954" y="148"/>
                    <a:pt x="6791" y="21"/>
                  </a:cubicBezTo>
                  <a:cubicBezTo>
                    <a:pt x="6775" y="7"/>
                    <a:pt x="6755" y="1"/>
                    <a:pt x="6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9"/>
            <p:cNvSpPr/>
            <p:nvPr/>
          </p:nvSpPr>
          <p:spPr>
            <a:xfrm>
              <a:off x="6414962" y="3387369"/>
              <a:ext cx="1034428" cy="1296882"/>
            </a:xfrm>
            <a:custGeom>
              <a:avLst/>
              <a:gdLst/>
              <a:ahLst/>
              <a:cxnLst/>
              <a:rect l="l" t="t" r="r" b="b"/>
              <a:pathLst>
                <a:path w="7371" h="9241" extrusionOk="0">
                  <a:moveTo>
                    <a:pt x="4871" y="1"/>
                  </a:moveTo>
                  <a:cubicBezTo>
                    <a:pt x="4559" y="1"/>
                    <a:pt x="4450" y="869"/>
                    <a:pt x="4202" y="1668"/>
                  </a:cubicBezTo>
                  <a:cubicBezTo>
                    <a:pt x="4093" y="2048"/>
                    <a:pt x="3948" y="2428"/>
                    <a:pt x="3839" y="2718"/>
                  </a:cubicBezTo>
                  <a:lnTo>
                    <a:pt x="3676" y="2881"/>
                  </a:lnTo>
                  <a:cubicBezTo>
                    <a:pt x="3586" y="2972"/>
                    <a:pt x="3477" y="3117"/>
                    <a:pt x="3369" y="3225"/>
                  </a:cubicBezTo>
                  <a:cubicBezTo>
                    <a:pt x="3242" y="3352"/>
                    <a:pt x="3133" y="3479"/>
                    <a:pt x="3043" y="3587"/>
                  </a:cubicBezTo>
                  <a:cubicBezTo>
                    <a:pt x="2952" y="3678"/>
                    <a:pt x="2916" y="3750"/>
                    <a:pt x="2916" y="3750"/>
                  </a:cubicBezTo>
                  <a:cubicBezTo>
                    <a:pt x="3006" y="3515"/>
                    <a:pt x="3079" y="3243"/>
                    <a:pt x="3133" y="2972"/>
                  </a:cubicBezTo>
                  <a:cubicBezTo>
                    <a:pt x="3224" y="2519"/>
                    <a:pt x="3278" y="2066"/>
                    <a:pt x="3224" y="1704"/>
                  </a:cubicBezTo>
                  <a:cubicBezTo>
                    <a:pt x="3189" y="1356"/>
                    <a:pt x="3104" y="1142"/>
                    <a:pt x="2953" y="1142"/>
                  </a:cubicBezTo>
                  <a:cubicBezTo>
                    <a:pt x="2946" y="1142"/>
                    <a:pt x="2940" y="1142"/>
                    <a:pt x="2934" y="1143"/>
                  </a:cubicBezTo>
                  <a:cubicBezTo>
                    <a:pt x="2626" y="1179"/>
                    <a:pt x="2717" y="2048"/>
                    <a:pt x="2662" y="2899"/>
                  </a:cubicBezTo>
                  <a:cubicBezTo>
                    <a:pt x="2662" y="3334"/>
                    <a:pt x="2626" y="3769"/>
                    <a:pt x="2572" y="4076"/>
                  </a:cubicBezTo>
                  <a:lnTo>
                    <a:pt x="2572" y="4149"/>
                  </a:lnTo>
                  <a:cubicBezTo>
                    <a:pt x="2572" y="4149"/>
                    <a:pt x="2517" y="4221"/>
                    <a:pt x="2445" y="4330"/>
                  </a:cubicBezTo>
                  <a:cubicBezTo>
                    <a:pt x="2373" y="4439"/>
                    <a:pt x="2264" y="4583"/>
                    <a:pt x="2137" y="4710"/>
                  </a:cubicBezTo>
                  <a:cubicBezTo>
                    <a:pt x="2047" y="4855"/>
                    <a:pt x="1938" y="5018"/>
                    <a:pt x="1865" y="5109"/>
                  </a:cubicBezTo>
                  <a:cubicBezTo>
                    <a:pt x="1811" y="5217"/>
                    <a:pt x="1757" y="5290"/>
                    <a:pt x="1757" y="5290"/>
                  </a:cubicBezTo>
                  <a:cubicBezTo>
                    <a:pt x="1829" y="5036"/>
                    <a:pt x="1884" y="4710"/>
                    <a:pt x="1920" y="4402"/>
                  </a:cubicBezTo>
                  <a:cubicBezTo>
                    <a:pt x="1956" y="3968"/>
                    <a:pt x="1938" y="3497"/>
                    <a:pt x="1847" y="3153"/>
                  </a:cubicBezTo>
                  <a:cubicBezTo>
                    <a:pt x="1761" y="2823"/>
                    <a:pt x="1641" y="2626"/>
                    <a:pt x="1503" y="2626"/>
                  </a:cubicBezTo>
                  <a:cubicBezTo>
                    <a:pt x="1497" y="2626"/>
                    <a:pt x="1491" y="2627"/>
                    <a:pt x="1485" y="2628"/>
                  </a:cubicBezTo>
                  <a:cubicBezTo>
                    <a:pt x="1195" y="2718"/>
                    <a:pt x="1395" y="3533"/>
                    <a:pt x="1467" y="4384"/>
                  </a:cubicBezTo>
                  <a:cubicBezTo>
                    <a:pt x="1485" y="4583"/>
                    <a:pt x="1485" y="4801"/>
                    <a:pt x="1503" y="4982"/>
                  </a:cubicBezTo>
                  <a:cubicBezTo>
                    <a:pt x="1503" y="5199"/>
                    <a:pt x="1540" y="5380"/>
                    <a:pt x="1540" y="5525"/>
                  </a:cubicBezTo>
                  <a:lnTo>
                    <a:pt x="1540" y="5670"/>
                  </a:lnTo>
                  <a:lnTo>
                    <a:pt x="1449" y="5797"/>
                  </a:lnTo>
                  <a:cubicBezTo>
                    <a:pt x="1395" y="5887"/>
                    <a:pt x="1322" y="6014"/>
                    <a:pt x="1268" y="6141"/>
                  </a:cubicBezTo>
                  <a:cubicBezTo>
                    <a:pt x="1195" y="6250"/>
                    <a:pt x="1123" y="6394"/>
                    <a:pt x="1087" y="6485"/>
                  </a:cubicBezTo>
                  <a:cubicBezTo>
                    <a:pt x="1032" y="6575"/>
                    <a:pt x="996" y="6648"/>
                    <a:pt x="996" y="6648"/>
                  </a:cubicBezTo>
                  <a:cubicBezTo>
                    <a:pt x="1014" y="6467"/>
                    <a:pt x="1014" y="6304"/>
                    <a:pt x="1014" y="6105"/>
                  </a:cubicBezTo>
                  <a:cubicBezTo>
                    <a:pt x="1014" y="5887"/>
                    <a:pt x="996" y="5706"/>
                    <a:pt x="942" y="5507"/>
                  </a:cubicBezTo>
                  <a:cubicBezTo>
                    <a:pt x="906" y="5326"/>
                    <a:pt x="851" y="5145"/>
                    <a:pt x="815" y="5018"/>
                  </a:cubicBezTo>
                  <a:cubicBezTo>
                    <a:pt x="700" y="4772"/>
                    <a:pt x="570" y="4615"/>
                    <a:pt x="439" y="4615"/>
                  </a:cubicBezTo>
                  <a:cubicBezTo>
                    <a:pt x="426" y="4615"/>
                    <a:pt x="412" y="4616"/>
                    <a:pt x="399" y="4620"/>
                  </a:cubicBezTo>
                  <a:cubicBezTo>
                    <a:pt x="272" y="4692"/>
                    <a:pt x="272" y="4891"/>
                    <a:pt x="326" y="5145"/>
                  </a:cubicBezTo>
                  <a:cubicBezTo>
                    <a:pt x="399" y="5416"/>
                    <a:pt x="507" y="5761"/>
                    <a:pt x="580" y="6105"/>
                  </a:cubicBezTo>
                  <a:cubicBezTo>
                    <a:pt x="670" y="6431"/>
                    <a:pt x="743" y="6793"/>
                    <a:pt x="761" y="7064"/>
                  </a:cubicBezTo>
                  <a:lnTo>
                    <a:pt x="725" y="7155"/>
                  </a:lnTo>
                  <a:lnTo>
                    <a:pt x="670" y="7246"/>
                  </a:lnTo>
                  <a:cubicBezTo>
                    <a:pt x="181" y="8278"/>
                    <a:pt x="0" y="9201"/>
                    <a:pt x="91" y="9238"/>
                  </a:cubicBezTo>
                  <a:cubicBezTo>
                    <a:pt x="94" y="9239"/>
                    <a:pt x="98" y="9240"/>
                    <a:pt x="102" y="9240"/>
                  </a:cubicBezTo>
                  <a:cubicBezTo>
                    <a:pt x="223" y="9240"/>
                    <a:pt x="594" y="8428"/>
                    <a:pt x="1051" y="7463"/>
                  </a:cubicBezTo>
                  <a:lnTo>
                    <a:pt x="1141" y="7282"/>
                  </a:lnTo>
                  <a:cubicBezTo>
                    <a:pt x="1177" y="7282"/>
                    <a:pt x="1177" y="7246"/>
                    <a:pt x="1195" y="7246"/>
                  </a:cubicBezTo>
                  <a:cubicBezTo>
                    <a:pt x="1413" y="7119"/>
                    <a:pt x="1757" y="6974"/>
                    <a:pt x="2083" y="6883"/>
                  </a:cubicBezTo>
                  <a:cubicBezTo>
                    <a:pt x="2409" y="6793"/>
                    <a:pt x="2735" y="6757"/>
                    <a:pt x="2988" y="6702"/>
                  </a:cubicBezTo>
                  <a:cubicBezTo>
                    <a:pt x="3224" y="6666"/>
                    <a:pt x="3387" y="6612"/>
                    <a:pt x="3387" y="6485"/>
                  </a:cubicBezTo>
                  <a:cubicBezTo>
                    <a:pt x="3369" y="6340"/>
                    <a:pt x="3187" y="6250"/>
                    <a:pt x="2862" y="6250"/>
                  </a:cubicBezTo>
                  <a:cubicBezTo>
                    <a:pt x="2717" y="6250"/>
                    <a:pt x="2554" y="6286"/>
                    <a:pt x="2373" y="6304"/>
                  </a:cubicBezTo>
                  <a:cubicBezTo>
                    <a:pt x="2191" y="6340"/>
                    <a:pt x="2028" y="6413"/>
                    <a:pt x="1847" y="6503"/>
                  </a:cubicBezTo>
                  <a:cubicBezTo>
                    <a:pt x="1666" y="6594"/>
                    <a:pt x="1503" y="6702"/>
                    <a:pt x="1377" y="6811"/>
                  </a:cubicBezTo>
                  <a:cubicBezTo>
                    <a:pt x="1377" y="6811"/>
                    <a:pt x="1395" y="6757"/>
                    <a:pt x="1449" y="6666"/>
                  </a:cubicBezTo>
                  <a:cubicBezTo>
                    <a:pt x="1485" y="6575"/>
                    <a:pt x="1558" y="6449"/>
                    <a:pt x="1630" y="6340"/>
                  </a:cubicBezTo>
                  <a:cubicBezTo>
                    <a:pt x="1684" y="6231"/>
                    <a:pt x="1757" y="6123"/>
                    <a:pt x="1811" y="6032"/>
                  </a:cubicBezTo>
                  <a:cubicBezTo>
                    <a:pt x="1847" y="5942"/>
                    <a:pt x="1902" y="5887"/>
                    <a:pt x="1902" y="5887"/>
                  </a:cubicBezTo>
                  <a:cubicBezTo>
                    <a:pt x="1938" y="5869"/>
                    <a:pt x="1992" y="5851"/>
                    <a:pt x="2047" y="5815"/>
                  </a:cubicBezTo>
                  <a:cubicBezTo>
                    <a:pt x="2191" y="5761"/>
                    <a:pt x="2354" y="5688"/>
                    <a:pt x="2536" y="5616"/>
                  </a:cubicBezTo>
                  <a:cubicBezTo>
                    <a:pt x="2717" y="5543"/>
                    <a:pt x="2916" y="5507"/>
                    <a:pt x="3097" y="5489"/>
                  </a:cubicBezTo>
                  <a:cubicBezTo>
                    <a:pt x="3858" y="5326"/>
                    <a:pt x="4654" y="5435"/>
                    <a:pt x="4636" y="5163"/>
                  </a:cubicBezTo>
                  <a:cubicBezTo>
                    <a:pt x="4636" y="5036"/>
                    <a:pt x="4401" y="4909"/>
                    <a:pt x="4075" y="4891"/>
                  </a:cubicBezTo>
                  <a:cubicBezTo>
                    <a:pt x="4016" y="4885"/>
                    <a:pt x="3954" y="4882"/>
                    <a:pt x="3890" y="4882"/>
                  </a:cubicBezTo>
                  <a:cubicBezTo>
                    <a:pt x="3583" y="4882"/>
                    <a:pt x="3228" y="4952"/>
                    <a:pt x="2898" y="5072"/>
                  </a:cubicBezTo>
                  <a:cubicBezTo>
                    <a:pt x="2590" y="5199"/>
                    <a:pt x="2318" y="5344"/>
                    <a:pt x="2101" y="5525"/>
                  </a:cubicBezTo>
                  <a:cubicBezTo>
                    <a:pt x="2101" y="5525"/>
                    <a:pt x="2137" y="5471"/>
                    <a:pt x="2210" y="5344"/>
                  </a:cubicBezTo>
                  <a:cubicBezTo>
                    <a:pt x="2282" y="5235"/>
                    <a:pt x="2391" y="5091"/>
                    <a:pt x="2481" y="4964"/>
                  </a:cubicBezTo>
                  <a:cubicBezTo>
                    <a:pt x="2572" y="4819"/>
                    <a:pt x="2680" y="4692"/>
                    <a:pt x="2771" y="4583"/>
                  </a:cubicBezTo>
                  <a:cubicBezTo>
                    <a:pt x="2843" y="4475"/>
                    <a:pt x="2916" y="4402"/>
                    <a:pt x="2916" y="4402"/>
                  </a:cubicBezTo>
                  <a:cubicBezTo>
                    <a:pt x="2934" y="4366"/>
                    <a:pt x="2988" y="4366"/>
                    <a:pt x="3006" y="4348"/>
                  </a:cubicBezTo>
                  <a:cubicBezTo>
                    <a:pt x="3296" y="4239"/>
                    <a:pt x="3713" y="4149"/>
                    <a:pt x="4093" y="4113"/>
                  </a:cubicBezTo>
                  <a:cubicBezTo>
                    <a:pt x="4908" y="3986"/>
                    <a:pt x="5668" y="4167"/>
                    <a:pt x="5668" y="3895"/>
                  </a:cubicBezTo>
                  <a:cubicBezTo>
                    <a:pt x="5668" y="3769"/>
                    <a:pt x="5469" y="3660"/>
                    <a:pt x="5125" y="3587"/>
                  </a:cubicBezTo>
                  <a:cubicBezTo>
                    <a:pt x="5004" y="3560"/>
                    <a:pt x="4867" y="3546"/>
                    <a:pt x="4723" y="3546"/>
                  </a:cubicBezTo>
                  <a:cubicBezTo>
                    <a:pt x="4478" y="3546"/>
                    <a:pt x="4210" y="3587"/>
                    <a:pt x="3948" y="3678"/>
                  </a:cubicBezTo>
                  <a:cubicBezTo>
                    <a:pt x="3676" y="3750"/>
                    <a:pt x="3405" y="3877"/>
                    <a:pt x="3206" y="4022"/>
                  </a:cubicBezTo>
                  <a:cubicBezTo>
                    <a:pt x="3206" y="4022"/>
                    <a:pt x="3260" y="3950"/>
                    <a:pt x="3350" y="3859"/>
                  </a:cubicBezTo>
                  <a:cubicBezTo>
                    <a:pt x="3441" y="3769"/>
                    <a:pt x="3532" y="3624"/>
                    <a:pt x="3640" y="3515"/>
                  </a:cubicBezTo>
                  <a:cubicBezTo>
                    <a:pt x="3749" y="3406"/>
                    <a:pt x="3858" y="3261"/>
                    <a:pt x="3948" y="3171"/>
                  </a:cubicBezTo>
                  <a:cubicBezTo>
                    <a:pt x="4039" y="3080"/>
                    <a:pt x="4093" y="3026"/>
                    <a:pt x="4093" y="3026"/>
                  </a:cubicBezTo>
                  <a:cubicBezTo>
                    <a:pt x="4383" y="2881"/>
                    <a:pt x="4763" y="2773"/>
                    <a:pt x="5180" y="2700"/>
                  </a:cubicBezTo>
                  <a:cubicBezTo>
                    <a:pt x="5958" y="2573"/>
                    <a:pt x="6755" y="2718"/>
                    <a:pt x="6755" y="2447"/>
                  </a:cubicBezTo>
                  <a:cubicBezTo>
                    <a:pt x="6755" y="2320"/>
                    <a:pt x="6556" y="2175"/>
                    <a:pt x="6212" y="2139"/>
                  </a:cubicBezTo>
                  <a:cubicBezTo>
                    <a:pt x="6122" y="2124"/>
                    <a:pt x="6027" y="2118"/>
                    <a:pt x="5928" y="2118"/>
                  </a:cubicBezTo>
                  <a:cubicBezTo>
                    <a:pt x="5649" y="2118"/>
                    <a:pt x="5338" y="2172"/>
                    <a:pt x="5017" y="2265"/>
                  </a:cubicBezTo>
                  <a:cubicBezTo>
                    <a:pt x="4908" y="2320"/>
                    <a:pt x="4781" y="2356"/>
                    <a:pt x="4691" y="2410"/>
                  </a:cubicBezTo>
                  <a:lnTo>
                    <a:pt x="5017" y="2084"/>
                  </a:lnTo>
                  <a:cubicBezTo>
                    <a:pt x="5125" y="1994"/>
                    <a:pt x="5216" y="1885"/>
                    <a:pt x="5306" y="1813"/>
                  </a:cubicBezTo>
                  <a:cubicBezTo>
                    <a:pt x="5777" y="1505"/>
                    <a:pt x="6302" y="1161"/>
                    <a:pt x="6719" y="871"/>
                  </a:cubicBezTo>
                  <a:cubicBezTo>
                    <a:pt x="7117" y="581"/>
                    <a:pt x="7371" y="328"/>
                    <a:pt x="7280" y="165"/>
                  </a:cubicBezTo>
                  <a:cubicBezTo>
                    <a:pt x="7254" y="118"/>
                    <a:pt x="7207" y="96"/>
                    <a:pt x="7142" y="96"/>
                  </a:cubicBezTo>
                  <a:cubicBezTo>
                    <a:pt x="6983" y="96"/>
                    <a:pt x="6720" y="225"/>
                    <a:pt x="6411" y="418"/>
                  </a:cubicBezTo>
                  <a:cubicBezTo>
                    <a:pt x="6031" y="726"/>
                    <a:pt x="5542" y="1161"/>
                    <a:pt x="5125" y="1577"/>
                  </a:cubicBezTo>
                  <a:cubicBezTo>
                    <a:pt x="5035" y="1632"/>
                    <a:pt x="4926" y="1722"/>
                    <a:pt x="4817" y="1813"/>
                  </a:cubicBezTo>
                  <a:cubicBezTo>
                    <a:pt x="4709" y="1903"/>
                    <a:pt x="4600" y="1994"/>
                    <a:pt x="4491" y="2121"/>
                  </a:cubicBezTo>
                  <a:lnTo>
                    <a:pt x="4636" y="1849"/>
                  </a:lnTo>
                  <a:cubicBezTo>
                    <a:pt x="4835" y="1432"/>
                    <a:pt x="4962" y="980"/>
                    <a:pt x="5017" y="636"/>
                  </a:cubicBezTo>
                  <a:cubicBezTo>
                    <a:pt x="5053" y="273"/>
                    <a:pt x="5017" y="38"/>
                    <a:pt x="4890" y="2"/>
                  </a:cubicBezTo>
                  <a:cubicBezTo>
                    <a:pt x="4883" y="1"/>
                    <a:pt x="4877" y="1"/>
                    <a:pt x="4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9"/>
            <p:cNvSpPr/>
            <p:nvPr/>
          </p:nvSpPr>
          <p:spPr>
            <a:xfrm>
              <a:off x="3982779" y="1400175"/>
              <a:ext cx="2721986" cy="2823641"/>
            </a:xfrm>
            <a:custGeom>
              <a:avLst/>
              <a:gdLst/>
              <a:ahLst/>
              <a:cxnLst/>
              <a:rect l="l" t="t" r="r" b="b"/>
              <a:pathLst>
                <a:path w="19396" h="20120" extrusionOk="0">
                  <a:moveTo>
                    <a:pt x="9653" y="0"/>
                  </a:moveTo>
                  <a:cubicBezTo>
                    <a:pt x="0" y="0"/>
                    <a:pt x="200" y="20120"/>
                    <a:pt x="181" y="20120"/>
                  </a:cubicBezTo>
                  <a:lnTo>
                    <a:pt x="19088" y="20120"/>
                  </a:lnTo>
                  <a:cubicBezTo>
                    <a:pt x="19088" y="20120"/>
                    <a:pt x="19396" y="0"/>
                    <a:pt x="9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9"/>
            <p:cNvSpPr/>
            <p:nvPr/>
          </p:nvSpPr>
          <p:spPr>
            <a:xfrm>
              <a:off x="6087135" y="2795421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0"/>
                  </a:moveTo>
                  <a:cubicBezTo>
                    <a:pt x="0" y="0"/>
                    <a:pt x="0" y="236"/>
                    <a:pt x="145" y="236"/>
                  </a:cubicBezTo>
                  <a:cubicBezTo>
                    <a:pt x="308" y="236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9"/>
            <p:cNvSpPr/>
            <p:nvPr/>
          </p:nvSpPr>
          <p:spPr>
            <a:xfrm>
              <a:off x="5868489" y="2452293"/>
              <a:ext cx="63713" cy="45891"/>
            </a:xfrm>
            <a:custGeom>
              <a:avLst/>
              <a:gdLst/>
              <a:ahLst/>
              <a:cxnLst/>
              <a:rect l="l" t="t" r="r" b="b"/>
              <a:pathLst>
                <a:path w="454" h="327" extrusionOk="0">
                  <a:moveTo>
                    <a:pt x="218" y="0"/>
                  </a:moveTo>
                  <a:cubicBezTo>
                    <a:pt x="1" y="0"/>
                    <a:pt x="1" y="326"/>
                    <a:pt x="218" y="326"/>
                  </a:cubicBezTo>
                  <a:cubicBezTo>
                    <a:pt x="453" y="326"/>
                    <a:pt x="45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9"/>
            <p:cNvSpPr/>
            <p:nvPr/>
          </p:nvSpPr>
          <p:spPr>
            <a:xfrm>
              <a:off x="6071838" y="2152390"/>
              <a:ext cx="35646" cy="28068"/>
            </a:xfrm>
            <a:custGeom>
              <a:avLst/>
              <a:gdLst/>
              <a:ahLst/>
              <a:cxnLst/>
              <a:rect l="l" t="t" r="r" b="b"/>
              <a:pathLst>
                <a:path w="254" h="200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9"/>
            <p:cNvSpPr/>
            <p:nvPr/>
          </p:nvSpPr>
          <p:spPr>
            <a:xfrm>
              <a:off x="5116282" y="1907499"/>
              <a:ext cx="71291" cy="55434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87" y="1"/>
                  </a:moveTo>
                  <a:cubicBezTo>
                    <a:pt x="270" y="1"/>
                    <a:pt x="253" y="3"/>
                    <a:pt x="236" y="7"/>
                  </a:cubicBezTo>
                  <a:lnTo>
                    <a:pt x="218" y="7"/>
                  </a:lnTo>
                  <a:cubicBezTo>
                    <a:pt x="0" y="25"/>
                    <a:pt x="0" y="369"/>
                    <a:pt x="218" y="387"/>
                  </a:cubicBezTo>
                  <a:lnTo>
                    <a:pt x="236" y="387"/>
                  </a:lnTo>
                  <a:cubicBezTo>
                    <a:pt x="255" y="392"/>
                    <a:pt x="276" y="394"/>
                    <a:pt x="296" y="394"/>
                  </a:cubicBezTo>
                  <a:cubicBezTo>
                    <a:pt x="353" y="394"/>
                    <a:pt x="408" y="378"/>
                    <a:pt x="435" y="351"/>
                  </a:cubicBezTo>
                  <a:lnTo>
                    <a:pt x="453" y="315"/>
                  </a:lnTo>
                  <a:cubicBezTo>
                    <a:pt x="507" y="261"/>
                    <a:pt x="507" y="170"/>
                    <a:pt x="435" y="79"/>
                  </a:cubicBezTo>
                  <a:cubicBezTo>
                    <a:pt x="393" y="24"/>
                    <a:pt x="341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9"/>
            <p:cNvSpPr/>
            <p:nvPr/>
          </p:nvSpPr>
          <p:spPr>
            <a:xfrm>
              <a:off x="5350084" y="2116884"/>
              <a:ext cx="58521" cy="48417"/>
            </a:xfrm>
            <a:custGeom>
              <a:avLst/>
              <a:gdLst/>
              <a:ahLst/>
              <a:cxnLst/>
              <a:rect l="l" t="t" r="r" b="b"/>
              <a:pathLst>
                <a:path w="417" h="345" extrusionOk="0">
                  <a:moveTo>
                    <a:pt x="218" y="0"/>
                  </a:moveTo>
                  <a:cubicBezTo>
                    <a:pt x="0" y="0"/>
                    <a:pt x="0" y="344"/>
                    <a:pt x="218" y="344"/>
                  </a:cubicBezTo>
                  <a:cubicBezTo>
                    <a:pt x="417" y="344"/>
                    <a:pt x="417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9"/>
            <p:cNvSpPr/>
            <p:nvPr/>
          </p:nvSpPr>
          <p:spPr>
            <a:xfrm>
              <a:off x="5375485" y="1666959"/>
              <a:ext cx="55995" cy="40979"/>
            </a:xfrm>
            <a:custGeom>
              <a:avLst/>
              <a:gdLst/>
              <a:ahLst/>
              <a:cxnLst/>
              <a:rect l="l" t="t" r="r" b="b"/>
              <a:pathLst>
                <a:path w="399" h="292" extrusionOk="0">
                  <a:moveTo>
                    <a:pt x="200" y="1"/>
                  </a:moveTo>
                  <a:cubicBezTo>
                    <a:pt x="19" y="1"/>
                    <a:pt x="0" y="290"/>
                    <a:pt x="200" y="290"/>
                  </a:cubicBezTo>
                  <a:cubicBezTo>
                    <a:pt x="205" y="291"/>
                    <a:pt x="211" y="291"/>
                    <a:pt x="216" y="291"/>
                  </a:cubicBezTo>
                  <a:cubicBezTo>
                    <a:pt x="399" y="291"/>
                    <a:pt x="393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9"/>
            <p:cNvSpPr/>
            <p:nvPr/>
          </p:nvSpPr>
          <p:spPr>
            <a:xfrm>
              <a:off x="4621594" y="2037733"/>
              <a:ext cx="65959" cy="47716"/>
            </a:xfrm>
            <a:custGeom>
              <a:avLst/>
              <a:gdLst/>
              <a:ahLst/>
              <a:cxnLst/>
              <a:rect l="l" t="t" r="r" b="b"/>
              <a:pathLst>
                <a:path w="470" h="340" extrusionOk="0">
                  <a:moveTo>
                    <a:pt x="230" y="0"/>
                  </a:moveTo>
                  <a:cubicBezTo>
                    <a:pt x="182" y="0"/>
                    <a:pt x="134" y="22"/>
                    <a:pt x="103" y="75"/>
                  </a:cubicBezTo>
                  <a:cubicBezTo>
                    <a:pt x="1" y="203"/>
                    <a:pt x="132" y="339"/>
                    <a:pt x="257" y="339"/>
                  </a:cubicBezTo>
                  <a:cubicBezTo>
                    <a:pt x="309" y="339"/>
                    <a:pt x="360" y="315"/>
                    <a:pt x="392" y="256"/>
                  </a:cubicBezTo>
                  <a:cubicBezTo>
                    <a:pt x="469" y="128"/>
                    <a:pt x="347" y="0"/>
                    <a:pt x="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9"/>
            <p:cNvSpPr/>
            <p:nvPr/>
          </p:nvSpPr>
          <p:spPr>
            <a:xfrm>
              <a:off x="4857079" y="2253995"/>
              <a:ext cx="53328" cy="41260"/>
            </a:xfrm>
            <a:custGeom>
              <a:avLst/>
              <a:gdLst/>
              <a:ahLst/>
              <a:cxnLst/>
              <a:rect l="l" t="t" r="r" b="b"/>
              <a:pathLst>
                <a:path w="380" h="294" extrusionOk="0">
                  <a:moveTo>
                    <a:pt x="199" y="1"/>
                  </a:moveTo>
                  <a:cubicBezTo>
                    <a:pt x="18" y="1"/>
                    <a:pt x="0" y="291"/>
                    <a:pt x="199" y="291"/>
                  </a:cubicBezTo>
                  <a:cubicBezTo>
                    <a:pt x="209" y="293"/>
                    <a:pt x="218" y="293"/>
                    <a:pt x="226" y="293"/>
                  </a:cubicBezTo>
                  <a:cubicBezTo>
                    <a:pt x="380" y="293"/>
                    <a:pt x="371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9"/>
            <p:cNvSpPr/>
            <p:nvPr/>
          </p:nvSpPr>
          <p:spPr>
            <a:xfrm>
              <a:off x="4864658" y="1766038"/>
              <a:ext cx="35646" cy="30734"/>
            </a:xfrm>
            <a:custGeom>
              <a:avLst/>
              <a:gdLst/>
              <a:ahLst/>
              <a:cxnLst/>
              <a:rect l="l" t="t" r="r" b="b"/>
              <a:pathLst>
                <a:path w="254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54" y="218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9"/>
            <p:cNvSpPr/>
            <p:nvPr/>
          </p:nvSpPr>
          <p:spPr>
            <a:xfrm>
              <a:off x="4554653" y="2457346"/>
              <a:ext cx="76344" cy="61188"/>
            </a:xfrm>
            <a:custGeom>
              <a:avLst/>
              <a:gdLst/>
              <a:ahLst/>
              <a:cxnLst/>
              <a:rect l="l" t="t" r="r" b="b"/>
              <a:pathLst>
                <a:path w="544" h="436" extrusionOk="0">
                  <a:moveTo>
                    <a:pt x="272" y="1"/>
                  </a:moveTo>
                  <a:cubicBezTo>
                    <a:pt x="0" y="1"/>
                    <a:pt x="0" y="435"/>
                    <a:pt x="272" y="435"/>
                  </a:cubicBezTo>
                  <a:cubicBezTo>
                    <a:pt x="543" y="435"/>
                    <a:pt x="543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9"/>
            <p:cNvSpPr/>
            <p:nvPr/>
          </p:nvSpPr>
          <p:spPr>
            <a:xfrm>
              <a:off x="5126386" y="2429418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54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9"/>
            <p:cNvSpPr/>
            <p:nvPr/>
          </p:nvSpPr>
          <p:spPr>
            <a:xfrm>
              <a:off x="4681658" y="2785176"/>
              <a:ext cx="81536" cy="61188"/>
            </a:xfrm>
            <a:custGeom>
              <a:avLst/>
              <a:gdLst/>
              <a:ahLst/>
              <a:cxnLst/>
              <a:rect l="l" t="t" r="r" b="b"/>
              <a:pathLst>
                <a:path w="581" h="436" extrusionOk="0">
                  <a:moveTo>
                    <a:pt x="308" y="1"/>
                  </a:moveTo>
                  <a:cubicBezTo>
                    <a:pt x="1" y="1"/>
                    <a:pt x="1" y="435"/>
                    <a:pt x="308" y="435"/>
                  </a:cubicBezTo>
                  <a:cubicBezTo>
                    <a:pt x="580" y="435"/>
                    <a:pt x="580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9"/>
            <p:cNvSpPr/>
            <p:nvPr/>
          </p:nvSpPr>
          <p:spPr>
            <a:xfrm>
              <a:off x="4356356" y="2797947"/>
              <a:ext cx="68765" cy="53470"/>
            </a:xfrm>
            <a:custGeom>
              <a:avLst/>
              <a:gdLst/>
              <a:ahLst/>
              <a:cxnLst/>
              <a:rect l="l" t="t" r="r" b="b"/>
              <a:pathLst>
                <a:path w="490" h="381" extrusionOk="0">
                  <a:moveTo>
                    <a:pt x="236" y="0"/>
                  </a:moveTo>
                  <a:cubicBezTo>
                    <a:pt x="0" y="0"/>
                    <a:pt x="0" y="381"/>
                    <a:pt x="236" y="381"/>
                  </a:cubicBezTo>
                  <a:cubicBezTo>
                    <a:pt x="489" y="381"/>
                    <a:pt x="489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9"/>
            <p:cNvSpPr/>
            <p:nvPr/>
          </p:nvSpPr>
          <p:spPr>
            <a:xfrm>
              <a:off x="4369127" y="3151179"/>
              <a:ext cx="43224" cy="33120"/>
            </a:xfrm>
            <a:custGeom>
              <a:avLst/>
              <a:gdLst/>
              <a:ahLst/>
              <a:cxnLst/>
              <a:rect l="l" t="t" r="r" b="b"/>
              <a:pathLst>
                <a:path w="308" h="236" extrusionOk="0">
                  <a:moveTo>
                    <a:pt x="145" y="1"/>
                  </a:moveTo>
                  <a:cubicBezTo>
                    <a:pt x="0" y="1"/>
                    <a:pt x="0" y="236"/>
                    <a:pt x="145" y="236"/>
                  </a:cubicBezTo>
                  <a:cubicBezTo>
                    <a:pt x="308" y="236"/>
                    <a:pt x="308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9"/>
            <p:cNvSpPr/>
            <p:nvPr/>
          </p:nvSpPr>
          <p:spPr>
            <a:xfrm>
              <a:off x="6323463" y="2937724"/>
              <a:ext cx="61047" cy="57680"/>
            </a:xfrm>
            <a:custGeom>
              <a:avLst/>
              <a:gdLst/>
              <a:ahLst/>
              <a:cxnLst/>
              <a:rect l="l" t="t" r="r" b="b"/>
              <a:pathLst>
                <a:path w="435" h="411" extrusionOk="0">
                  <a:moveTo>
                    <a:pt x="218" y="0"/>
                  </a:moveTo>
                  <a:cubicBezTo>
                    <a:pt x="109" y="0"/>
                    <a:pt x="0" y="91"/>
                    <a:pt x="0" y="200"/>
                  </a:cubicBezTo>
                  <a:cubicBezTo>
                    <a:pt x="0" y="292"/>
                    <a:pt x="105" y="411"/>
                    <a:pt x="214" y="411"/>
                  </a:cubicBezTo>
                  <a:cubicBezTo>
                    <a:pt x="234" y="411"/>
                    <a:pt x="253" y="407"/>
                    <a:pt x="272" y="399"/>
                  </a:cubicBezTo>
                  <a:cubicBezTo>
                    <a:pt x="381" y="363"/>
                    <a:pt x="417" y="308"/>
                    <a:pt x="435" y="218"/>
                  </a:cubicBezTo>
                  <a:cubicBezTo>
                    <a:pt x="435" y="109"/>
                    <a:pt x="326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9"/>
            <p:cNvSpPr/>
            <p:nvPr/>
          </p:nvSpPr>
          <p:spPr>
            <a:xfrm>
              <a:off x="6498744" y="3603631"/>
              <a:ext cx="45890" cy="33261"/>
            </a:xfrm>
            <a:custGeom>
              <a:avLst/>
              <a:gdLst/>
              <a:ahLst/>
              <a:cxnLst/>
              <a:rect l="l" t="t" r="r" b="b"/>
              <a:pathLst>
                <a:path w="327" h="237" extrusionOk="0">
                  <a:moveTo>
                    <a:pt x="164" y="0"/>
                  </a:moveTo>
                  <a:cubicBezTo>
                    <a:pt x="1" y="0"/>
                    <a:pt x="1" y="235"/>
                    <a:pt x="164" y="235"/>
                  </a:cubicBezTo>
                  <a:cubicBezTo>
                    <a:pt x="169" y="236"/>
                    <a:pt x="175" y="236"/>
                    <a:pt x="180" y="236"/>
                  </a:cubicBezTo>
                  <a:cubicBezTo>
                    <a:pt x="327" y="236"/>
                    <a:pt x="321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9"/>
            <p:cNvSpPr/>
            <p:nvPr/>
          </p:nvSpPr>
          <p:spPr>
            <a:xfrm>
              <a:off x="6059067" y="3041856"/>
              <a:ext cx="45890" cy="35787"/>
            </a:xfrm>
            <a:custGeom>
              <a:avLst/>
              <a:gdLst/>
              <a:ahLst/>
              <a:cxnLst/>
              <a:rect l="l" t="t" r="r" b="b"/>
              <a:pathLst>
                <a:path w="327" h="255" extrusionOk="0">
                  <a:moveTo>
                    <a:pt x="146" y="1"/>
                  </a:moveTo>
                  <a:cubicBezTo>
                    <a:pt x="1" y="1"/>
                    <a:pt x="1" y="254"/>
                    <a:pt x="146" y="254"/>
                  </a:cubicBezTo>
                  <a:cubicBezTo>
                    <a:pt x="327" y="254"/>
                    <a:pt x="327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9"/>
            <p:cNvSpPr/>
            <p:nvPr/>
          </p:nvSpPr>
          <p:spPr>
            <a:xfrm>
              <a:off x="6315744" y="3298535"/>
              <a:ext cx="43364" cy="35787"/>
            </a:xfrm>
            <a:custGeom>
              <a:avLst/>
              <a:gdLst/>
              <a:ahLst/>
              <a:cxnLst/>
              <a:rect l="l" t="t" r="r" b="b"/>
              <a:pathLst>
                <a:path w="309" h="255" extrusionOk="0">
                  <a:moveTo>
                    <a:pt x="164" y="1"/>
                  </a:moveTo>
                  <a:cubicBezTo>
                    <a:pt x="1" y="1"/>
                    <a:pt x="1" y="254"/>
                    <a:pt x="164" y="254"/>
                  </a:cubicBezTo>
                  <a:cubicBezTo>
                    <a:pt x="309" y="254"/>
                    <a:pt x="309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9"/>
            <p:cNvSpPr/>
            <p:nvPr/>
          </p:nvSpPr>
          <p:spPr>
            <a:xfrm>
              <a:off x="6175968" y="2401491"/>
              <a:ext cx="94166" cy="71573"/>
            </a:xfrm>
            <a:custGeom>
              <a:avLst/>
              <a:gdLst/>
              <a:ahLst/>
              <a:cxnLst/>
              <a:rect l="l" t="t" r="r" b="b"/>
              <a:pathLst>
                <a:path w="671" h="510" extrusionOk="0">
                  <a:moveTo>
                    <a:pt x="345" y="0"/>
                  </a:moveTo>
                  <a:cubicBezTo>
                    <a:pt x="1" y="0"/>
                    <a:pt x="1" y="507"/>
                    <a:pt x="345" y="507"/>
                  </a:cubicBezTo>
                  <a:cubicBezTo>
                    <a:pt x="356" y="509"/>
                    <a:pt x="366" y="509"/>
                    <a:pt x="376" y="509"/>
                  </a:cubicBezTo>
                  <a:cubicBezTo>
                    <a:pt x="671" y="509"/>
                    <a:pt x="660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9"/>
            <p:cNvSpPr/>
            <p:nvPr/>
          </p:nvSpPr>
          <p:spPr>
            <a:xfrm>
              <a:off x="5782042" y="2762301"/>
              <a:ext cx="81536" cy="63714"/>
            </a:xfrm>
            <a:custGeom>
              <a:avLst/>
              <a:gdLst/>
              <a:ahLst/>
              <a:cxnLst/>
              <a:rect l="l" t="t" r="r" b="b"/>
              <a:pathLst>
                <a:path w="581" h="454" extrusionOk="0">
                  <a:moveTo>
                    <a:pt x="291" y="1"/>
                  </a:moveTo>
                  <a:cubicBezTo>
                    <a:pt x="1" y="1"/>
                    <a:pt x="1" y="454"/>
                    <a:pt x="291" y="454"/>
                  </a:cubicBezTo>
                  <a:cubicBezTo>
                    <a:pt x="580" y="454"/>
                    <a:pt x="580" y="1"/>
                    <a:pt x="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9"/>
            <p:cNvSpPr/>
            <p:nvPr/>
          </p:nvSpPr>
          <p:spPr>
            <a:xfrm>
              <a:off x="5347558" y="2383668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8"/>
                    <a:pt x="181" y="308"/>
                  </a:cubicBezTo>
                  <a:cubicBezTo>
                    <a:pt x="362" y="308"/>
                    <a:pt x="362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9"/>
            <p:cNvSpPr/>
            <p:nvPr/>
          </p:nvSpPr>
          <p:spPr>
            <a:xfrm>
              <a:off x="5439058" y="1882940"/>
              <a:ext cx="53469" cy="40839"/>
            </a:xfrm>
            <a:custGeom>
              <a:avLst/>
              <a:gdLst/>
              <a:ahLst/>
              <a:cxnLst/>
              <a:rect l="l" t="t" r="r" b="b"/>
              <a:pathLst>
                <a:path w="381" h="291" extrusionOk="0">
                  <a:moveTo>
                    <a:pt x="181" y="1"/>
                  </a:moveTo>
                  <a:cubicBezTo>
                    <a:pt x="0" y="1"/>
                    <a:pt x="0" y="291"/>
                    <a:pt x="181" y="291"/>
                  </a:cubicBezTo>
                  <a:cubicBezTo>
                    <a:pt x="380" y="291"/>
                    <a:pt x="380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9"/>
            <p:cNvSpPr/>
            <p:nvPr/>
          </p:nvSpPr>
          <p:spPr>
            <a:xfrm>
              <a:off x="5850667" y="1875361"/>
              <a:ext cx="89114" cy="71293"/>
            </a:xfrm>
            <a:custGeom>
              <a:avLst/>
              <a:gdLst/>
              <a:ahLst/>
              <a:cxnLst/>
              <a:rect l="l" t="t" r="r" b="b"/>
              <a:pathLst>
                <a:path w="635" h="508" extrusionOk="0">
                  <a:moveTo>
                    <a:pt x="327" y="1"/>
                  </a:moveTo>
                  <a:cubicBezTo>
                    <a:pt x="1" y="1"/>
                    <a:pt x="1" y="508"/>
                    <a:pt x="327" y="508"/>
                  </a:cubicBezTo>
                  <a:cubicBezTo>
                    <a:pt x="635" y="508"/>
                    <a:pt x="635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9"/>
            <p:cNvSpPr/>
            <p:nvPr/>
          </p:nvSpPr>
          <p:spPr>
            <a:xfrm>
              <a:off x="5606761" y="1552583"/>
              <a:ext cx="50943" cy="38313"/>
            </a:xfrm>
            <a:custGeom>
              <a:avLst/>
              <a:gdLst/>
              <a:ahLst/>
              <a:cxnLst/>
              <a:rect l="l" t="t" r="r" b="b"/>
              <a:pathLst>
                <a:path w="363" h="273" extrusionOk="0">
                  <a:moveTo>
                    <a:pt x="181" y="1"/>
                  </a:moveTo>
                  <a:cubicBezTo>
                    <a:pt x="0" y="1"/>
                    <a:pt x="0" y="272"/>
                    <a:pt x="181" y="272"/>
                  </a:cubicBezTo>
                  <a:cubicBezTo>
                    <a:pt x="363" y="272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9"/>
            <p:cNvSpPr/>
            <p:nvPr/>
          </p:nvSpPr>
          <p:spPr>
            <a:xfrm>
              <a:off x="5123860" y="1539952"/>
              <a:ext cx="58661" cy="43365"/>
            </a:xfrm>
            <a:custGeom>
              <a:avLst/>
              <a:gdLst/>
              <a:ahLst/>
              <a:cxnLst/>
              <a:rect l="l" t="t" r="r" b="b"/>
              <a:pathLst>
                <a:path w="418" h="309" extrusionOk="0">
                  <a:moveTo>
                    <a:pt x="200" y="0"/>
                  </a:moveTo>
                  <a:cubicBezTo>
                    <a:pt x="1" y="0"/>
                    <a:pt x="1" y="308"/>
                    <a:pt x="200" y="308"/>
                  </a:cubicBezTo>
                  <a:cubicBezTo>
                    <a:pt x="417" y="308"/>
                    <a:pt x="417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4879954" y="2642873"/>
              <a:ext cx="81396" cy="58943"/>
            </a:xfrm>
            <a:custGeom>
              <a:avLst/>
              <a:gdLst/>
              <a:ahLst/>
              <a:cxnLst/>
              <a:rect l="l" t="t" r="r" b="b"/>
              <a:pathLst>
                <a:path w="580" h="420" extrusionOk="0">
                  <a:moveTo>
                    <a:pt x="290" y="1"/>
                  </a:moveTo>
                  <a:cubicBezTo>
                    <a:pt x="0" y="1"/>
                    <a:pt x="0" y="417"/>
                    <a:pt x="290" y="417"/>
                  </a:cubicBezTo>
                  <a:cubicBezTo>
                    <a:pt x="301" y="419"/>
                    <a:pt x="312" y="419"/>
                    <a:pt x="322" y="419"/>
                  </a:cubicBezTo>
                  <a:cubicBezTo>
                    <a:pt x="579" y="419"/>
                    <a:pt x="56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5118808" y="2137093"/>
              <a:ext cx="35646" cy="28208"/>
            </a:xfrm>
            <a:custGeom>
              <a:avLst/>
              <a:gdLst/>
              <a:ahLst/>
              <a:cxnLst/>
              <a:rect l="l" t="t" r="r" b="b"/>
              <a:pathLst>
                <a:path w="254" h="201" extrusionOk="0">
                  <a:moveTo>
                    <a:pt x="127" y="1"/>
                  </a:moveTo>
                  <a:cubicBezTo>
                    <a:pt x="0" y="1"/>
                    <a:pt x="0" y="200"/>
                    <a:pt x="127" y="200"/>
                  </a:cubicBezTo>
                  <a:cubicBezTo>
                    <a:pt x="254" y="200"/>
                    <a:pt x="254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4902829" y="1994790"/>
              <a:ext cx="40698" cy="30734"/>
            </a:xfrm>
            <a:custGeom>
              <a:avLst/>
              <a:gdLst/>
              <a:ahLst/>
              <a:cxnLst/>
              <a:rect l="l" t="t" r="r" b="b"/>
              <a:pathLst>
                <a:path w="290" h="219" extrusionOk="0">
                  <a:moveTo>
                    <a:pt x="127" y="1"/>
                  </a:moveTo>
                  <a:cubicBezTo>
                    <a:pt x="0" y="1"/>
                    <a:pt x="0" y="218"/>
                    <a:pt x="127" y="218"/>
                  </a:cubicBezTo>
                  <a:cubicBezTo>
                    <a:pt x="290" y="218"/>
                    <a:pt x="290" y="1"/>
                    <a:pt x="1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4460487" y="2231120"/>
              <a:ext cx="99359" cy="76485"/>
            </a:xfrm>
            <a:custGeom>
              <a:avLst/>
              <a:gdLst/>
              <a:ahLst/>
              <a:cxnLst/>
              <a:rect l="l" t="t" r="r" b="b"/>
              <a:pathLst>
                <a:path w="708" h="545" extrusionOk="0">
                  <a:moveTo>
                    <a:pt x="345" y="1"/>
                  </a:moveTo>
                  <a:cubicBezTo>
                    <a:pt x="1" y="1"/>
                    <a:pt x="1" y="544"/>
                    <a:pt x="345" y="544"/>
                  </a:cubicBezTo>
                  <a:cubicBezTo>
                    <a:pt x="707" y="526"/>
                    <a:pt x="707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4529111" y="2980949"/>
              <a:ext cx="45890" cy="35646"/>
            </a:xfrm>
            <a:custGeom>
              <a:avLst/>
              <a:gdLst/>
              <a:ahLst/>
              <a:cxnLst/>
              <a:rect l="l" t="t" r="r" b="b"/>
              <a:pathLst>
                <a:path w="327" h="254" extrusionOk="0">
                  <a:moveTo>
                    <a:pt x="164" y="0"/>
                  </a:moveTo>
                  <a:cubicBezTo>
                    <a:pt x="1" y="0"/>
                    <a:pt x="1" y="254"/>
                    <a:pt x="164" y="254"/>
                  </a:cubicBezTo>
                  <a:cubicBezTo>
                    <a:pt x="327" y="236"/>
                    <a:pt x="327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4196232" y="3303728"/>
              <a:ext cx="84062" cy="66100"/>
            </a:xfrm>
            <a:custGeom>
              <a:avLst/>
              <a:gdLst/>
              <a:ahLst/>
              <a:cxnLst/>
              <a:rect l="l" t="t" r="r" b="b"/>
              <a:pathLst>
                <a:path w="599" h="471" extrusionOk="0">
                  <a:moveTo>
                    <a:pt x="290" y="0"/>
                  </a:moveTo>
                  <a:cubicBezTo>
                    <a:pt x="1" y="0"/>
                    <a:pt x="1" y="471"/>
                    <a:pt x="290" y="471"/>
                  </a:cubicBezTo>
                  <a:cubicBezTo>
                    <a:pt x="598" y="453"/>
                    <a:pt x="598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236929" y="3011402"/>
              <a:ext cx="12771" cy="7719"/>
            </a:xfrm>
            <a:custGeom>
              <a:avLst/>
              <a:gdLst/>
              <a:ahLst/>
              <a:cxnLst/>
              <a:rect l="l" t="t" r="r" b="b"/>
              <a:pathLst>
                <a:path w="91" h="55" extrusionOk="0">
                  <a:moveTo>
                    <a:pt x="55" y="1"/>
                  </a:moveTo>
                  <a:cubicBezTo>
                    <a:pt x="0" y="1"/>
                    <a:pt x="0" y="55"/>
                    <a:pt x="55" y="55"/>
                  </a:cubicBezTo>
                  <a:cubicBezTo>
                    <a:pt x="91" y="55"/>
                    <a:pt x="91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4414877" y="3384984"/>
              <a:ext cx="38172" cy="28068"/>
            </a:xfrm>
            <a:custGeom>
              <a:avLst/>
              <a:gdLst/>
              <a:ahLst/>
              <a:cxnLst/>
              <a:rect l="l" t="t" r="r" b="b"/>
              <a:pathLst>
                <a:path w="272" h="200" extrusionOk="0">
                  <a:moveTo>
                    <a:pt x="145" y="1"/>
                  </a:moveTo>
                  <a:cubicBezTo>
                    <a:pt x="0" y="1"/>
                    <a:pt x="0" y="200"/>
                    <a:pt x="145" y="200"/>
                  </a:cubicBezTo>
                  <a:cubicBezTo>
                    <a:pt x="272" y="200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4097154" y="3806841"/>
              <a:ext cx="50943" cy="43365"/>
            </a:xfrm>
            <a:custGeom>
              <a:avLst/>
              <a:gdLst/>
              <a:ahLst/>
              <a:cxnLst/>
              <a:rect l="l" t="t" r="r" b="b"/>
              <a:pathLst>
                <a:path w="363" h="309" extrusionOk="0">
                  <a:moveTo>
                    <a:pt x="181" y="1"/>
                  </a:moveTo>
                  <a:cubicBezTo>
                    <a:pt x="0" y="1"/>
                    <a:pt x="0" y="309"/>
                    <a:pt x="181" y="309"/>
                  </a:cubicBezTo>
                  <a:cubicBezTo>
                    <a:pt x="363" y="309"/>
                    <a:pt x="363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6483587" y="3824664"/>
              <a:ext cx="96693" cy="76345"/>
            </a:xfrm>
            <a:custGeom>
              <a:avLst/>
              <a:gdLst/>
              <a:ahLst/>
              <a:cxnLst/>
              <a:rect l="l" t="t" r="r" b="b"/>
              <a:pathLst>
                <a:path w="689" h="544" extrusionOk="0">
                  <a:moveTo>
                    <a:pt x="344" y="1"/>
                  </a:moveTo>
                  <a:cubicBezTo>
                    <a:pt x="0" y="1"/>
                    <a:pt x="0" y="544"/>
                    <a:pt x="344" y="544"/>
                  </a:cubicBezTo>
                  <a:cubicBezTo>
                    <a:pt x="688" y="544"/>
                    <a:pt x="688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6352653" y="3661030"/>
              <a:ext cx="40838" cy="25261"/>
            </a:xfrm>
            <a:custGeom>
              <a:avLst/>
              <a:gdLst/>
              <a:ahLst/>
              <a:cxnLst/>
              <a:rect l="l" t="t" r="r" b="b"/>
              <a:pathLst>
                <a:path w="291" h="180" extrusionOk="0">
                  <a:moveTo>
                    <a:pt x="143" y="0"/>
                  </a:moveTo>
                  <a:cubicBezTo>
                    <a:pt x="116" y="0"/>
                    <a:pt x="88" y="9"/>
                    <a:pt x="64" y="26"/>
                  </a:cubicBezTo>
                  <a:cubicBezTo>
                    <a:pt x="64" y="26"/>
                    <a:pt x="64" y="44"/>
                    <a:pt x="46" y="44"/>
                  </a:cubicBezTo>
                  <a:cubicBezTo>
                    <a:pt x="1" y="134"/>
                    <a:pt x="77" y="180"/>
                    <a:pt x="150" y="180"/>
                  </a:cubicBezTo>
                  <a:cubicBezTo>
                    <a:pt x="222" y="180"/>
                    <a:pt x="290" y="134"/>
                    <a:pt x="227" y="44"/>
                  </a:cubicBezTo>
                  <a:cubicBezTo>
                    <a:pt x="207" y="14"/>
                    <a:pt x="176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6003213" y="3232576"/>
              <a:ext cx="33120" cy="25542"/>
            </a:xfrm>
            <a:custGeom>
              <a:avLst/>
              <a:gdLst/>
              <a:ahLst/>
              <a:cxnLst/>
              <a:rect l="l" t="t" r="r" b="b"/>
              <a:pathLst>
                <a:path w="236" h="182" extrusionOk="0">
                  <a:moveTo>
                    <a:pt x="127" y="0"/>
                  </a:moveTo>
                  <a:cubicBezTo>
                    <a:pt x="0" y="0"/>
                    <a:pt x="0" y="181"/>
                    <a:pt x="127" y="181"/>
                  </a:cubicBezTo>
                  <a:cubicBezTo>
                    <a:pt x="236" y="181"/>
                    <a:pt x="236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5642266" y="3120726"/>
              <a:ext cx="81536" cy="61048"/>
            </a:xfrm>
            <a:custGeom>
              <a:avLst/>
              <a:gdLst/>
              <a:ahLst/>
              <a:cxnLst/>
              <a:rect l="l" t="t" r="r" b="b"/>
              <a:pathLst>
                <a:path w="581" h="435" extrusionOk="0">
                  <a:moveTo>
                    <a:pt x="291" y="0"/>
                  </a:moveTo>
                  <a:cubicBezTo>
                    <a:pt x="1" y="0"/>
                    <a:pt x="1" y="435"/>
                    <a:pt x="291" y="435"/>
                  </a:cubicBezTo>
                  <a:cubicBezTo>
                    <a:pt x="580" y="435"/>
                    <a:pt x="580" y="0"/>
                    <a:pt x="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5868489" y="2955547"/>
              <a:ext cx="15437" cy="12771"/>
            </a:xfrm>
            <a:custGeom>
              <a:avLst/>
              <a:gdLst/>
              <a:ahLst/>
              <a:cxnLst/>
              <a:rect l="l" t="t" r="r" b="b"/>
              <a:pathLst>
                <a:path w="110" h="91" extrusionOk="0">
                  <a:moveTo>
                    <a:pt x="37" y="0"/>
                  </a:moveTo>
                  <a:cubicBezTo>
                    <a:pt x="1" y="0"/>
                    <a:pt x="1" y="91"/>
                    <a:pt x="37" y="91"/>
                  </a:cubicBezTo>
                  <a:cubicBezTo>
                    <a:pt x="109" y="91"/>
                    <a:pt x="109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5367907" y="2617472"/>
              <a:ext cx="45890" cy="33120"/>
            </a:xfrm>
            <a:custGeom>
              <a:avLst/>
              <a:gdLst/>
              <a:ahLst/>
              <a:cxnLst/>
              <a:rect l="l" t="t" r="r" b="b"/>
              <a:pathLst>
                <a:path w="327" h="236" extrusionOk="0">
                  <a:moveTo>
                    <a:pt x="163" y="1"/>
                  </a:moveTo>
                  <a:cubicBezTo>
                    <a:pt x="0" y="1"/>
                    <a:pt x="0" y="236"/>
                    <a:pt x="163" y="236"/>
                  </a:cubicBezTo>
                  <a:cubicBezTo>
                    <a:pt x="326" y="236"/>
                    <a:pt x="326" y="1"/>
                    <a:pt x="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4323377" y="2520919"/>
              <a:ext cx="101745" cy="76345"/>
            </a:xfrm>
            <a:custGeom>
              <a:avLst/>
              <a:gdLst/>
              <a:ahLst/>
              <a:cxnLst/>
              <a:rect l="l" t="t" r="r" b="b"/>
              <a:pathLst>
                <a:path w="725" h="544" extrusionOk="0">
                  <a:moveTo>
                    <a:pt x="362" y="0"/>
                  </a:moveTo>
                  <a:cubicBezTo>
                    <a:pt x="0" y="0"/>
                    <a:pt x="0" y="544"/>
                    <a:pt x="362" y="544"/>
                  </a:cubicBezTo>
                  <a:cubicBezTo>
                    <a:pt x="724" y="544"/>
                    <a:pt x="724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4768386" y="2542250"/>
              <a:ext cx="44206" cy="31155"/>
            </a:xfrm>
            <a:custGeom>
              <a:avLst/>
              <a:gdLst/>
              <a:ahLst/>
              <a:cxnLst/>
              <a:rect l="l" t="t" r="r" b="b"/>
              <a:pathLst>
                <a:path w="315" h="222" extrusionOk="0">
                  <a:moveTo>
                    <a:pt x="156" y="1"/>
                  </a:moveTo>
                  <a:cubicBezTo>
                    <a:pt x="133" y="1"/>
                    <a:pt x="109" y="9"/>
                    <a:pt x="89" y="30"/>
                  </a:cubicBezTo>
                  <a:lnTo>
                    <a:pt x="71" y="48"/>
                  </a:lnTo>
                  <a:cubicBezTo>
                    <a:pt x="0" y="118"/>
                    <a:pt x="61" y="221"/>
                    <a:pt x="134" y="221"/>
                  </a:cubicBezTo>
                  <a:cubicBezTo>
                    <a:pt x="155" y="221"/>
                    <a:pt x="177" y="213"/>
                    <a:pt x="197" y="193"/>
                  </a:cubicBezTo>
                  <a:lnTo>
                    <a:pt x="216" y="174"/>
                  </a:lnTo>
                  <a:cubicBezTo>
                    <a:pt x="314" y="104"/>
                    <a:pt x="238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4559705" y="2701394"/>
              <a:ext cx="43364" cy="35646"/>
            </a:xfrm>
            <a:custGeom>
              <a:avLst/>
              <a:gdLst/>
              <a:ahLst/>
              <a:cxnLst/>
              <a:rect l="l" t="t" r="r" b="b"/>
              <a:pathLst>
                <a:path w="309" h="254" extrusionOk="0">
                  <a:moveTo>
                    <a:pt x="145" y="0"/>
                  </a:moveTo>
                  <a:cubicBezTo>
                    <a:pt x="0" y="0"/>
                    <a:pt x="0" y="254"/>
                    <a:pt x="145" y="254"/>
                  </a:cubicBezTo>
                  <a:cubicBezTo>
                    <a:pt x="308" y="254"/>
                    <a:pt x="308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5820213" y="2137093"/>
              <a:ext cx="94166" cy="73959"/>
            </a:xfrm>
            <a:custGeom>
              <a:avLst/>
              <a:gdLst/>
              <a:ahLst/>
              <a:cxnLst/>
              <a:rect l="l" t="t" r="r" b="b"/>
              <a:pathLst>
                <a:path w="671" h="527" extrusionOk="0">
                  <a:moveTo>
                    <a:pt x="345" y="1"/>
                  </a:moveTo>
                  <a:cubicBezTo>
                    <a:pt x="1" y="1"/>
                    <a:pt x="1" y="526"/>
                    <a:pt x="345" y="526"/>
                  </a:cubicBezTo>
                  <a:cubicBezTo>
                    <a:pt x="350" y="526"/>
                    <a:pt x="355" y="527"/>
                    <a:pt x="360" y="527"/>
                  </a:cubicBezTo>
                  <a:cubicBezTo>
                    <a:pt x="671" y="527"/>
                    <a:pt x="6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5634688" y="2520919"/>
              <a:ext cx="55995" cy="40839"/>
            </a:xfrm>
            <a:custGeom>
              <a:avLst/>
              <a:gdLst/>
              <a:ahLst/>
              <a:cxnLst/>
              <a:rect l="l" t="t" r="r" b="b"/>
              <a:pathLst>
                <a:path w="399" h="291" extrusionOk="0">
                  <a:moveTo>
                    <a:pt x="200" y="0"/>
                  </a:moveTo>
                  <a:cubicBezTo>
                    <a:pt x="37" y="0"/>
                    <a:pt x="1" y="290"/>
                    <a:pt x="200" y="290"/>
                  </a:cubicBezTo>
                  <a:cubicBezTo>
                    <a:pt x="399" y="290"/>
                    <a:pt x="399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6275187" y="2645399"/>
              <a:ext cx="86448" cy="66240"/>
            </a:xfrm>
            <a:custGeom>
              <a:avLst/>
              <a:gdLst/>
              <a:ahLst/>
              <a:cxnLst/>
              <a:rect l="l" t="t" r="r" b="b"/>
              <a:pathLst>
                <a:path w="616" h="472" extrusionOk="0">
                  <a:moveTo>
                    <a:pt x="308" y="1"/>
                  </a:moveTo>
                  <a:cubicBezTo>
                    <a:pt x="0" y="1"/>
                    <a:pt x="0" y="472"/>
                    <a:pt x="308" y="472"/>
                  </a:cubicBezTo>
                  <a:cubicBezTo>
                    <a:pt x="616" y="472"/>
                    <a:pt x="616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6048963" y="2609894"/>
              <a:ext cx="23015" cy="20490"/>
            </a:xfrm>
            <a:custGeom>
              <a:avLst/>
              <a:gdLst/>
              <a:ahLst/>
              <a:cxnLst/>
              <a:rect l="l" t="t" r="r" b="b"/>
              <a:pathLst>
                <a:path w="164" h="146" extrusionOk="0">
                  <a:moveTo>
                    <a:pt x="91" y="0"/>
                  </a:moveTo>
                  <a:cubicBezTo>
                    <a:pt x="0" y="0"/>
                    <a:pt x="0" y="145"/>
                    <a:pt x="91" y="145"/>
                  </a:cubicBezTo>
                  <a:cubicBezTo>
                    <a:pt x="163" y="145"/>
                    <a:pt x="163" y="0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5987916" y="3223875"/>
              <a:ext cx="289937" cy="571324"/>
            </a:xfrm>
            <a:custGeom>
              <a:avLst/>
              <a:gdLst/>
              <a:ahLst/>
              <a:cxnLst/>
              <a:rect l="l" t="t" r="r" b="b"/>
              <a:pathLst>
                <a:path w="2066" h="4071" extrusionOk="0">
                  <a:moveTo>
                    <a:pt x="1252" y="1"/>
                  </a:moveTo>
                  <a:cubicBezTo>
                    <a:pt x="1169" y="1"/>
                    <a:pt x="1082" y="24"/>
                    <a:pt x="1015" y="62"/>
                  </a:cubicBezTo>
                  <a:cubicBezTo>
                    <a:pt x="200" y="497"/>
                    <a:pt x="73" y="2036"/>
                    <a:pt x="19" y="2851"/>
                  </a:cubicBezTo>
                  <a:cubicBezTo>
                    <a:pt x="1" y="3068"/>
                    <a:pt x="164" y="3213"/>
                    <a:pt x="309" y="3249"/>
                  </a:cubicBezTo>
                  <a:cubicBezTo>
                    <a:pt x="309" y="3304"/>
                    <a:pt x="309" y="3340"/>
                    <a:pt x="345" y="3376"/>
                  </a:cubicBezTo>
                  <a:cubicBezTo>
                    <a:pt x="381" y="3575"/>
                    <a:pt x="490" y="3775"/>
                    <a:pt x="671" y="3883"/>
                  </a:cubicBezTo>
                  <a:cubicBezTo>
                    <a:pt x="924" y="4046"/>
                    <a:pt x="1214" y="3938"/>
                    <a:pt x="1486" y="4046"/>
                  </a:cubicBezTo>
                  <a:cubicBezTo>
                    <a:pt x="1528" y="4063"/>
                    <a:pt x="1571" y="4071"/>
                    <a:pt x="1612" y="4071"/>
                  </a:cubicBezTo>
                  <a:cubicBezTo>
                    <a:pt x="1836" y="4071"/>
                    <a:pt x="2029" y="3846"/>
                    <a:pt x="2029" y="3648"/>
                  </a:cubicBezTo>
                  <a:cubicBezTo>
                    <a:pt x="2065" y="2851"/>
                    <a:pt x="2065" y="2072"/>
                    <a:pt x="1975" y="1312"/>
                  </a:cubicBezTo>
                  <a:cubicBezTo>
                    <a:pt x="1920" y="859"/>
                    <a:pt x="1830" y="352"/>
                    <a:pt x="1450" y="62"/>
                  </a:cubicBezTo>
                  <a:cubicBezTo>
                    <a:pt x="1398" y="19"/>
                    <a:pt x="1327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6125166" y="3278326"/>
              <a:ext cx="38312" cy="373725"/>
            </a:xfrm>
            <a:custGeom>
              <a:avLst/>
              <a:gdLst/>
              <a:ahLst/>
              <a:cxnLst/>
              <a:rect l="l" t="t" r="r" b="b"/>
              <a:pathLst>
                <a:path w="273" h="2663" fill="none" extrusionOk="0">
                  <a:moveTo>
                    <a:pt x="19" y="2662"/>
                  </a:moveTo>
                  <a:cubicBezTo>
                    <a:pt x="1" y="1757"/>
                    <a:pt x="91" y="869"/>
                    <a:pt x="272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6084468" y="3354530"/>
              <a:ext cx="43364" cy="261874"/>
            </a:xfrm>
            <a:custGeom>
              <a:avLst/>
              <a:gdLst/>
              <a:ahLst/>
              <a:cxnLst/>
              <a:rect l="l" t="t" r="r" b="b"/>
              <a:pathLst>
                <a:path w="309" h="1866" fill="none" extrusionOk="0">
                  <a:moveTo>
                    <a:pt x="309" y="1866"/>
                  </a:moveTo>
                  <a:cubicBezTo>
                    <a:pt x="309" y="1232"/>
                    <a:pt x="200" y="598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6130218" y="3308780"/>
              <a:ext cx="81536" cy="200827"/>
            </a:xfrm>
            <a:custGeom>
              <a:avLst/>
              <a:gdLst/>
              <a:ahLst/>
              <a:cxnLst/>
              <a:rect l="l" t="t" r="r" b="b"/>
              <a:pathLst>
                <a:path w="581" h="1431" fill="none" extrusionOk="0">
                  <a:moveTo>
                    <a:pt x="1" y="1431"/>
                  </a:moveTo>
                  <a:cubicBezTo>
                    <a:pt x="73" y="906"/>
                    <a:pt x="273" y="417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6130218" y="3463854"/>
              <a:ext cx="99359" cy="195774"/>
            </a:xfrm>
            <a:custGeom>
              <a:avLst/>
              <a:gdLst/>
              <a:ahLst/>
              <a:cxnLst/>
              <a:rect l="l" t="t" r="r" b="b"/>
              <a:pathLst>
                <a:path w="708" h="1395" fill="none" extrusionOk="0">
                  <a:moveTo>
                    <a:pt x="1" y="1394"/>
                  </a:moveTo>
                  <a:cubicBezTo>
                    <a:pt x="91" y="869"/>
                    <a:pt x="345" y="398"/>
                    <a:pt x="707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9"/>
            <p:cNvSpPr/>
            <p:nvPr/>
          </p:nvSpPr>
          <p:spPr>
            <a:xfrm>
              <a:off x="6051489" y="3468906"/>
              <a:ext cx="200963" cy="284750"/>
            </a:xfrm>
            <a:custGeom>
              <a:avLst/>
              <a:gdLst/>
              <a:ahLst/>
              <a:cxnLst/>
              <a:rect l="l" t="t" r="r" b="b"/>
              <a:pathLst>
                <a:path w="1432" h="2029" fill="none" extrusionOk="0">
                  <a:moveTo>
                    <a:pt x="1431" y="833"/>
                  </a:moveTo>
                  <a:cubicBezTo>
                    <a:pt x="1105" y="1195"/>
                    <a:pt x="852" y="1594"/>
                    <a:pt x="652" y="2029"/>
                  </a:cubicBezTo>
                  <a:cubicBezTo>
                    <a:pt x="616" y="1449"/>
                    <a:pt x="164" y="544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9"/>
            <p:cNvSpPr/>
            <p:nvPr/>
          </p:nvSpPr>
          <p:spPr>
            <a:xfrm>
              <a:off x="4200722" y="3440417"/>
              <a:ext cx="239696" cy="503961"/>
            </a:xfrm>
            <a:custGeom>
              <a:avLst/>
              <a:gdLst/>
              <a:ahLst/>
              <a:cxnLst/>
              <a:rect l="l" t="t" r="r" b="b"/>
              <a:pathLst>
                <a:path w="1708" h="3591" extrusionOk="0">
                  <a:moveTo>
                    <a:pt x="968" y="1"/>
                  </a:moveTo>
                  <a:cubicBezTo>
                    <a:pt x="836" y="1"/>
                    <a:pt x="703" y="64"/>
                    <a:pt x="602" y="203"/>
                  </a:cubicBezTo>
                  <a:cubicBezTo>
                    <a:pt x="23" y="1054"/>
                    <a:pt x="313" y="2105"/>
                    <a:pt x="77" y="3046"/>
                  </a:cubicBezTo>
                  <a:cubicBezTo>
                    <a:pt x="1" y="3374"/>
                    <a:pt x="274" y="3590"/>
                    <a:pt x="534" y="3590"/>
                  </a:cubicBezTo>
                  <a:cubicBezTo>
                    <a:pt x="705" y="3590"/>
                    <a:pt x="871" y="3497"/>
                    <a:pt x="928" y="3282"/>
                  </a:cubicBezTo>
                  <a:lnTo>
                    <a:pt x="928" y="3228"/>
                  </a:lnTo>
                  <a:cubicBezTo>
                    <a:pt x="1037" y="3191"/>
                    <a:pt x="1128" y="3101"/>
                    <a:pt x="1164" y="2974"/>
                  </a:cubicBezTo>
                  <a:cubicBezTo>
                    <a:pt x="1327" y="2557"/>
                    <a:pt x="1707" y="2340"/>
                    <a:pt x="1689" y="1851"/>
                  </a:cubicBezTo>
                  <a:cubicBezTo>
                    <a:pt x="1689" y="1380"/>
                    <a:pt x="1598" y="783"/>
                    <a:pt x="1399" y="312"/>
                  </a:cubicBezTo>
                  <a:cubicBezTo>
                    <a:pt x="1316" y="115"/>
                    <a:pt x="1144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>
              <a:off x="4323377" y="3473958"/>
              <a:ext cx="20349" cy="389022"/>
            </a:xfrm>
            <a:custGeom>
              <a:avLst/>
              <a:gdLst/>
              <a:ahLst/>
              <a:cxnLst/>
              <a:rect l="l" t="t" r="r" b="b"/>
              <a:pathLst>
                <a:path w="145" h="2772" fill="none" extrusionOk="0">
                  <a:moveTo>
                    <a:pt x="0" y="2771"/>
                  </a:moveTo>
                  <a:cubicBezTo>
                    <a:pt x="145" y="1866"/>
                    <a:pt x="145" y="924"/>
                    <a:pt x="1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>
              <a:off x="4338534" y="3476484"/>
              <a:ext cx="23015" cy="183144"/>
            </a:xfrm>
            <a:custGeom>
              <a:avLst/>
              <a:gdLst/>
              <a:ahLst/>
              <a:cxnLst/>
              <a:rect l="l" t="t" r="r" b="b"/>
              <a:pathLst>
                <a:path w="164" h="1305" fill="none" extrusionOk="0">
                  <a:moveTo>
                    <a:pt x="1" y="1304"/>
                  </a:moveTo>
                  <a:cubicBezTo>
                    <a:pt x="127" y="870"/>
                    <a:pt x="164" y="435"/>
                    <a:pt x="146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>
              <a:off x="4274961" y="3550162"/>
              <a:ext cx="58661" cy="249244"/>
            </a:xfrm>
            <a:custGeom>
              <a:avLst/>
              <a:gdLst/>
              <a:ahLst/>
              <a:cxnLst/>
              <a:rect l="l" t="t" r="r" b="b"/>
              <a:pathLst>
                <a:path w="418" h="1776" fill="none" extrusionOk="0">
                  <a:moveTo>
                    <a:pt x="418" y="1775"/>
                  </a:moveTo>
                  <a:cubicBezTo>
                    <a:pt x="399" y="1160"/>
                    <a:pt x="1" y="616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>
              <a:off x="4254752" y="3585808"/>
              <a:ext cx="147495" cy="264401"/>
            </a:xfrm>
            <a:custGeom>
              <a:avLst/>
              <a:gdLst/>
              <a:ahLst/>
              <a:cxnLst/>
              <a:rect l="l" t="t" r="r" b="b"/>
              <a:pathLst>
                <a:path w="1051" h="1884" fill="none" extrusionOk="0">
                  <a:moveTo>
                    <a:pt x="1050" y="0"/>
                  </a:moveTo>
                  <a:cubicBezTo>
                    <a:pt x="942" y="634"/>
                    <a:pt x="779" y="1268"/>
                    <a:pt x="562" y="1884"/>
                  </a:cubicBezTo>
                  <a:cubicBezTo>
                    <a:pt x="380" y="1521"/>
                    <a:pt x="127" y="1286"/>
                    <a:pt x="0" y="906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>
              <a:off x="4503710" y="3124655"/>
              <a:ext cx="365439" cy="496242"/>
            </a:xfrm>
            <a:custGeom>
              <a:avLst/>
              <a:gdLst/>
              <a:ahLst/>
              <a:cxnLst/>
              <a:rect l="l" t="t" r="r" b="b"/>
              <a:pathLst>
                <a:path w="2604" h="3536" extrusionOk="0">
                  <a:moveTo>
                    <a:pt x="1115" y="0"/>
                  </a:moveTo>
                  <a:cubicBezTo>
                    <a:pt x="1077" y="0"/>
                    <a:pt x="1037" y="3"/>
                    <a:pt x="997" y="8"/>
                  </a:cubicBezTo>
                  <a:cubicBezTo>
                    <a:pt x="508" y="63"/>
                    <a:pt x="363" y="516"/>
                    <a:pt x="272" y="950"/>
                  </a:cubicBezTo>
                  <a:cubicBezTo>
                    <a:pt x="110" y="1656"/>
                    <a:pt x="1" y="2381"/>
                    <a:pt x="37" y="3105"/>
                  </a:cubicBezTo>
                  <a:cubicBezTo>
                    <a:pt x="52" y="3314"/>
                    <a:pt x="227" y="3536"/>
                    <a:pt x="440" y="3536"/>
                  </a:cubicBezTo>
                  <a:cubicBezTo>
                    <a:pt x="486" y="3536"/>
                    <a:pt x="533" y="3526"/>
                    <a:pt x="580" y="3504"/>
                  </a:cubicBezTo>
                  <a:cubicBezTo>
                    <a:pt x="979" y="3359"/>
                    <a:pt x="1395" y="3196"/>
                    <a:pt x="1812" y="3105"/>
                  </a:cubicBezTo>
                  <a:cubicBezTo>
                    <a:pt x="1902" y="3069"/>
                    <a:pt x="1975" y="3033"/>
                    <a:pt x="2029" y="2960"/>
                  </a:cubicBezTo>
                  <a:cubicBezTo>
                    <a:pt x="2048" y="2963"/>
                    <a:pt x="2066" y="2964"/>
                    <a:pt x="2085" y="2964"/>
                  </a:cubicBezTo>
                  <a:cubicBezTo>
                    <a:pt x="2341" y="2964"/>
                    <a:pt x="2604" y="2738"/>
                    <a:pt x="2536" y="2417"/>
                  </a:cubicBezTo>
                  <a:cubicBezTo>
                    <a:pt x="2414" y="1720"/>
                    <a:pt x="2091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>
              <a:off x="4656257" y="3153706"/>
              <a:ext cx="35646" cy="396601"/>
            </a:xfrm>
            <a:custGeom>
              <a:avLst/>
              <a:gdLst/>
              <a:ahLst/>
              <a:cxnLst/>
              <a:rect l="l" t="t" r="r" b="b"/>
              <a:pathLst>
                <a:path w="254" h="2826" fill="none" extrusionOk="0">
                  <a:moveTo>
                    <a:pt x="236" y="2826"/>
                  </a:moveTo>
                  <a:cubicBezTo>
                    <a:pt x="254" y="1884"/>
                    <a:pt x="182" y="924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>
              <a:off x="4597736" y="3207034"/>
              <a:ext cx="91640" cy="274645"/>
            </a:xfrm>
            <a:custGeom>
              <a:avLst/>
              <a:gdLst/>
              <a:ahLst/>
              <a:cxnLst/>
              <a:rect l="l" t="t" r="r" b="b"/>
              <a:pathLst>
                <a:path w="653" h="1957" fill="none" extrusionOk="0">
                  <a:moveTo>
                    <a:pt x="653" y="1957"/>
                  </a:moveTo>
                  <a:cubicBezTo>
                    <a:pt x="599" y="1269"/>
                    <a:pt x="110" y="671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>
              <a:off x="4691762" y="3235102"/>
              <a:ext cx="73958" cy="305099"/>
            </a:xfrm>
            <a:custGeom>
              <a:avLst/>
              <a:gdLst/>
              <a:ahLst/>
              <a:cxnLst/>
              <a:rect l="l" t="t" r="r" b="b"/>
              <a:pathLst>
                <a:path w="527" h="2174" fill="none" extrusionOk="0">
                  <a:moveTo>
                    <a:pt x="1" y="2173"/>
                  </a:moveTo>
                  <a:cubicBezTo>
                    <a:pt x="1" y="1431"/>
                    <a:pt x="454" y="761"/>
                    <a:pt x="526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>
              <a:off x="4572335" y="3359582"/>
              <a:ext cx="129812" cy="267067"/>
            </a:xfrm>
            <a:custGeom>
              <a:avLst/>
              <a:gdLst/>
              <a:ahLst/>
              <a:cxnLst/>
              <a:rect l="l" t="t" r="r" b="b"/>
              <a:pathLst>
                <a:path w="925" h="1903" fill="none" extrusionOk="0">
                  <a:moveTo>
                    <a:pt x="834" y="1902"/>
                  </a:moveTo>
                  <a:cubicBezTo>
                    <a:pt x="924" y="1540"/>
                    <a:pt x="834" y="1141"/>
                    <a:pt x="598" y="834"/>
                  </a:cubicBezTo>
                  <a:cubicBezTo>
                    <a:pt x="399" y="562"/>
                    <a:pt x="91" y="345"/>
                    <a:pt x="1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>
              <a:off x="4686710" y="3163950"/>
              <a:ext cx="20489" cy="208545"/>
            </a:xfrm>
            <a:custGeom>
              <a:avLst/>
              <a:gdLst/>
              <a:ahLst/>
              <a:cxnLst/>
              <a:rect l="l" t="t" r="r" b="b"/>
              <a:pathLst>
                <a:path w="146" h="1486" fill="none" extrusionOk="0">
                  <a:moveTo>
                    <a:pt x="1" y="1485"/>
                  </a:moveTo>
                  <a:cubicBezTo>
                    <a:pt x="109" y="1014"/>
                    <a:pt x="146" y="471"/>
                    <a:pt x="128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>
              <a:off x="5688016" y="3077361"/>
              <a:ext cx="259484" cy="456105"/>
            </a:xfrm>
            <a:custGeom>
              <a:avLst/>
              <a:gdLst/>
              <a:ahLst/>
              <a:cxnLst/>
              <a:rect l="l" t="t" r="r" b="b"/>
              <a:pathLst>
                <a:path w="1849" h="3250" extrusionOk="0">
                  <a:moveTo>
                    <a:pt x="1213" y="0"/>
                  </a:moveTo>
                  <a:cubicBezTo>
                    <a:pt x="889" y="0"/>
                    <a:pt x="596" y="525"/>
                    <a:pt x="454" y="762"/>
                  </a:cubicBezTo>
                  <a:cubicBezTo>
                    <a:pt x="327" y="1016"/>
                    <a:pt x="218" y="1287"/>
                    <a:pt x="146" y="1559"/>
                  </a:cubicBezTo>
                  <a:cubicBezTo>
                    <a:pt x="91" y="1704"/>
                    <a:pt x="73" y="1849"/>
                    <a:pt x="73" y="2012"/>
                  </a:cubicBezTo>
                  <a:cubicBezTo>
                    <a:pt x="73" y="2156"/>
                    <a:pt x="1" y="2283"/>
                    <a:pt x="37" y="2428"/>
                  </a:cubicBezTo>
                  <a:cubicBezTo>
                    <a:pt x="55" y="2573"/>
                    <a:pt x="182" y="2718"/>
                    <a:pt x="345" y="2754"/>
                  </a:cubicBezTo>
                  <a:cubicBezTo>
                    <a:pt x="363" y="2808"/>
                    <a:pt x="417" y="2845"/>
                    <a:pt x="454" y="2881"/>
                  </a:cubicBezTo>
                  <a:cubicBezTo>
                    <a:pt x="617" y="3008"/>
                    <a:pt x="888" y="2971"/>
                    <a:pt x="1033" y="3116"/>
                  </a:cubicBezTo>
                  <a:cubicBezTo>
                    <a:pt x="1098" y="3209"/>
                    <a:pt x="1197" y="3250"/>
                    <a:pt x="1302" y="3250"/>
                  </a:cubicBezTo>
                  <a:cubicBezTo>
                    <a:pt x="1402" y="3250"/>
                    <a:pt x="1507" y="3214"/>
                    <a:pt x="1595" y="3152"/>
                  </a:cubicBezTo>
                  <a:cubicBezTo>
                    <a:pt x="1758" y="3008"/>
                    <a:pt x="1721" y="2718"/>
                    <a:pt x="1758" y="2537"/>
                  </a:cubicBezTo>
                  <a:cubicBezTo>
                    <a:pt x="1848" y="1939"/>
                    <a:pt x="1812" y="1342"/>
                    <a:pt x="1703" y="744"/>
                  </a:cubicBezTo>
                  <a:cubicBezTo>
                    <a:pt x="1685" y="653"/>
                    <a:pt x="1667" y="545"/>
                    <a:pt x="1631" y="436"/>
                  </a:cubicBezTo>
                  <a:cubicBezTo>
                    <a:pt x="1595" y="273"/>
                    <a:pt x="1540" y="128"/>
                    <a:pt x="1359" y="38"/>
                  </a:cubicBezTo>
                  <a:cubicBezTo>
                    <a:pt x="1310" y="12"/>
                    <a:pt x="1261" y="0"/>
                    <a:pt x="1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>
              <a:off x="5807583" y="3128304"/>
              <a:ext cx="43224" cy="302573"/>
            </a:xfrm>
            <a:custGeom>
              <a:avLst/>
              <a:gdLst/>
              <a:ahLst/>
              <a:cxnLst/>
              <a:rect l="l" t="t" r="r" b="b"/>
              <a:pathLst>
                <a:path w="308" h="2156" fill="none" extrusionOk="0">
                  <a:moveTo>
                    <a:pt x="18" y="2156"/>
                  </a:moveTo>
                  <a:cubicBezTo>
                    <a:pt x="0" y="1431"/>
                    <a:pt x="91" y="671"/>
                    <a:pt x="308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5812635" y="3169002"/>
              <a:ext cx="76344" cy="152550"/>
            </a:xfrm>
            <a:custGeom>
              <a:avLst/>
              <a:gdLst/>
              <a:ahLst/>
              <a:cxnLst/>
              <a:rect l="l" t="t" r="r" b="b"/>
              <a:pathLst>
                <a:path w="544" h="1087" fill="none" extrusionOk="0">
                  <a:moveTo>
                    <a:pt x="0" y="1087"/>
                  </a:moveTo>
                  <a:cubicBezTo>
                    <a:pt x="73" y="689"/>
                    <a:pt x="254" y="290"/>
                    <a:pt x="544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>
              <a:off x="5817687" y="3280852"/>
              <a:ext cx="81396" cy="200827"/>
            </a:xfrm>
            <a:custGeom>
              <a:avLst/>
              <a:gdLst/>
              <a:ahLst/>
              <a:cxnLst/>
              <a:rect l="l" t="t" r="r" b="b"/>
              <a:pathLst>
                <a:path w="580" h="1431" fill="none" extrusionOk="0">
                  <a:moveTo>
                    <a:pt x="0" y="1431"/>
                  </a:moveTo>
                  <a:cubicBezTo>
                    <a:pt x="0" y="906"/>
                    <a:pt x="200" y="380"/>
                    <a:pt x="580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>
              <a:off x="5779516" y="3217279"/>
              <a:ext cx="30734" cy="162794"/>
            </a:xfrm>
            <a:custGeom>
              <a:avLst/>
              <a:gdLst/>
              <a:ahLst/>
              <a:cxnLst/>
              <a:rect l="l" t="t" r="r" b="b"/>
              <a:pathLst>
                <a:path w="219" h="1160" fill="none" extrusionOk="0">
                  <a:moveTo>
                    <a:pt x="218" y="1159"/>
                  </a:moveTo>
                  <a:cubicBezTo>
                    <a:pt x="218" y="761"/>
                    <a:pt x="128" y="363"/>
                    <a:pt x="1" y="0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5746536" y="3318884"/>
              <a:ext cx="33120" cy="165321"/>
            </a:xfrm>
            <a:custGeom>
              <a:avLst/>
              <a:gdLst/>
              <a:ahLst/>
              <a:cxnLst/>
              <a:rect l="l" t="t" r="r" b="b"/>
              <a:pathLst>
                <a:path w="236" h="1178" fill="none" extrusionOk="0">
                  <a:moveTo>
                    <a:pt x="236" y="1178"/>
                  </a:moveTo>
                  <a:cubicBezTo>
                    <a:pt x="236" y="761"/>
                    <a:pt x="163" y="363"/>
                    <a:pt x="0" y="1"/>
                  </a:cubicBez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>
              <a:off x="5278933" y="3031751"/>
              <a:ext cx="140" cy="14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2725" cap="rnd" cmpd="sng">
              <a:solidFill>
                <a:srgbClr val="5777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>
              <a:off x="3970008" y="3260082"/>
              <a:ext cx="2689007" cy="1318635"/>
            </a:xfrm>
            <a:custGeom>
              <a:avLst/>
              <a:gdLst/>
              <a:ahLst/>
              <a:cxnLst/>
              <a:rect l="l" t="t" r="r" b="b"/>
              <a:pathLst>
                <a:path w="19161" h="9396" extrusionOk="0">
                  <a:moveTo>
                    <a:pt x="9468" y="0"/>
                  </a:moveTo>
                  <a:cubicBezTo>
                    <a:pt x="7561" y="0"/>
                    <a:pt x="5802" y="997"/>
                    <a:pt x="4238" y="2050"/>
                  </a:cubicBezTo>
                  <a:cubicBezTo>
                    <a:pt x="3261" y="2702"/>
                    <a:pt x="2355" y="3498"/>
                    <a:pt x="1649" y="4440"/>
                  </a:cubicBezTo>
                  <a:cubicBezTo>
                    <a:pt x="1124" y="5164"/>
                    <a:pt x="1" y="6686"/>
                    <a:pt x="454" y="7645"/>
                  </a:cubicBezTo>
                  <a:cubicBezTo>
                    <a:pt x="725" y="8153"/>
                    <a:pt x="1757" y="8641"/>
                    <a:pt x="2265" y="8823"/>
                  </a:cubicBezTo>
                  <a:cubicBezTo>
                    <a:pt x="2880" y="9040"/>
                    <a:pt x="3514" y="9185"/>
                    <a:pt x="4148" y="9275"/>
                  </a:cubicBezTo>
                  <a:cubicBezTo>
                    <a:pt x="4768" y="9361"/>
                    <a:pt x="5391" y="9396"/>
                    <a:pt x="6014" y="9396"/>
                  </a:cubicBezTo>
                  <a:cubicBezTo>
                    <a:pt x="6975" y="9396"/>
                    <a:pt x="7937" y="9313"/>
                    <a:pt x="8893" y="9203"/>
                  </a:cubicBezTo>
                  <a:cubicBezTo>
                    <a:pt x="12170" y="8859"/>
                    <a:pt x="15376" y="8279"/>
                    <a:pt x="18636" y="8116"/>
                  </a:cubicBezTo>
                  <a:cubicBezTo>
                    <a:pt x="18889" y="8116"/>
                    <a:pt x="19161" y="7845"/>
                    <a:pt x="19034" y="7573"/>
                  </a:cubicBezTo>
                  <a:cubicBezTo>
                    <a:pt x="17640" y="3879"/>
                    <a:pt x="14289" y="619"/>
                    <a:pt x="10251" y="58"/>
                  </a:cubicBezTo>
                  <a:cubicBezTo>
                    <a:pt x="9987" y="19"/>
                    <a:pt x="9726" y="0"/>
                    <a:pt x="9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5517787" y="1769967"/>
              <a:ext cx="256818" cy="769484"/>
            </a:xfrm>
            <a:custGeom>
              <a:avLst/>
              <a:gdLst/>
              <a:ahLst/>
              <a:cxnLst/>
              <a:rect l="l" t="t" r="r" b="b"/>
              <a:pathLst>
                <a:path w="1830" h="5483" extrusionOk="0">
                  <a:moveTo>
                    <a:pt x="1350" y="0"/>
                  </a:moveTo>
                  <a:cubicBezTo>
                    <a:pt x="1323" y="0"/>
                    <a:pt x="1295" y="9"/>
                    <a:pt x="1268" y="27"/>
                  </a:cubicBezTo>
                  <a:cubicBezTo>
                    <a:pt x="1015" y="353"/>
                    <a:pt x="1214" y="697"/>
                    <a:pt x="1196" y="1078"/>
                  </a:cubicBezTo>
                  <a:cubicBezTo>
                    <a:pt x="1178" y="1711"/>
                    <a:pt x="562" y="2074"/>
                    <a:pt x="544" y="2653"/>
                  </a:cubicBezTo>
                  <a:cubicBezTo>
                    <a:pt x="544" y="2834"/>
                    <a:pt x="580" y="2979"/>
                    <a:pt x="652" y="3142"/>
                  </a:cubicBezTo>
                  <a:cubicBezTo>
                    <a:pt x="761" y="3414"/>
                    <a:pt x="906" y="3559"/>
                    <a:pt x="725" y="3903"/>
                  </a:cubicBezTo>
                  <a:cubicBezTo>
                    <a:pt x="652" y="4048"/>
                    <a:pt x="471" y="4156"/>
                    <a:pt x="381" y="4283"/>
                  </a:cubicBezTo>
                  <a:cubicBezTo>
                    <a:pt x="109" y="4627"/>
                    <a:pt x="1" y="4989"/>
                    <a:pt x="109" y="5406"/>
                  </a:cubicBezTo>
                  <a:cubicBezTo>
                    <a:pt x="120" y="5461"/>
                    <a:pt x="159" y="5483"/>
                    <a:pt x="199" y="5483"/>
                  </a:cubicBezTo>
                  <a:cubicBezTo>
                    <a:pt x="225" y="5483"/>
                    <a:pt x="251" y="5474"/>
                    <a:pt x="272" y="5460"/>
                  </a:cubicBezTo>
                  <a:cubicBezTo>
                    <a:pt x="282" y="5462"/>
                    <a:pt x="292" y="5464"/>
                    <a:pt x="302" y="5464"/>
                  </a:cubicBezTo>
                  <a:cubicBezTo>
                    <a:pt x="371" y="5464"/>
                    <a:pt x="451" y="5412"/>
                    <a:pt x="435" y="5333"/>
                  </a:cubicBezTo>
                  <a:cubicBezTo>
                    <a:pt x="308" y="4500"/>
                    <a:pt x="1160" y="4573"/>
                    <a:pt x="1486" y="4048"/>
                  </a:cubicBezTo>
                  <a:cubicBezTo>
                    <a:pt x="1703" y="3722"/>
                    <a:pt x="1630" y="3377"/>
                    <a:pt x="1486" y="3052"/>
                  </a:cubicBezTo>
                  <a:cubicBezTo>
                    <a:pt x="1286" y="2544"/>
                    <a:pt x="1377" y="2237"/>
                    <a:pt x="1594" y="1748"/>
                  </a:cubicBezTo>
                  <a:cubicBezTo>
                    <a:pt x="1685" y="1530"/>
                    <a:pt x="1775" y="1295"/>
                    <a:pt x="1793" y="1059"/>
                  </a:cubicBezTo>
                  <a:cubicBezTo>
                    <a:pt x="1830" y="661"/>
                    <a:pt x="1721" y="299"/>
                    <a:pt x="1431" y="27"/>
                  </a:cubicBezTo>
                  <a:cubicBezTo>
                    <a:pt x="1404" y="9"/>
                    <a:pt x="1377" y="0"/>
                    <a:pt x="13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>
              <a:off x="4414877" y="3338110"/>
              <a:ext cx="1014079" cy="982240"/>
            </a:xfrm>
            <a:custGeom>
              <a:avLst/>
              <a:gdLst/>
              <a:ahLst/>
              <a:cxnLst/>
              <a:rect l="l" t="t" r="r" b="b"/>
              <a:pathLst>
                <a:path w="7226" h="6999" extrusionOk="0">
                  <a:moveTo>
                    <a:pt x="3678" y="0"/>
                  </a:moveTo>
                  <a:cubicBezTo>
                    <a:pt x="3660" y="0"/>
                    <a:pt x="3640" y="8"/>
                    <a:pt x="3622" y="27"/>
                  </a:cubicBezTo>
                  <a:cubicBezTo>
                    <a:pt x="2879" y="950"/>
                    <a:pt x="4383" y="1602"/>
                    <a:pt x="5071" y="1838"/>
                  </a:cubicBezTo>
                  <a:cubicBezTo>
                    <a:pt x="5234" y="1874"/>
                    <a:pt x="5415" y="1928"/>
                    <a:pt x="5523" y="2037"/>
                  </a:cubicBezTo>
                  <a:cubicBezTo>
                    <a:pt x="5668" y="2146"/>
                    <a:pt x="5741" y="2345"/>
                    <a:pt x="5650" y="2490"/>
                  </a:cubicBezTo>
                  <a:cubicBezTo>
                    <a:pt x="5578" y="2598"/>
                    <a:pt x="5415" y="2653"/>
                    <a:pt x="5288" y="2689"/>
                  </a:cubicBezTo>
                  <a:cubicBezTo>
                    <a:pt x="4853" y="2798"/>
                    <a:pt x="4401" y="2906"/>
                    <a:pt x="3966" y="3033"/>
                  </a:cubicBezTo>
                  <a:cubicBezTo>
                    <a:pt x="3604" y="3124"/>
                    <a:pt x="3224" y="3105"/>
                    <a:pt x="2988" y="3431"/>
                  </a:cubicBezTo>
                  <a:cubicBezTo>
                    <a:pt x="2807" y="3703"/>
                    <a:pt x="2789" y="4029"/>
                    <a:pt x="2608" y="4301"/>
                  </a:cubicBezTo>
                  <a:cubicBezTo>
                    <a:pt x="2390" y="4590"/>
                    <a:pt x="2046" y="4753"/>
                    <a:pt x="1702" y="4880"/>
                  </a:cubicBezTo>
                  <a:cubicBezTo>
                    <a:pt x="1231" y="5061"/>
                    <a:pt x="706" y="5206"/>
                    <a:pt x="362" y="5586"/>
                  </a:cubicBezTo>
                  <a:cubicBezTo>
                    <a:pt x="163" y="5822"/>
                    <a:pt x="0" y="6184"/>
                    <a:pt x="127" y="6492"/>
                  </a:cubicBezTo>
                  <a:cubicBezTo>
                    <a:pt x="235" y="6864"/>
                    <a:pt x="584" y="6931"/>
                    <a:pt x="920" y="6931"/>
                  </a:cubicBezTo>
                  <a:cubicBezTo>
                    <a:pt x="976" y="6931"/>
                    <a:pt x="1032" y="6929"/>
                    <a:pt x="1087" y="6926"/>
                  </a:cubicBezTo>
                  <a:cubicBezTo>
                    <a:pt x="1108" y="6968"/>
                    <a:pt x="1147" y="6998"/>
                    <a:pt x="1183" y="6998"/>
                  </a:cubicBezTo>
                  <a:cubicBezTo>
                    <a:pt x="1210" y="6998"/>
                    <a:pt x="1234" y="6983"/>
                    <a:pt x="1250" y="6945"/>
                  </a:cubicBezTo>
                  <a:cubicBezTo>
                    <a:pt x="1521" y="6311"/>
                    <a:pt x="1992" y="5840"/>
                    <a:pt x="2626" y="5605"/>
                  </a:cubicBezTo>
                  <a:cubicBezTo>
                    <a:pt x="3061" y="5460"/>
                    <a:pt x="3568" y="5423"/>
                    <a:pt x="3894" y="5097"/>
                  </a:cubicBezTo>
                  <a:cubicBezTo>
                    <a:pt x="4292" y="4681"/>
                    <a:pt x="3984" y="4065"/>
                    <a:pt x="4401" y="3703"/>
                  </a:cubicBezTo>
                  <a:cubicBezTo>
                    <a:pt x="4926" y="3250"/>
                    <a:pt x="5668" y="3468"/>
                    <a:pt x="6284" y="3305"/>
                  </a:cubicBezTo>
                  <a:cubicBezTo>
                    <a:pt x="7027" y="3124"/>
                    <a:pt x="7226" y="2399"/>
                    <a:pt x="6701" y="1838"/>
                  </a:cubicBezTo>
                  <a:cubicBezTo>
                    <a:pt x="6465" y="1530"/>
                    <a:pt x="6103" y="1349"/>
                    <a:pt x="5741" y="1222"/>
                  </a:cubicBezTo>
                  <a:cubicBezTo>
                    <a:pt x="5234" y="1041"/>
                    <a:pt x="3785" y="805"/>
                    <a:pt x="3712" y="154"/>
                  </a:cubicBezTo>
                  <a:cubicBezTo>
                    <a:pt x="3749" y="154"/>
                    <a:pt x="3749" y="135"/>
                    <a:pt x="3749" y="135"/>
                  </a:cubicBezTo>
                  <a:cubicBezTo>
                    <a:pt x="3776" y="68"/>
                    <a:pt x="3732" y="0"/>
                    <a:pt x="3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>
              <a:off x="4905355" y="2729041"/>
              <a:ext cx="729474" cy="656230"/>
            </a:xfrm>
            <a:custGeom>
              <a:avLst/>
              <a:gdLst/>
              <a:ahLst/>
              <a:cxnLst/>
              <a:rect l="l" t="t" r="r" b="b"/>
              <a:pathLst>
                <a:path w="5198" h="4676" extrusionOk="0">
                  <a:moveTo>
                    <a:pt x="2406" y="1"/>
                  </a:moveTo>
                  <a:cubicBezTo>
                    <a:pt x="2262" y="1"/>
                    <a:pt x="2112" y="38"/>
                    <a:pt x="1956" y="129"/>
                  </a:cubicBezTo>
                  <a:cubicBezTo>
                    <a:pt x="1286" y="509"/>
                    <a:pt x="706" y="1343"/>
                    <a:pt x="127" y="1922"/>
                  </a:cubicBezTo>
                  <a:cubicBezTo>
                    <a:pt x="18" y="2031"/>
                    <a:pt x="0" y="2139"/>
                    <a:pt x="18" y="2248"/>
                  </a:cubicBezTo>
                  <a:cubicBezTo>
                    <a:pt x="0" y="2302"/>
                    <a:pt x="0" y="2339"/>
                    <a:pt x="0" y="2393"/>
                  </a:cubicBezTo>
                  <a:cubicBezTo>
                    <a:pt x="0" y="3009"/>
                    <a:pt x="18" y="3642"/>
                    <a:pt x="91" y="4240"/>
                  </a:cubicBezTo>
                  <a:cubicBezTo>
                    <a:pt x="108" y="4466"/>
                    <a:pt x="259" y="4676"/>
                    <a:pt x="496" y="4676"/>
                  </a:cubicBezTo>
                  <a:cubicBezTo>
                    <a:pt x="506" y="4676"/>
                    <a:pt x="515" y="4675"/>
                    <a:pt x="525" y="4675"/>
                  </a:cubicBezTo>
                  <a:cubicBezTo>
                    <a:pt x="1884" y="4602"/>
                    <a:pt x="3260" y="4530"/>
                    <a:pt x="4618" y="4475"/>
                  </a:cubicBezTo>
                  <a:cubicBezTo>
                    <a:pt x="4835" y="4457"/>
                    <a:pt x="5053" y="4294"/>
                    <a:pt x="5053" y="4041"/>
                  </a:cubicBezTo>
                  <a:cubicBezTo>
                    <a:pt x="5053" y="3335"/>
                    <a:pt x="5198" y="2465"/>
                    <a:pt x="4998" y="1759"/>
                  </a:cubicBezTo>
                  <a:cubicBezTo>
                    <a:pt x="4835" y="1143"/>
                    <a:pt x="3912" y="781"/>
                    <a:pt x="3441" y="473"/>
                  </a:cubicBezTo>
                  <a:cubicBezTo>
                    <a:pt x="3114" y="251"/>
                    <a:pt x="2778" y="1"/>
                    <a:pt x="2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>
              <a:off x="5184907" y="3032313"/>
              <a:ext cx="177948" cy="157181"/>
            </a:xfrm>
            <a:custGeom>
              <a:avLst/>
              <a:gdLst/>
              <a:ahLst/>
              <a:cxnLst/>
              <a:rect l="l" t="t" r="r" b="b"/>
              <a:pathLst>
                <a:path w="1268" h="1120" extrusionOk="0">
                  <a:moveTo>
                    <a:pt x="795" y="1"/>
                  </a:moveTo>
                  <a:cubicBezTo>
                    <a:pt x="600" y="1"/>
                    <a:pt x="376" y="56"/>
                    <a:pt x="272" y="87"/>
                  </a:cubicBezTo>
                  <a:cubicBezTo>
                    <a:pt x="0" y="214"/>
                    <a:pt x="73" y="811"/>
                    <a:pt x="199" y="992"/>
                  </a:cubicBezTo>
                  <a:cubicBezTo>
                    <a:pt x="286" y="1108"/>
                    <a:pt x="443" y="1120"/>
                    <a:pt x="567" y="1120"/>
                  </a:cubicBezTo>
                  <a:cubicBezTo>
                    <a:pt x="598" y="1120"/>
                    <a:pt x="627" y="1119"/>
                    <a:pt x="652" y="1119"/>
                  </a:cubicBezTo>
                  <a:cubicBezTo>
                    <a:pt x="797" y="1119"/>
                    <a:pt x="1032" y="1119"/>
                    <a:pt x="1123" y="992"/>
                  </a:cubicBezTo>
                  <a:cubicBezTo>
                    <a:pt x="1250" y="902"/>
                    <a:pt x="1268" y="685"/>
                    <a:pt x="1250" y="503"/>
                  </a:cubicBezTo>
                  <a:cubicBezTo>
                    <a:pt x="1214" y="341"/>
                    <a:pt x="1195" y="214"/>
                    <a:pt x="1123" y="123"/>
                  </a:cubicBezTo>
                  <a:cubicBezTo>
                    <a:pt x="1069" y="31"/>
                    <a:pt x="940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>
              <a:off x="5449162" y="2683150"/>
              <a:ext cx="164476" cy="228754"/>
            </a:xfrm>
            <a:custGeom>
              <a:avLst/>
              <a:gdLst/>
              <a:ahLst/>
              <a:cxnLst/>
              <a:rect l="l" t="t" r="r" b="b"/>
              <a:pathLst>
                <a:path w="1172" h="1630" extrusionOk="0">
                  <a:moveTo>
                    <a:pt x="778" y="1"/>
                  </a:moveTo>
                  <a:cubicBezTo>
                    <a:pt x="659" y="1"/>
                    <a:pt x="535" y="11"/>
                    <a:pt x="399" y="22"/>
                  </a:cubicBezTo>
                  <a:cubicBezTo>
                    <a:pt x="308" y="40"/>
                    <a:pt x="127" y="40"/>
                    <a:pt x="55" y="112"/>
                  </a:cubicBezTo>
                  <a:cubicBezTo>
                    <a:pt x="1" y="185"/>
                    <a:pt x="19" y="366"/>
                    <a:pt x="19" y="456"/>
                  </a:cubicBezTo>
                  <a:lnTo>
                    <a:pt x="19" y="1108"/>
                  </a:lnTo>
                  <a:cubicBezTo>
                    <a:pt x="19" y="1181"/>
                    <a:pt x="91" y="1199"/>
                    <a:pt x="145" y="1199"/>
                  </a:cubicBezTo>
                  <a:cubicBezTo>
                    <a:pt x="182" y="1217"/>
                    <a:pt x="200" y="1217"/>
                    <a:pt x="236" y="1217"/>
                  </a:cubicBezTo>
                  <a:cubicBezTo>
                    <a:pt x="245" y="1215"/>
                    <a:pt x="255" y="1214"/>
                    <a:pt x="265" y="1214"/>
                  </a:cubicBezTo>
                  <a:cubicBezTo>
                    <a:pt x="456" y="1214"/>
                    <a:pt x="822" y="1529"/>
                    <a:pt x="942" y="1615"/>
                  </a:cubicBezTo>
                  <a:cubicBezTo>
                    <a:pt x="961" y="1625"/>
                    <a:pt x="981" y="1629"/>
                    <a:pt x="1000" y="1629"/>
                  </a:cubicBezTo>
                  <a:cubicBezTo>
                    <a:pt x="1055" y="1629"/>
                    <a:pt x="1105" y="1592"/>
                    <a:pt x="1105" y="1525"/>
                  </a:cubicBezTo>
                  <a:cubicBezTo>
                    <a:pt x="1105" y="1036"/>
                    <a:pt x="1123" y="583"/>
                    <a:pt x="1141" y="112"/>
                  </a:cubicBezTo>
                  <a:cubicBezTo>
                    <a:pt x="1171" y="52"/>
                    <a:pt x="1127" y="17"/>
                    <a:pt x="1070" y="17"/>
                  </a:cubicBezTo>
                  <a:cubicBezTo>
                    <a:pt x="1058" y="17"/>
                    <a:pt x="1045" y="18"/>
                    <a:pt x="1033" y="22"/>
                  </a:cubicBezTo>
                  <a:cubicBezTo>
                    <a:pt x="949" y="6"/>
                    <a:pt x="864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>
              <a:off x="4790560" y="2655363"/>
              <a:ext cx="956400" cy="438984"/>
            </a:xfrm>
            <a:custGeom>
              <a:avLst/>
              <a:gdLst/>
              <a:ahLst/>
              <a:cxnLst/>
              <a:rect l="l" t="t" r="r" b="b"/>
              <a:pathLst>
                <a:path w="6815" h="3128" extrusionOk="0">
                  <a:moveTo>
                    <a:pt x="3152" y="0"/>
                  </a:moveTo>
                  <a:cubicBezTo>
                    <a:pt x="3134" y="0"/>
                    <a:pt x="3117" y="1"/>
                    <a:pt x="3100" y="2"/>
                  </a:cubicBezTo>
                  <a:cubicBezTo>
                    <a:pt x="2665" y="38"/>
                    <a:pt x="2285" y="509"/>
                    <a:pt x="1995" y="781"/>
                  </a:cubicBezTo>
                  <a:cubicBezTo>
                    <a:pt x="1434" y="1306"/>
                    <a:pt x="854" y="1849"/>
                    <a:pt x="311" y="2393"/>
                  </a:cubicBezTo>
                  <a:cubicBezTo>
                    <a:pt x="1" y="2689"/>
                    <a:pt x="306" y="3128"/>
                    <a:pt x="644" y="3128"/>
                  </a:cubicBezTo>
                  <a:cubicBezTo>
                    <a:pt x="740" y="3128"/>
                    <a:pt x="839" y="3092"/>
                    <a:pt x="927" y="3008"/>
                  </a:cubicBezTo>
                  <a:cubicBezTo>
                    <a:pt x="1289" y="2646"/>
                    <a:pt x="1669" y="2284"/>
                    <a:pt x="2031" y="1922"/>
                  </a:cubicBezTo>
                  <a:cubicBezTo>
                    <a:pt x="2285" y="1686"/>
                    <a:pt x="2883" y="926"/>
                    <a:pt x="3245" y="926"/>
                  </a:cubicBezTo>
                  <a:cubicBezTo>
                    <a:pt x="3248" y="926"/>
                    <a:pt x="3252" y="925"/>
                    <a:pt x="3256" y="925"/>
                  </a:cubicBezTo>
                  <a:cubicBezTo>
                    <a:pt x="3554" y="925"/>
                    <a:pt x="4353" y="1652"/>
                    <a:pt x="4603" y="1831"/>
                  </a:cubicBezTo>
                  <a:cubicBezTo>
                    <a:pt x="5056" y="2121"/>
                    <a:pt x="5509" y="2411"/>
                    <a:pt x="5961" y="2737"/>
                  </a:cubicBezTo>
                  <a:cubicBezTo>
                    <a:pt x="6032" y="2778"/>
                    <a:pt x="6102" y="2795"/>
                    <a:pt x="6169" y="2795"/>
                  </a:cubicBezTo>
                  <a:cubicBezTo>
                    <a:pt x="6547" y="2795"/>
                    <a:pt x="6814" y="2220"/>
                    <a:pt x="6414" y="1958"/>
                  </a:cubicBezTo>
                  <a:cubicBezTo>
                    <a:pt x="5726" y="1505"/>
                    <a:pt x="5056" y="1053"/>
                    <a:pt x="4350" y="636"/>
                  </a:cubicBezTo>
                  <a:cubicBezTo>
                    <a:pt x="4019" y="410"/>
                    <a:pt x="3572" y="0"/>
                    <a:pt x="3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>
              <a:off x="5278933" y="3031751"/>
              <a:ext cx="140" cy="157742"/>
            </a:xfrm>
            <a:custGeom>
              <a:avLst/>
              <a:gdLst/>
              <a:ahLst/>
              <a:cxnLst/>
              <a:rect l="l" t="t" r="r" b="b"/>
              <a:pathLst>
                <a:path w="1" h="1124" fill="none" extrusionOk="0">
                  <a:moveTo>
                    <a:pt x="0" y="0"/>
                  </a:moveTo>
                  <a:lnTo>
                    <a:pt x="0" y="1123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>
              <a:off x="5197537" y="3102903"/>
              <a:ext cx="162792" cy="7719"/>
            </a:xfrm>
            <a:custGeom>
              <a:avLst/>
              <a:gdLst/>
              <a:ahLst/>
              <a:cxnLst/>
              <a:rect l="l" t="t" r="r" b="b"/>
              <a:pathLst>
                <a:path w="1160" h="55" fill="none" extrusionOk="0">
                  <a:moveTo>
                    <a:pt x="1160" y="0"/>
                  </a:moveTo>
                  <a:lnTo>
                    <a:pt x="1" y="55"/>
                  </a:lnTo>
                </a:path>
              </a:pathLst>
            </a:custGeom>
            <a:noFill/>
            <a:ln w="27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>
              <a:off x="5558485" y="3521673"/>
              <a:ext cx="414417" cy="552378"/>
            </a:xfrm>
            <a:custGeom>
              <a:avLst/>
              <a:gdLst/>
              <a:ahLst/>
              <a:cxnLst/>
              <a:rect l="l" t="t" r="r" b="b"/>
              <a:pathLst>
                <a:path w="2953" h="3936" extrusionOk="0">
                  <a:moveTo>
                    <a:pt x="1270" y="0"/>
                  </a:moveTo>
                  <a:cubicBezTo>
                    <a:pt x="1235" y="0"/>
                    <a:pt x="1196" y="26"/>
                    <a:pt x="1196" y="59"/>
                  </a:cubicBezTo>
                  <a:cubicBezTo>
                    <a:pt x="1196" y="131"/>
                    <a:pt x="1196" y="204"/>
                    <a:pt x="1177" y="276"/>
                  </a:cubicBezTo>
                  <a:cubicBezTo>
                    <a:pt x="1177" y="294"/>
                    <a:pt x="1159" y="312"/>
                    <a:pt x="1159" y="331"/>
                  </a:cubicBezTo>
                  <a:cubicBezTo>
                    <a:pt x="1159" y="294"/>
                    <a:pt x="1141" y="240"/>
                    <a:pt x="1141" y="186"/>
                  </a:cubicBezTo>
                  <a:cubicBezTo>
                    <a:pt x="1141" y="169"/>
                    <a:pt x="1130" y="160"/>
                    <a:pt x="1118" y="160"/>
                  </a:cubicBezTo>
                  <a:cubicBezTo>
                    <a:pt x="1103" y="160"/>
                    <a:pt x="1087" y="174"/>
                    <a:pt x="1087" y="204"/>
                  </a:cubicBezTo>
                  <a:cubicBezTo>
                    <a:pt x="1123" y="276"/>
                    <a:pt x="1087" y="367"/>
                    <a:pt x="1123" y="421"/>
                  </a:cubicBezTo>
                  <a:cubicBezTo>
                    <a:pt x="1087" y="457"/>
                    <a:pt x="1087" y="475"/>
                    <a:pt x="1069" y="475"/>
                  </a:cubicBezTo>
                  <a:cubicBezTo>
                    <a:pt x="1051" y="494"/>
                    <a:pt x="1051" y="494"/>
                    <a:pt x="1051" y="512"/>
                  </a:cubicBezTo>
                  <a:cubicBezTo>
                    <a:pt x="1051" y="494"/>
                    <a:pt x="1033" y="457"/>
                    <a:pt x="1033" y="421"/>
                  </a:cubicBezTo>
                  <a:cubicBezTo>
                    <a:pt x="1051" y="367"/>
                    <a:pt x="1069" y="294"/>
                    <a:pt x="1051" y="240"/>
                  </a:cubicBezTo>
                  <a:cubicBezTo>
                    <a:pt x="1051" y="231"/>
                    <a:pt x="1046" y="226"/>
                    <a:pt x="1037" y="226"/>
                  </a:cubicBezTo>
                  <a:cubicBezTo>
                    <a:pt x="1028" y="226"/>
                    <a:pt x="1014" y="231"/>
                    <a:pt x="996" y="240"/>
                  </a:cubicBezTo>
                  <a:cubicBezTo>
                    <a:pt x="996" y="276"/>
                    <a:pt x="978" y="276"/>
                    <a:pt x="978" y="294"/>
                  </a:cubicBezTo>
                  <a:cubicBezTo>
                    <a:pt x="960" y="222"/>
                    <a:pt x="960" y="186"/>
                    <a:pt x="996" y="131"/>
                  </a:cubicBezTo>
                  <a:cubicBezTo>
                    <a:pt x="1035" y="79"/>
                    <a:pt x="990" y="37"/>
                    <a:pt x="942" y="37"/>
                  </a:cubicBezTo>
                  <a:cubicBezTo>
                    <a:pt x="923" y="37"/>
                    <a:pt x="903" y="43"/>
                    <a:pt x="888" y="59"/>
                  </a:cubicBezTo>
                  <a:cubicBezTo>
                    <a:pt x="870" y="113"/>
                    <a:pt x="870" y="131"/>
                    <a:pt x="870" y="186"/>
                  </a:cubicBezTo>
                  <a:cubicBezTo>
                    <a:pt x="870" y="149"/>
                    <a:pt x="851" y="131"/>
                    <a:pt x="851" y="131"/>
                  </a:cubicBezTo>
                  <a:cubicBezTo>
                    <a:pt x="833" y="122"/>
                    <a:pt x="820" y="118"/>
                    <a:pt x="811" y="118"/>
                  </a:cubicBezTo>
                  <a:cubicBezTo>
                    <a:pt x="802" y="118"/>
                    <a:pt x="797" y="122"/>
                    <a:pt x="797" y="131"/>
                  </a:cubicBezTo>
                  <a:cubicBezTo>
                    <a:pt x="725" y="240"/>
                    <a:pt x="870" y="331"/>
                    <a:pt x="942" y="421"/>
                  </a:cubicBezTo>
                  <a:cubicBezTo>
                    <a:pt x="960" y="494"/>
                    <a:pt x="978" y="566"/>
                    <a:pt x="960" y="638"/>
                  </a:cubicBezTo>
                  <a:cubicBezTo>
                    <a:pt x="888" y="638"/>
                    <a:pt x="815" y="656"/>
                    <a:pt x="743" y="675"/>
                  </a:cubicBezTo>
                  <a:cubicBezTo>
                    <a:pt x="453" y="765"/>
                    <a:pt x="18" y="1019"/>
                    <a:pt x="0" y="1363"/>
                  </a:cubicBezTo>
                  <a:cubicBezTo>
                    <a:pt x="0" y="1417"/>
                    <a:pt x="18" y="1508"/>
                    <a:pt x="73" y="1562"/>
                  </a:cubicBezTo>
                  <a:cubicBezTo>
                    <a:pt x="115" y="1604"/>
                    <a:pt x="161" y="1618"/>
                    <a:pt x="210" y="1618"/>
                  </a:cubicBezTo>
                  <a:cubicBezTo>
                    <a:pt x="306" y="1618"/>
                    <a:pt x="411" y="1562"/>
                    <a:pt x="507" y="1562"/>
                  </a:cubicBezTo>
                  <a:cubicBezTo>
                    <a:pt x="688" y="1562"/>
                    <a:pt x="725" y="1689"/>
                    <a:pt x="797" y="1834"/>
                  </a:cubicBezTo>
                  <a:cubicBezTo>
                    <a:pt x="870" y="1942"/>
                    <a:pt x="797" y="2304"/>
                    <a:pt x="797" y="2413"/>
                  </a:cubicBezTo>
                  <a:cubicBezTo>
                    <a:pt x="779" y="2866"/>
                    <a:pt x="725" y="3319"/>
                    <a:pt x="688" y="3808"/>
                  </a:cubicBezTo>
                  <a:cubicBezTo>
                    <a:pt x="688" y="3826"/>
                    <a:pt x="688" y="3826"/>
                    <a:pt x="707" y="3826"/>
                  </a:cubicBezTo>
                  <a:cubicBezTo>
                    <a:pt x="696" y="3890"/>
                    <a:pt x="742" y="3935"/>
                    <a:pt x="789" y="3935"/>
                  </a:cubicBezTo>
                  <a:cubicBezTo>
                    <a:pt x="822" y="3935"/>
                    <a:pt x="855" y="3914"/>
                    <a:pt x="870" y="3862"/>
                  </a:cubicBezTo>
                  <a:cubicBezTo>
                    <a:pt x="906" y="3681"/>
                    <a:pt x="960" y="3482"/>
                    <a:pt x="996" y="3300"/>
                  </a:cubicBezTo>
                  <a:cubicBezTo>
                    <a:pt x="1051" y="3119"/>
                    <a:pt x="1051" y="2920"/>
                    <a:pt x="1268" y="2920"/>
                  </a:cubicBezTo>
                  <a:cubicBezTo>
                    <a:pt x="1413" y="2920"/>
                    <a:pt x="1558" y="2993"/>
                    <a:pt x="1703" y="2993"/>
                  </a:cubicBezTo>
                  <a:cubicBezTo>
                    <a:pt x="1828" y="2993"/>
                    <a:pt x="1975" y="2939"/>
                    <a:pt x="2085" y="2939"/>
                  </a:cubicBezTo>
                  <a:cubicBezTo>
                    <a:pt x="2118" y="2939"/>
                    <a:pt x="2148" y="2944"/>
                    <a:pt x="2173" y="2956"/>
                  </a:cubicBezTo>
                  <a:cubicBezTo>
                    <a:pt x="2318" y="3047"/>
                    <a:pt x="2336" y="3355"/>
                    <a:pt x="2355" y="3536"/>
                  </a:cubicBezTo>
                  <a:cubicBezTo>
                    <a:pt x="2355" y="3590"/>
                    <a:pt x="2355" y="3826"/>
                    <a:pt x="2427" y="3898"/>
                  </a:cubicBezTo>
                  <a:cubicBezTo>
                    <a:pt x="2448" y="3919"/>
                    <a:pt x="2476" y="3928"/>
                    <a:pt x="2502" y="3928"/>
                  </a:cubicBezTo>
                  <a:cubicBezTo>
                    <a:pt x="2521" y="3928"/>
                    <a:pt x="2539" y="3924"/>
                    <a:pt x="2554" y="3916"/>
                  </a:cubicBezTo>
                  <a:cubicBezTo>
                    <a:pt x="2590" y="3916"/>
                    <a:pt x="2626" y="3916"/>
                    <a:pt x="2626" y="3862"/>
                  </a:cubicBezTo>
                  <a:cubicBezTo>
                    <a:pt x="2681" y="3536"/>
                    <a:pt x="2717" y="3192"/>
                    <a:pt x="2735" y="2848"/>
                  </a:cubicBezTo>
                  <a:cubicBezTo>
                    <a:pt x="2771" y="2667"/>
                    <a:pt x="2807" y="2467"/>
                    <a:pt x="2807" y="2268"/>
                  </a:cubicBezTo>
                  <a:cubicBezTo>
                    <a:pt x="2825" y="2304"/>
                    <a:pt x="2862" y="2323"/>
                    <a:pt x="2880" y="2359"/>
                  </a:cubicBezTo>
                  <a:cubicBezTo>
                    <a:pt x="2885" y="2364"/>
                    <a:pt x="2892" y="2366"/>
                    <a:pt x="2900" y="2366"/>
                  </a:cubicBezTo>
                  <a:cubicBezTo>
                    <a:pt x="2923" y="2366"/>
                    <a:pt x="2952" y="2349"/>
                    <a:pt x="2952" y="2323"/>
                  </a:cubicBezTo>
                  <a:cubicBezTo>
                    <a:pt x="2952" y="2232"/>
                    <a:pt x="2880" y="2141"/>
                    <a:pt x="2807" y="2087"/>
                  </a:cubicBezTo>
                  <a:cubicBezTo>
                    <a:pt x="2807" y="2015"/>
                    <a:pt x="2789" y="2015"/>
                    <a:pt x="2789" y="1997"/>
                  </a:cubicBezTo>
                  <a:cubicBezTo>
                    <a:pt x="2789" y="1978"/>
                    <a:pt x="2789" y="1942"/>
                    <a:pt x="2771" y="1942"/>
                  </a:cubicBezTo>
                  <a:cubicBezTo>
                    <a:pt x="2699" y="1797"/>
                    <a:pt x="2608" y="1707"/>
                    <a:pt x="2445" y="1634"/>
                  </a:cubicBezTo>
                  <a:cubicBezTo>
                    <a:pt x="2391" y="1616"/>
                    <a:pt x="2318" y="1580"/>
                    <a:pt x="2228" y="1580"/>
                  </a:cubicBezTo>
                  <a:cubicBezTo>
                    <a:pt x="1974" y="1544"/>
                    <a:pt x="1703" y="1562"/>
                    <a:pt x="1485" y="1435"/>
                  </a:cubicBezTo>
                  <a:cubicBezTo>
                    <a:pt x="1250" y="1272"/>
                    <a:pt x="1449" y="946"/>
                    <a:pt x="1377" y="765"/>
                  </a:cubicBezTo>
                  <a:cubicBezTo>
                    <a:pt x="1401" y="763"/>
                    <a:pt x="1426" y="762"/>
                    <a:pt x="1450" y="762"/>
                  </a:cubicBezTo>
                  <a:cubicBezTo>
                    <a:pt x="1603" y="762"/>
                    <a:pt x="1745" y="806"/>
                    <a:pt x="1902" y="838"/>
                  </a:cubicBezTo>
                  <a:cubicBezTo>
                    <a:pt x="2031" y="1065"/>
                    <a:pt x="2263" y="1263"/>
                    <a:pt x="2518" y="1263"/>
                  </a:cubicBezTo>
                  <a:cubicBezTo>
                    <a:pt x="2548" y="1263"/>
                    <a:pt x="2578" y="1260"/>
                    <a:pt x="2608" y="1254"/>
                  </a:cubicBezTo>
                  <a:cubicBezTo>
                    <a:pt x="2699" y="1218"/>
                    <a:pt x="2644" y="1109"/>
                    <a:pt x="2554" y="1109"/>
                  </a:cubicBezTo>
                  <a:lnTo>
                    <a:pt x="2427" y="1109"/>
                  </a:lnTo>
                  <a:cubicBezTo>
                    <a:pt x="2463" y="1091"/>
                    <a:pt x="2499" y="1073"/>
                    <a:pt x="2518" y="1019"/>
                  </a:cubicBezTo>
                  <a:cubicBezTo>
                    <a:pt x="2518" y="1019"/>
                    <a:pt x="2518" y="1001"/>
                    <a:pt x="2499" y="1001"/>
                  </a:cubicBezTo>
                  <a:cubicBezTo>
                    <a:pt x="2427" y="1019"/>
                    <a:pt x="2336" y="1019"/>
                    <a:pt x="2282" y="1037"/>
                  </a:cubicBezTo>
                  <a:cubicBezTo>
                    <a:pt x="2228" y="1001"/>
                    <a:pt x="2173" y="946"/>
                    <a:pt x="2137" y="910"/>
                  </a:cubicBezTo>
                  <a:lnTo>
                    <a:pt x="2101" y="892"/>
                  </a:lnTo>
                  <a:lnTo>
                    <a:pt x="2101" y="892"/>
                  </a:lnTo>
                  <a:cubicBezTo>
                    <a:pt x="2210" y="910"/>
                    <a:pt x="2264" y="910"/>
                    <a:pt x="2355" y="910"/>
                  </a:cubicBezTo>
                  <a:cubicBezTo>
                    <a:pt x="2445" y="910"/>
                    <a:pt x="2536" y="892"/>
                    <a:pt x="2608" y="856"/>
                  </a:cubicBezTo>
                  <a:cubicBezTo>
                    <a:pt x="2653" y="878"/>
                    <a:pt x="2711" y="891"/>
                    <a:pt x="2766" y="891"/>
                  </a:cubicBezTo>
                  <a:cubicBezTo>
                    <a:pt x="2845" y="891"/>
                    <a:pt x="2920" y="865"/>
                    <a:pt x="2952" y="801"/>
                  </a:cubicBezTo>
                  <a:cubicBezTo>
                    <a:pt x="2952" y="765"/>
                    <a:pt x="2952" y="747"/>
                    <a:pt x="2916" y="747"/>
                  </a:cubicBezTo>
                  <a:cubicBezTo>
                    <a:pt x="2880" y="747"/>
                    <a:pt x="2825" y="765"/>
                    <a:pt x="2789" y="765"/>
                  </a:cubicBezTo>
                  <a:lnTo>
                    <a:pt x="2735" y="765"/>
                  </a:lnTo>
                  <a:cubicBezTo>
                    <a:pt x="2807" y="729"/>
                    <a:pt x="2862" y="675"/>
                    <a:pt x="2898" y="620"/>
                  </a:cubicBezTo>
                  <a:cubicBezTo>
                    <a:pt x="2936" y="569"/>
                    <a:pt x="2902" y="518"/>
                    <a:pt x="2860" y="518"/>
                  </a:cubicBezTo>
                  <a:cubicBezTo>
                    <a:pt x="2842" y="518"/>
                    <a:pt x="2823" y="527"/>
                    <a:pt x="2807" y="548"/>
                  </a:cubicBezTo>
                  <a:cubicBezTo>
                    <a:pt x="2699" y="711"/>
                    <a:pt x="2554" y="747"/>
                    <a:pt x="2409" y="747"/>
                  </a:cubicBezTo>
                  <a:lnTo>
                    <a:pt x="2427" y="729"/>
                  </a:lnTo>
                  <a:cubicBezTo>
                    <a:pt x="2499" y="656"/>
                    <a:pt x="2590" y="530"/>
                    <a:pt x="2590" y="403"/>
                  </a:cubicBezTo>
                  <a:cubicBezTo>
                    <a:pt x="2590" y="381"/>
                    <a:pt x="2562" y="365"/>
                    <a:pt x="2537" y="365"/>
                  </a:cubicBezTo>
                  <a:cubicBezTo>
                    <a:pt x="2521" y="365"/>
                    <a:pt x="2506" y="371"/>
                    <a:pt x="2499" y="385"/>
                  </a:cubicBezTo>
                  <a:cubicBezTo>
                    <a:pt x="2463" y="439"/>
                    <a:pt x="2445" y="494"/>
                    <a:pt x="2427" y="548"/>
                  </a:cubicBezTo>
                  <a:lnTo>
                    <a:pt x="2427" y="403"/>
                  </a:lnTo>
                  <a:cubicBezTo>
                    <a:pt x="2427" y="394"/>
                    <a:pt x="2413" y="389"/>
                    <a:pt x="2400" y="389"/>
                  </a:cubicBezTo>
                  <a:cubicBezTo>
                    <a:pt x="2386" y="389"/>
                    <a:pt x="2373" y="394"/>
                    <a:pt x="2373" y="403"/>
                  </a:cubicBezTo>
                  <a:cubicBezTo>
                    <a:pt x="2355" y="475"/>
                    <a:pt x="2373" y="566"/>
                    <a:pt x="2355" y="638"/>
                  </a:cubicBezTo>
                  <a:cubicBezTo>
                    <a:pt x="2318" y="675"/>
                    <a:pt x="2264" y="711"/>
                    <a:pt x="2228" y="729"/>
                  </a:cubicBezTo>
                  <a:cubicBezTo>
                    <a:pt x="1994" y="690"/>
                    <a:pt x="1751" y="614"/>
                    <a:pt x="1526" y="614"/>
                  </a:cubicBezTo>
                  <a:cubicBezTo>
                    <a:pt x="1436" y="614"/>
                    <a:pt x="1350" y="626"/>
                    <a:pt x="1268" y="656"/>
                  </a:cubicBezTo>
                  <a:cubicBezTo>
                    <a:pt x="1250" y="656"/>
                    <a:pt x="1250" y="638"/>
                    <a:pt x="1232" y="638"/>
                  </a:cubicBezTo>
                  <a:lnTo>
                    <a:pt x="1196" y="638"/>
                  </a:lnTo>
                  <a:cubicBezTo>
                    <a:pt x="1159" y="638"/>
                    <a:pt x="1141" y="638"/>
                    <a:pt x="1087" y="602"/>
                  </a:cubicBezTo>
                  <a:cubicBezTo>
                    <a:pt x="1159" y="548"/>
                    <a:pt x="1250" y="494"/>
                    <a:pt x="1304" y="385"/>
                  </a:cubicBezTo>
                  <a:lnTo>
                    <a:pt x="1304" y="367"/>
                  </a:lnTo>
                  <a:cubicBezTo>
                    <a:pt x="1395" y="294"/>
                    <a:pt x="1449" y="222"/>
                    <a:pt x="1431" y="113"/>
                  </a:cubicBezTo>
                  <a:cubicBezTo>
                    <a:pt x="1431" y="104"/>
                    <a:pt x="1426" y="100"/>
                    <a:pt x="1417" y="100"/>
                  </a:cubicBezTo>
                  <a:cubicBezTo>
                    <a:pt x="1408" y="100"/>
                    <a:pt x="1395" y="104"/>
                    <a:pt x="1377" y="113"/>
                  </a:cubicBezTo>
                  <a:cubicBezTo>
                    <a:pt x="1359" y="149"/>
                    <a:pt x="1340" y="186"/>
                    <a:pt x="1322" y="222"/>
                  </a:cubicBezTo>
                  <a:lnTo>
                    <a:pt x="1322" y="41"/>
                  </a:lnTo>
                  <a:cubicBezTo>
                    <a:pt x="1315" y="12"/>
                    <a:pt x="1293" y="0"/>
                    <a:pt x="1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>
              <a:off x="4010706" y="4188141"/>
              <a:ext cx="2653361" cy="643038"/>
            </a:xfrm>
            <a:custGeom>
              <a:avLst/>
              <a:gdLst/>
              <a:ahLst/>
              <a:cxnLst/>
              <a:rect l="l" t="t" r="r" b="b"/>
              <a:pathLst>
                <a:path w="18907" h="4582" extrusionOk="0">
                  <a:moveTo>
                    <a:pt x="1" y="0"/>
                  </a:moveTo>
                  <a:lnTo>
                    <a:pt x="1" y="4582"/>
                  </a:lnTo>
                  <a:lnTo>
                    <a:pt x="18907" y="4582"/>
                  </a:lnTo>
                  <a:lnTo>
                    <a:pt x="189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>
              <a:off x="4127607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6" y="96"/>
                    <a:pt x="55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43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>
              <a:off x="4320711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3" y="0"/>
                  </a:moveTo>
                  <a:cubicBezTo>
                    <a:pt x="215" y="0"/>
                    <a:pt x="76" y="96"/>
                    <a:pt x="55" y="251"/>
                  </a:cubicBezTo>
                  <a:cubicBezTo>
                    <a:pt x="1" y="1121"/>
                    <a:pt x="1" y="2117"/>
                    <a:pt x="128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6" y="3129"/>
                    <a:pt x="535" y="3079"/>
                    <a:pt x="562" y="2986"/>
                  </a:cubicBezTo>
                  <a:cubicBezTo>
                    <a:pt x="798" y="2099"/>
                    <a:pt x="762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9"/>
            <p:cNvSpPr/>
            <p:nvPr/>
          </p:nvSpPr>
          <p:spPr>
            <a:xfrm>
              <a:off x="451395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2" y="0"/>
                  </a:moveTo>
                  <a:cubicBezTo>
                    <a:pt x="223" y="0"/>
                    <a:pt x="83" y="96"/>
                    <a:pt x="73" y="251"/>
                  </a:cubicBezTo>
                  <a:cubicBezTo>
                    <a:pt x="0" y="1121"/>
                    <a:pt x="0" y="2117"/>
                    <a:pt x="145" y="2986"/>
                  </a:cubicBezTo>
                  <a:cubicBezTo>
                    <a:pt x="163" y="3083"/>
                    <a:pt x="254" y="3129"/>
                    <a:pt x="347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79" y="1066"/>
                    <a:pt x="562" y="179"/>
                  </a:cubicBezTo>
                  <a:cubicBezTo>
                    <a:pt x="538" y="55"/>
                    <a:pt x="448" y="0"/>
                    <a:pt x="3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9"/>
            <p:cNvSpPr/>
            <p:nvPr/>
          </p:nvSpPr>
          <p:spPr>
            <a:xfrm>
              <a:off x="47095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61" y="0"/>
                  </a:moveTo>
                  <a:cubicBezTo>
                    <a:pt x="233" y="0"/>
                    <a:pt x="9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61" y="1066"/>
                    <a:pt x="580" y="179"/>
                  </a:cubicBezTo>
                  <a:cubicBezTo>
                    <a:pt x="549" y="55"/>
                    <a:pt x="458" y="0"/>
                    <a:pt x="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9"/>
            <p:cNvSpPr/>
            <p:nvPr/>
          </p:nvSpPr>
          <p:spPr>
            <a:xfrm>
              <a:off x="4905355" y="4297746"/>
              <a:ext cx="111849" cy="439124"/>
            </a:xfrm>
            <a:custGeom>
              <a:avLst/>
              <a:gdLst/>
              <a:ahLst/>
              <a:cxnLst/>
              <a:rect l="l" t="t" r="r" b="b"/>
              <a:pathLst>
                <a:path w="797" h="3129" extrusionOk="0">
                  <a:moveTo>
                    <a:pt x="344" y="0"/>
                  </a:moveTo>
                  <a:cubicBezTo>
                    <a:pt x="217" y="0"/>
                    <a:pt x="83" y="96"/>
                    <a:pt x="73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0" y="55"/>
                    <a:pt x="439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9"/>
            <p:cNvSpPr/>
            <p:nvPr/>
          </p:nvSpPr>
          <p:spPr>
            <a:xfrm>
              <a:off x="5100985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5" y="0"/>
                  </a:moveTo>
                  <a:cubicBezTo>
                    <a:pt x="224" y="0"/>
                    <a:pt x="83" y="96"/>
                    <a:pt x="73" y="251"/>
                  </a:cubicBezTo>
                  <a:cubicBezTo>
                    <a:pt x="1" y="1121"/>
                    <a:pt x="1" y="2117"/>
                    <a:pt x="145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7" y="2099"/>
                    <a:pt x="761" y="1066"/>
                    <a:pt x="580" y="179"/>
                  </a:cubicBezTo>
                  <a:cubicBezTo>
                    <a:pt x="549" y="55"/>
                    <a:pt x="455" y="0"/>
                    <a:pt x="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9"/>
            <p:cNvSpPr/>
            <p:nvPr/>
          </p:nvSpPr>
          <p:spPr>
            <a:xfrm>
              <a:off x="5296756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2" y="0"/>
                  </a:moveTo>
                  <a:cubicBezTo>
                    <a:pt x="214" y="0"/>
                    <a:pt x="75" y="96"/>
                    <a:pt x="54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7" y="3129"/>
                  </a:cubicBezTo>
                  <a:cubicBezTo>
                    <a:pt x="435" y="3129"/>
                    <a:pt x="534" y="3079"/>
                    <a:pt x="561" y="2986"/>
                  </a:cubicBezTo>
                  <a:cubicBezTo>
                    <a:pt x="779" y="2099"/>
                    <a:pt x="743" y="1066"/>
                    <a:pt x="561" y="179"/>
                  </a:cubicBezTo>
                  <a:cubicBezTo>
                    <a:pt x="530" y="55"/>
                    <a:pt x="439" y="0"/>
                    <a:pt x="3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9"/>
            <p:cNvSpPr/>
            <p:nvPr/>
          </p:nvSpPr>
          <p:spPr>
            <a:xfrm>
              <a:off x="5489860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4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9"/>
            <p:cNvSpPr/>
            <p:nvPr/>
          </p:nvSpPr>
          <p:spPr>
            <a:xfrm>
              <a:off x="5685490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3" y="3083"/>
                    <a:pt x="254" y="3129"/>
                    <a:pt x="349" y="3129"/>
                  </a:cubicBezTo>
                  <a:cubicBezTo>
                    <a:pt x="449" y="3129"/>
                    <a:pt x="552" y="3079"/>
                    <a:pt x="580" y="2986"/>
                  </a:cubicBezTo>
                  <a:cubicBezTo>
                    <a:pt x="798" y="2099"/>
                    <a:pt x="743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9"/>
            <p:cNvSpPr/>
            <p:nvPr/>
          </p:nvSpPr>
          <p:spPr>
            <a:xfrm>
              <a:off x="5881260" y="4297746"/>
              <a:ext cx="109323" cy="439124"/>
            </a:xfrm>
            <a:custGeom>
              <a:avLst/>
              <a:gdLst/>
              <a:ahLst/>
              <a:cxnLst/>
              <a:rect l="l" t="t" r="r" b="b"/>
              <a:pathLst>
                <a:path w="779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53" y="3083"/>
                    <a:pt x="245" y="3129"/>
                    <a:pt x="338" y="3129"/>
                  </a:cubicBezTo>
                  <a:cubicBezTo>
                    <a:pt x="435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39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9"/>
            <p:cNvSpPr/>
            <p:nvPr/>
          </p:nvSpPr>
          <p:spPr>
            <a:xfrm>
              <a:off x="607436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44" y="0"/>
                  </a:moveTo>
                  <a:cubicBezTo>
                    <a:pt x="218" y="0"/>
                    <a:pt x="83" y="96"/>
                    <a:pt x="73" y="251"/>
                  </a:cubicBezTo>
                  <a:cubicBezTo>
                    <a:pt x="1" y="1121"/>
                    <a:pt x="1" y="2117"/>
                    <a:pt x="127" y="2986"/>
                  </a:cubicBezTo>
                  <a:cubicBezTo>
                    <a:pt x="154" y="3083"/>
                    <a:pt x="249" y="3129"/>
                    <a:pt x="344" y="3129"/>
                  </a:cubicBezTo>
                  <a:cubicBezTo>
                    <a:pt x="444" y="3129"/>
                    <a:pt x="543" y="3079"/>
                    <a:pt x="562" y="2986"/>
                  </a:cubicBezTo>
                  <a:cubicBezTo>
                    <a:pt x="797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9"/>
            <p:cNvSpPr/>
            <p:nvPr/>
          </p:nvSpPr>
          <p:spPr>
            <a:xfrm>
              <a:off x="6269994" y="4297746"/>
              <a:ext cx="111989" cy="439124"/>
            </a:xfrm>
            <a:custGeom>
              <a:avLst/>
              <a:gdLst/>
              <a:ahLst/>
              <a:cxnLst/>
              <a:rect l="l" t="t" r="r" b="b"/>
              <a:pathLst>
                <a:path w="798" h="3129" extrusionOk="0">
                  <a:moveTo>
                    <a:pt x="356" y="0"/>
                  </a:moveTo>
                  <a:cubicBezTo>
                    <a:pt x="224" y="0"/>
                    <a:pt x="84" y="96"/>
                    <a:pt x="73" y="251"/>
                  </a:cubicBezTo>
                  <a:cubicBezTo>
                    <a:pt x="1" y="1121"/>
                    <a:pt x="1" y="2117"/>
                    <a:pt x="146" y="2986"/>
                  </a:cubicBezTo>
                  <a:cubicBezTo>
                    <a:pt x="164" y="3083"/>
                    <a:pt x="255" y="3129"/>
                    <a:pt x="349" y="3129"/>
                  </a:cubicBezTo>
                  <a:cubicBezTo>
                    <a:pt x="449" y="3129"/>
                    <a:pt x="553" y="3079"/>
                    <a:pt x="580" y="2986"/>
                  </a:cubicBezTo>
                  <a:cubicBezTo>
                    <a:pt x="798" y="2099"/>
                    <a:pt x="762" y="1066"/>
                    <a:pt x="580" y="179"/>
                  </a:cubicBezTo>
                  <a:cubicBezTo>
                    <a:pt x="549" y="55"/>
                    <a:pt x="455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9"/>
            <p:cNvSpPr/>
            <p:nvPr/>
          </p:nvSpPr>
          <p:spPr>
            <a:xfrm>
              <a:off x="6465764" y="4297746"/>
              <a:ext cx="109463" cy="439124"/>
            </a:xfrm>
            <a:custGeom>
              <a:avLst/>
              <a:gdLst/>
              <a:ahLst/>
              <a:cxnLst/>
              <a:rect l="l" t="t" r="r" b="b"/>
              <a:pathLst>
                <a:path w="780" h="3129" extrusionOk="0">
                  <a:moveTo>
                    <a:pt x="343" y="0"/>
                  </a:moveTo>
                  <a:cubicBezTo>
                    <a:pt x="214" y="0"/>
                    <a:pt x="75" y="96"/>
                    <a:pt x="55" y="251"/>
                  </a:cubicBezTo>
                  <a:cubicBezTo>
                    <a:pt x="0" y="1121"/>
                    <a:pt x="0" y="2117"/>
                    <a:pt x="127" y="2986"/>
                  </a:cubicBezTo>
                  <a:cubicBezTo>
                    <a:pt x="145" y="3083"/>
                    <a:pt x="236" y="3129"/>
                    <a:pt x="331" y="3129"/>
                  </a:cubicBezTo>
                  <a:cubicBezTo>
                    <a:pt x="430" y="3129"/>
                    <a:pt x="534" y="3079"/>
                    <a:pt x="562" y="2986"/>
                  </a:cubicBezTo>
                  <a:cubicBezTo>
                    <a:pt x="779" y="2099"/>
                    <a:pt x="761" y="1066"/>
                    <a:pt x="562" y="179"/>
                  </a:cubicBezTo>
                  <a:cubicBezTo>
                    <a:pt x="531" y="55"/>
                    <a:pt x="440" y="0"/>
                    <a:pt x="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4208" y="3111895"/>
            <a:ext cx="1528328" cy="354300"/>
          </a:xfrm>
        </p:spPr>
        <p:txBody>
          <a:bodyPr/>
          <a:lstStyle/>
          <a:p>
            <a:r>
              <a:rPr lang="vi-VN" dirty="0"/>
              <a:t>TRANG 69</a:t>
            </a:r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6;p54"/>
          <p:cNvSpPr txBox="1">
            <a:spLocks noGrp="1"/>
          </p:cNvSpPr>
          <p:nvPr>
            <p:ph type="title"/>
          </p:nvPr>
        </p:nvSpPr>
        <p:spPr>
          <a:xfrm>
            <a:off x="684926" y="11308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6699" y="2193998"/>
            <a:ext cx="7100455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nhà ôn lại bảng chia 9. Thực hiện các phép tính chia có số chia là 9.</a:t>
            </a:r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1800" dirty="0">
                <a:latin typeface="Cambria" panose="02040503050406030204" pitchFamily="18" charset="0"/>
                <a:ea typeface="Cambria" panose="02040503050406030204" pitchFamily="18" charset="0"/>
              </a:rPr>
              <a:t>Tìm hiểu về tổng các chữ số trong mỗi SBC của bảng chia 9 để tìm ra điểm đặc biệt của chúng.</a:t>
            </a:r>
            <a:endParaRPr lang="vi-V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Chuẩn bị bài sau: Chia số có hai chữ số cho số có một chữ số.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8570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7" name="Google Shape;3517;p73"/>
          <p:cNvGrpSpPr/>
          <p:nvPr/>
        </p:nvGrpSpPr>
        <p:grpSpPr>
          <a:xfrm>
            <a:off x="999503" y="1865253"/>
            <a:ext cx="1071350" cy="2734162"/>
            <a:chOff x="5476247" y="-284918"/>
            <a:chExt cx="734053" cy="1873356"/>
          </a:xfrm>
        </p:grpSpPr>
        <p:sp>
          <p:nvSpPr>
            <p:cNvPr id="3518" name="Google Shape;3518;p73"/>
            <p:cNvSpPr/>
            <p:nvPr/>
          </p:nvSpPr>
          <p:spPr>
            <a:xfrm>
              <a:off x="5476247" y="-284918"/>
              <a:ext cx="734053" cy="1481461"/>
            </a:xfrm>
            <a:custGeom>
              <a:avLst/>
              <a:gdLst/>
              <a:ahLst/>
              <a:cxnLst/>
              <a:rect l="l" t="t" r="r" b="b"/>
              <a:pathLst>
                <a:path w="3188" h="6434" extrusionOk="0">
                  <a:moveTo>
                    <a:pt x="1768" y="0"/>
                  </a:moveTo>
                  <a:cubicBezTo>
                    <a:pt x="1629" y="0"/>
                    <a:pt x="1484" y="122"/>
                    <a:pt x="1413" y="294"/>
                  </a:cubicBezTo>
                  <a:cubicBezTo>
                    <a:pt x="1232" y="711"/>
                    <a:pt x="1141" y="1200"/>
                    <a:pt x="1014" y="1634"/>
                  </a:cubicBezTo>
                  <a:cubicBezTo>
                    <a:pt x="688" y="2630"/>
                    <a:pt x="417" y="3626"/>
                    <a:pt x="181" y="4640"/>
                  </a:cubicBezTo>
                  <a:cubicBezTo>
                    <a:pt x="127" y="4930"/>
                    <a:pt x="54" y="5238"/>
                    <a:pt x="18" y="5528"/>
                  </a:cubicBezTo>
                  <a:cubicBezTo>
                    <a:pt x="0" y="5709"/>
                    <a:pt x="18" y="5908"/>
                    <a:pt x="109" y="6053"/>
                  </a:cubicBezTo>
                  <a:cubicBezTo>
                    <a:pt x="272" y="6325"/>
                    <a:pt x="634" y="6379"/>
                    <a:pt x="960" y="6415"/>
                  </a:cubicBezTo>
                  <a:cubicBezTo>
                    <a:pt x="1117" y="6427"/>
                    <a:pt x="1276" y="6433"/>
                    <a:pt x="1436" y="6433"/>
                  </a:cubicBezTo>
                  <a:cubicBezTo>
                    <a:pt x="1757" y="6433"/>
                    <a:pt x="2083" y="6409"/>
                    <a:pt x="2409" y="6361"/>
                  </a:cubicBezTo>
                  <a:cubicBezTo>
                    <a:pt x="2572" y="6343"/>
                    <a:pt x="2716" y="6325"/>
                    <a:pt x="2861" y="6234"/>
                  </a:cubicBezTo>
                  <a:cubicBezTo>
                    <a:pt x="3042" y="6107"/>
                    <a:pt x="3151" y="5890"/>
                    <a:pt x="3169" y="5691"/>
                  </a:cubicBezTo>
                  <a:cubicBezTo>
                    <a:pt x="3187" y="5455"/>
                    <a:pt x="3169" y="5256"/>
                    <a:pt x="3151" y="5021"/>
                  </a:cubicBezTo>
                  <a:cubicBezTo>
                    <a:pt x="2916" y="3391"/>
                    <a:pt x="2535" y="1815"/>
                    <a:pt x="2046" y="258"/>
                  </a:cubicBezTo>
                  <a:cubicBezTo>
                    <a:pt x="1983" y="75"/>
                    <a:pt x="1877" y="0"/>
                    <a:pt x="1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73"/>
            <p:cNvSpPr/>
            <p:nvPr/>
          </p:nvSpPr>
          <p:spPr>
            <a:xfrm>
              <a:off x="5809656" y="245591"/>
              <a:ext cx="54570" cy="1342847"/>
            </a:xfrm>
            <a:custGeom>
              <a:avLst/>
              <a:gdLst/>
              <a:ahLst/>
              <a:cxnLst/>
              <a:rect l="l" t="t" r="r" b="b"/>
              <a:pathLst>
                <a:path w="237" h="5832" fill="none" extrusionOk="0">
                  <a:moveTo>
                    <a:pt x="236" y="0"/>
                  </a:moveTo>
                  <a:cubicBezTo>
                    <a:pt x="218" y="1956"/>
                    <a:pt x="146" y="3876"/>
                    <a:pt x="1" y="583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73"/>
            <p:cNvSpPr/>
            <p:nvPr/>
          </p:nvSpPr>
          <p:spPr>
            <a:xfrm>
              <a:off x="5847188" y="783467"/>
              <a:ext cx="171310" cy="187888"/>
            </a:xfrm>
            <a:custGeom>
              <a:avLst/>
              <a:gdLst/>
              <a:ahLst/>
              <a:cxnLst/>
              <a:rect l="l" t="t" r="r" b="b"/>
              <a:pathLst>
                <a:path w="744" h="816" fill="none" extrusionOk="0">
                  <a:moveTo>
                    <a:pt x="1" y="815"/>
                  </a:moveTo>
                  <a:cubicBezTo>
                    <a:pt x="291" y="598"/>
                    <a:pt x="544" y="326"/>
                    <a:pt x="74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73"/>
            <p:cNvSpPr/>
            <p:nvPr/>
          </p:nvSpPr>
          <p:spPr>
            <a:xfrm>
              <a:off x="5859852" y="554133"/>
              <a:ext cx="137692" cy="146212"/>
            </a:xfrm>
            <a:custGeom>
              <a:avLst/>
              <a:gdLst/>
              <a:ahLst/>
              <a:cxnLst/>
              <a:rect l="l" t="t" r="r" b="b"/>
              <a:pathLst>
                <a:path w="598" h="635" fill="none" extrusionOk="0">
                  <a:moveTo>
                    <a:pt x="0" y="634"/>
                  </a:moveTo>
                  <a:cubicBezTo>
                    <a:pt x="217" y="453"/>
                    <a:pt x="417" y="254"/>
                    <a:pt x="59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73"/>
            <p:cNvSpPr/>
            <p:nvPr/>
          </p:nvSpPr>
          <p:spPr>
            <a:xfrm>
              <a:off x="5868141" y="399862"/>
              <a:ext cx="87727" cy="87727"/>
            </a:xfrm>
            <a:custGeom>
              <a:avLst/>
              <a:gdLst/>
              <a:ahLst/>
              <a:cxnLst/>
              <a:rect l="l" t="t" r="r" b="b"/>
              <a:pathLst>
                <a:path w="381" h="381" fill="none" extrusionOk="0">
                  <a:moveTo>
                    <a:pt x="0" y="381"/>
                  </a:moveTo>
                  <a:cubicBezTo>
                    <a:pt x="145" y="272"/>
                    <a:pt x="272" y="127"/>
                    <a:pt x="38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73"/>
            <p:cNvSpPr/>
            <p:nvPr/>
          </p:nvSpPr>
          <p:spPr>
            <a:xfrm>
              <a:off x="5638807" y="758369"/>
              <a:ext cx="204466" cy="233709"/>
            </a:xfrm>
            <a:custGeom>
              <a:avLst/>
              <a:gdLst/>
              <a:ahLst/>
              <a:cxnLst/>
              <a:rect l="l" t="t" r="r" b="b"/>
              <a:pathLst>
                <a:path w="888" h="1015" fill="none" extrusionOk="0">
                  <a:moveTo>
                    <a:pt x="0" y="1"/>
                  </a:moveTo>
                  <a:cubicBezTo>
                    <a:pt x="236" y="399"/>
                    <a:pt x="526" y="725"/>
                    <a:pt x="888" y="10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73"/>
            <p:cNvSpPr/>
            <p:nvPr/>
          </p:nvSpPr>
          <p:spPr>
            <a:xfrm>
              <a:off x="5705581" y="554133"/>
              <a:ext cx="162790" cy="142067"/>
            </a:xfrm>
            <a:custGeom>
              <a:avLst/>
              <a:gdLst/>
              <a:ahLst/>
              <a:cxnLst/>
              <a:rect l="l" t="t" r="r" b="b"/>
              <a:pathLst>
                <a:path w="707" h="617" fill="none" extrusionOk="0">
                  <a:moveTo>
                    <a:pt x="0" y="0"/>
                  </a:moveTo>
                  <a:cubicBezTo>
                    <a:pt x="181" y="272"/>
                    <a:pt x="417" y="471"/>
                    <a:pt x="706" y="61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73"/>
            <p:cNvSpPr/>
            <p:nvPr/>
          </p:nvSpPr>
          <p:spPr>
            <a:xfrm>
              <a:off x="5738738" y="404006"/>
              <a:ext cx="104536" cy="104536"/>
            </a:xfrm>
            <a:custGeom>
              <a:avLst/>
              <a:gdLst/>
              <a:ahLst/>
              <a:cxnLst/>
              <a:rect l="l" t="t" r="r" b="b"/>
              <a:pathLst>
                <a:path w="454" h="454" fill="none" extrusionOk="0">
                  <a:moveTo>
                    <a:pt x="1" y="0"/>
                  </a:moveTo>
                  <a:cubicBezTo>
                    <a:pt x="128" y="163"/>
                    <a:pt x="291" y="308"/>
                    <a:pt x="454" y="4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6" name="Google Shape;3526;p73"/>
          <p:cNvSpPr txBox="1">
            <a:spLocks noGrp="1"/>
          </p:cNvSpPr>
          <p:nvPr>
            <p:ph type="ctrTitle"/>
          </p:nvPr>
        </p:nvSpPr>
        <p:spPr>
          <a:xfrm>
            <a:off x="2759393" y="1630476"/>
            <a:ext cx="6095802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/>
              <a:t>Chào tạm biệt</a:t>
            </a:r>
            <a:r>
              <a:rPr lang="en" sz="5400" dirty="0"/>
              <a:t>!</a:t>
            </a:r>
            <a:endParaRPr sz="5400" dirty="0"/>
          </a:p>
        </p:txBody>
      </p:sp>
      <p:grpSp>
        <p:nvGrpSpPr>
          <p:cNvPr id="3529" name="Google Shape;3529;p73"/>
          <p:cNvGrpSpPr/>
          <p:nvPr/>
        </p:nvGrpSpPr>
        <p:grpSpPr>
          <a:xfrm>
            <a:off x="1861225" y="2226900"/>
            <a:ext cx="1071356" cy="2372532"/>
            <a:chOff x="6718975" y="1196550"/>
            <a:chExt cx="1071356" cy="2372532"/>
          </a:xfrm>
        </p:grpSpPr>
        <p:sp>
          <p:nvSpPr>
            <p:cNvPr id="3530" name="Google Shape;3530;p73"/>
            <p:cNvSpPr/>
            <p:nvPr/>
          </p:nvSpPr>
          <p:spPr>
            <a:xfrm>
              <a:off x="6718975" y="1196550"/>
              <a:ext cx="1071356" cy="1887804"/>
            </a:xfrm>
            <a:custGeom>
              <a:avLst/>
              <a:gdLst/>
              <a:ahLst/>
              <a:cxnLst/>
              <a:rect l="l" t="t" r="r" b="b"/>
              <a:pathLst>
                <a:path w="3459" h="6095" extrusionOk="0">
                  <a:moveTo>
                    <a:pt x="1738" y="1"/>
                  </a:moveTo>
                  <a:cubicBezTo>
                    <a:pt x="1624" y="1"/>
                    <a:pt x="1508" y="33"/>
                    <a:pt x="1395" y="107"/>
                  </a:cubicBezTo>
                  <a:cubicBezTo>
                    <a:pt x="887" y="452"/>
                    <a:pt x="580" y="1266"/>
                    <a:pt x="398" y="1792"/>
                  </a:cubicBezTo>
                  <a:cubicBezTo>
                    <a:pt x="127" y="2552"/>
                    <a:pt x="0" y="3349"/>
                    <a:pt x="0" y="4164"/>
                  </a:cubicBezTo>
                  <a:cubicBezTo>
                    <a:pt x="0" y="4490"/>
                    <a:pt x="36" y="4780"/>
                    <a:pt x="145" y="5069"/>
                  </a:cubicBezTo>
                  <a:cubicBezTo>
                    <a:pt x="308" y="5504"/>
                    <a:pt x="652" y="5848"/>
                    <a:pt x="1069" y="5993"/>
                  </a:cubicBezTo>
                  <a:cubicBezTo>
                    <a:pt x="1250" y="6061"/>
                    <a:pt x="1437" y="6094"/>
                    <a:pt x="1625" y="6094"/>
                  </a:cubicBezTo>
                  <a:cubicBezTo>
                    <a:pt x="1886" y="6094"/>
                    <a:pt x="2148" y="6029"/>
                    <a:pt x="2391" y="5903"/>
                  </a:cubicBezTo>
                  <a:cubicBezTo>
                    <a:pt x="2843" y="5667"/>
                    <a:pt x="3133" y="5214"/>
                    <a:pt x="3296" y="4725"/>
                  </a:cubicBezTo>
                  <a:cubicBezTo>
                    <a:pt x="3459" y="4255"/>
                    <a:pt x="3459" y="3729"/>
                    <a:pt x="3423" y="3222"/>
                  </a:cubicBezTo>
                  <a:cubicBezTo>
                    <a:pt x="3387" y="2425"/>
                    <a:pt x="3242" y="1611"/>
                    <a:pt x="2861" y="904"/>
                  </a:cubicBezTo>
                  <a:cubicBezTo>
                    <a:pt x="2658" y="540"/>
                    <a:pt x="2208" y="1"/>
                    <a:pt x="1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3"/>
            <p:cNvSpPr/>
            <p:nvPr/>
          </p:nvSpPr>
          <p:spPr>
            <a:xfrm>
              <a:off x="7206804" y="1723401"/>
              <a:ext cx="28495" cy="1845681"/>
            </a:xfrm>
            <a:custGeom>
              <a:avLst/>
              <a:gdLst/>
              <a:ahLst/>
              <a:cxnLst/>
              <a:rect l="l" t="t" r="r" b="b"/>
              <a:pathLst>
                <a:path w="92" h="5959" fill="none" extrusionOk="0">
                  <a:moveTo>
                    <a:pt x="91" y="0"/>
                  </a:moveTo>
                  <a:cubicBezTo>
                    <a:pt x="73" y="1992"/>
                    <a:pt x="37" y="3966"/>
                    <a:pt x="1" y="59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3"/>
            <p:cNvSpPr/>
            <p:nvPr/>
          </p:nvSpPr>
          <p:spPr>
            <a:xfrm>
              <a:off x="7234989" y="2592813"/>
              <a:ext cx="252740" cy="258315"/>
            </a:xfrm>
            <a:custGeom>
              <a:avLst/>
              <a:gdLst/>
              <a:ahLst/>
              <a:cxnLst/>
              <a:rect l="l" t="t" r="r" b="b"/>
              <a:pathLst>
                <a:path w="816" h="834" fill="none" extrusionOk="0">
                  <a:moveTo>
                    <a:pt x="0" y="833"/>
                  </a:moveTo>
                  <a:cubicBezTo>
                    <a:pt x="254" y="616"/>
                    <a:pt x="525" y="308"/>
                    <a:pt x="743" y="91"/>
                  </a:cubicBezTo>
                  <a:cubicBezTo>
                    <a:pt x="761" y="54"/>
                    <a:pt x="797" y="36"/>
                    <a:pt x="81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3"/>
            <p:cNvSpPr/>
            <p:nvPr/>
          </p:nvSpPr>
          <p:spPr>
            <a:xfrm>
              <a:off x="7234989" y="2227951"/>
              <a:ext cx="218979" cy="219289"/>
            </a:xfrm>
            <a:custGeom>
              <a:avLst/>
              <a:gdLst/>
              <a:ahLst/>
              <a:cxnLst/>
              <a:rect l="l" t="t" r="r" b="b"/>
              <a:pathLst>
                <a:path w="707" h="708" fill="none" extrusionOk="0">
                  <a:moveTo>
                    <a:pt x="0" y="707"/>
                  </a:moveTo>
                  <a:cubicBezTo>
                    <a:pt x="254" y="490"/>
                    <a:pt x="471" y="255"/>
                    <a:pt x="70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3"/>
            <p:cNvSpPr/>
            <p:nvPr/>
          </p:nvSpPr>
          <p:spPr>
            <a:xfrm>
              <a:off x="7246140" y="1964371"/>
              <a:ext cx="168493" cy="151768"/>
            </a:xfrm>
            <a:custGeom>
              <a:avLst/>
              <a:gdLst/>
              <a:ahLst/>
              <a:cxnLst/>
              <a:rect l="l" t="t" r="r" b="b"/>
              <a:pathLst>
                <a:path w="544" h="490" fill="none" extrusionOk="0">
                  <a:moveTo>
                    <a:pt x="0" y="490"/>
                  </a:moveTo>
                  <a:lnTo>
                    <a:pt x="5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3"/>
            <p:cNvSpPr/>
            <p:nvPr/>
          </p:nvSpPr>
          <p:spPr>
            <a:xfrm>
              <a:off x="6993708" y="2211226"/>
              <a:ext cx="224554" cy="263890"/>
            </a:xfrm>
            <a:custGeom>
              <a:avLst/>
              <a:gdLst/>
              <a:ahLst/>
              <a:cxnLst/>
              <a:rect l="l" t="t" r="r" b="b"/>
              <a:pathLst>
                <a:path w="725" h="852" fill="none" extrusionOk="0">
                  <a:moveTo>
                    <a:pt x="0" y="1"/>
                  </a:moveTo>
                  <a:cubicBezTo>
                    <a:pt x="182" y="345"/>
                    <a:pt x="435" y="616"/>
                    <a:pt x="725" y="8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3"/>
            <p:cNvSpPr/>
            <p:nvPr/>
          </p:nvSpPr>
          <p:spPr>
            <a:xfrm>
              <a:off x="7072070" y="1897159"/>
              <a:ext cx="174378" cy="202254"/>
            </a:xfrm>
            <a:custGeom>
              <a:avLst/>
              <a:gdLst/>
              <a:ahLst/>
              <a:cxnLst/>
              <a:rect l="l" t="t" r="r" b="b"/>
              <a:pathLst>
                <a:path w="563" h="653" fill="none" extrusionOk="0">
                  <a:moveTo>
                    <a:pt x="1" y="1"/>
                  </a:moveTo>
                  <a:cubicBezTo>
                    <a:pt x="19" y="19"/>
                    <a:pt x="55" y="73"/>
                    <a:pt x="73" y="91"/>
                  </a:cubicBezTo>
                  <a:cubicBezTo>
                    <a:pt x="218" y="272"/>
                    <a:pt x="399" y="453"/>
                    <a:pt x="562" y="6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3"/>
            <p:cNvSpPr/>
            <p:nvPr/>
          </p:nvSpPr>
          <p:spPr>
            <a:xfrm>
              <a:off x="6976982" y="2603964"/>
              <a:ext cx="241280" cy="247165"/>
            </a:xfrm>
            <a:custGeom>
              <a:avLst/>
              <a:gdLst/>
              <a:ahLst/>
              <a:cxnLst/>
              <a:rect l="l" t="t" r="r" b="b"/>
              <a:pathLst>
                <a:path w="779" h="798" fill="none" extrusionOk="0">
                  <a:moveTo>
                    <a:pt x="0" y="0"/>
                  </a:moveTo>
                  <a:cubicBezTo>
                    <a:pt x="217" y="326"/>
                    <a:pt x="471" y="580"/>
                    <a:pt x="779" y="79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9" name="Google Shape;3559;p73"/>
          <p:cNvGrpSpPr/>
          <p:nvPr/>
        </p:nvGrpSpPr>
        <p:grpSpPr>
          <a:xfrm>
            <a:off x="760794" y="899003"/>
            <a:ext cx="2620496" cy="1327905"/>
            <a:chOff x="5592591" y="589463"/>
            <a:chExt cx="2838185" cy="1438217"/>
          </a:xfrm>
        </p:grpSpPr>
        <p:sp>
          <p:nvSpPr>
            <p:cNvPr id="3560" name="Google Shape;3560;p73"/>
            <p:cNvSpPr/>
            <p:nvPr/>
          </p:nvSpPr>
          <p:spPr>
            <a:xfrm>
              <a:off x="5592591" y="589463"/>
              <a:ext cx="2717539" cy="1438217"/>
            </a:xfrm>
            <a:custGeom>
              <a:avLst/>
              <a:gdLst/>
              <a:ahLst/>
              <a:cxnLst/>
              <a:rect l="l" t="t" r="r" b="b"/>
              <a:pathLst>
                <a:path w="26937" h="14256" extrusionOk="0">
                  <a:moveTo>
                    <a:pt x="6906" y="1"/>
                  </a:moveTo>
                  <a:cubicBezTo>
                    <a:pt x="6817" y="1"/>
                    <a:pt x="6727" y="44"/>
                    <a:pt x="6691" y="145"/>
                  </a:cubicBezTo>
                  <a:cubicBezTo>
                    <a:pt x="6220" y="1322"/>
                    <a:pt x="5279" y="2228"/>
                    <a:pt x="4101" y="2662"/>
                  </a:cubicBezTo>
                  <a:cubicBezTo>
                    <a:pt x="4047" y="2680"/>
                    <a:pt x="4029" y="2698"/>
                    <a:pt x="4011" y="2717"/>
                  </a:cubicBezTo>
                  <a:cubicBezTo>
                    <a:pt x="3771" y="2730"/>
                    <a:pt x="3532" y="2737"/>
                    <a:pt x="3292" y="2737"/>
                  </a:cubicBezTo>
                  <a:cubicBezTo>
                    <a:pt x="2554" y="2737"/>
                    <a:pt x="1815" y="2672"/>
                    <a:pt x="1077" y="2535"/>
                  </a:cubicBezTo>
                  <a:lnTo>
                    <a:pt x="1041" y="2535"/>
                  </a:lnTo>
                  <a:cubicBezTo>
                    <a:pt x="860" y="2391"/>
                    <a:pt x="643" y="2246"/>
                    <a:pt x="461" y="2083"/>
                  </a:cubicBezTo>
                  <a:cubicBezTo>
                    <a:pt x="419" y="2044"/>
                    <a:pt x="371" y="2028"/>
                    <a:pt x="325" y="2028"/>
                  </a:cubicBezTo>
                  <a:cubicBezTo>
                    <a:pt x="155" y="2028"/>
                    <a:pt x="1" y="2248"/>
                    <a:pt x="172" y="2391"/>
                  </a:cubicBezTo>
                  <a:cubicBezTo>
                    <a:pt x="787" y="2934"/>
                    <a:pt x="1476" y="3405"/>
                    <a:pt x="2164" y="3857"/>
                  </a:cubicBezTo>
                  <a:cubicBezTo>
                    <a:pt x="2164" y="3894"/>
                    <a:pt x="2182" y="3948"/>
                    <a:pt x="2236" y="3966"/>
                  </a:cubicBezTo>
                  <a:cubicBezTo>
                    <a:pt x="2490" y="4165"/>
                    <a:pt x="2671" y="4491"/>
                    <a:pt x="2798" y="4854"/>
                  </a:cubicBezTo>
                  <a:cubicBezTo>
                    <a:pt x="2761" y="4890"/>
                    <a:pt x="2725" y="4962"/>
                    <a:pt x="2761" y="5035"/>
                  </a:cubicBezTo>
                  <a:cubicBezTo>
                    <a:pt x="2961" y="6302"/>
                    <a:pt x="2417" y="7425"/>
                    <a:pt x="1802" y="8494"/>
                  </a:cubicBezTo>
                  <a:cubicBezTo>
                    <a:pt x="1713" y="8671"/>
                    <a:pt x="1864" y="8822"/>
                    <a:pt x="2006" y="8822"/>
                  </a:cubicBezTo>
                  <a:cubicBezTo>
                    <a:pt x="2066" y="8822"/>
                    <a:pt x="2126" y="8794"/>
                    <a:pt x="2164" y="8729"/>
                  </a:cubicBezTo>
                  <a:cubicBezTo>
                    <a:pt x="2580" y="7968"/>
                    <a:pt x="2942" y="7226"/>
                    <a:pt x="3124" y="6429"/>
                  </a:cubicBezTo>
                  <a:cubicBezTo>
                    <a:pt x="3124" y="6556"/>
                    <a:pt x="3142" y="6646"/>
                    <a:pt x="3142" y="6755"/>
                  </a:cubicBezTo>
                  <a:cubicBezTo>
                    <a:pt x="3214" y="7570"/>
                    <a:pt x="3160" y="8385"/>
                    <a:pt x="3087" y="9200"/>
                  </a:cubicBezTo>
                  <a:cubicBezTo>
                    <a:pt x="3078" y="9336"/>
                    <a:pt x="3182" y="9404"/>
                    <a:pt x="3291" y="9404"/>
                  </a:cubicBezTo>
                  <a:cubicBezTo>
                    <a:pt x="3400" y="9404"/>
                    <a:pt x="3513" y="9336"/>
                    <a:pt x="3522" y="9200"/>
                  </a:cubicBezTo>
                  <a:cubicBezTo>
                    <a:pt x="3612" y="8131"/>
                    <a:pt x="3667" y="7063"/>
                    <a:pt x="3504" y="6031"/>
                  </a:cubicBezTo>
                  <a:cubicBezTo>
                    <a:pt x="3431" y="5560"/>
                    <a:pt x="3305" y="4926"/>
                    <a:pt x="3069" y="4401"/>
                  </a:cubicBezTo>
                  <a:lnTo>
                    <a:pt x="3069" y="4401"/>
                  </a:lnTo>
                  <a:cubicBezTo>
                    <a:pt x="5260" y="5614"/>
                    <a:pt x="7778" y="6465"/>
                    <a:pt x="10186" y="7099"/>
                  </a:cubicBezTo>
                  <a:cubicBezTo>
                    <a:pt x="10639" y="7371"/>
                    <a:pt x="11056" y="7697"/>
                    <a:pt x="11400" y="8095"/>
                  </a:cubicBezTo>
                  <a:lnTo>
                    <a:pt x="11400" y="8204"/>
                  </a:lnTo>
                  <a:cubicBezTo>
                    <a:pt x="11635" y="8819"/>
                    <a:pt x="11671" y="9453"/>
                    <a:pt x="11544" y="10087"/>
                  </a:cubicBezTo>
                  <a:cubicBezTo>
                    <a:pt x="11501" y="10249"/>
                    <a:pt x="11638" y="10353"/>
                    <a:pt x="11764" y="10353"/>
                  </a:cubicBezTo>
                  <a:cubicBezTo>
                    <a:pt x="11849" y="10353"/>
                    <a:pt x="11928" y="10305"/>
                    <a:pt x="11943" y="10196"/>
                  </a:cubicBezTo>
                  <a:cubicBezTo>
                    <a:pt x="12033" y="9743"/>
                    <a:pt x="12052" y="9290"/>
                    <a:pt x="11997" y="8838"/>
                  </a:cubicBezTo>
                  <a:lnTo>
                    <a:pt x="11997" y="8838"/>
                  </a:lnTo>
                  <a:cubicBezTo>
                    <a:pt x="12486" y="9562"/>
                    <a:pt x="12812" y="10413"/>
                    <a:pt x="12921" y="11319"/>
                  </a:cubicBezTo>
                  <a:cubicBezTo>
                    <a:pt x="12935" y="11428"/>
                    <a:pt x="13012" y="11476"/>
                    <a:pt x="13095" y="11476"/>
                  </a:cubicBezTo>
                  <a:cubicBezTo>
                    <a:pt x="13217" y="11476"/>
                    <a:pt x="13352" y="11372"/>
                    <a:pt x="13319" y="11210"/>
                  </a:cubicBezTo>
                  <a:cubicBezTo>
                    <a:pt x="13229" y="10540"/>
                    <a:pt x="13029" y="9906"/>
                    <a:pt x="12758" y="9308"/>
                  </a:cubicBezTo>
                  <a:lnTo>
                    <a:pt x="12758" y="9308"/>
                  </a:lnTo>
                  <a:cubicBezTo>
                    <a:pt x="13102" y="9508"/>
                    <a:pt x="13464" y="9653"/>
                    <a:pt x="13844" y="9743"/>
                  </a:cubicBezTo>
                  <a:cubicBezTo>
                    <a:pt x="13865" y="9749"/>
                    <a:pt x="13885" y="9751"/>
                    <a:pt x="13904" y="9751"/>
                  </a:cubicBezTo>
                  <a:cubicBezTo>
                    <a:pt x="14130" y="9751"/>
                    <a:pt x="14204" y="9377"/>
                    <a:pt x="13953" y="9327"/>
                  </a:cubicBezTo>
                  <a:cubicBezTo>
                    <a:pt x="13355" y="9200"/>
                    <a:pt x="12830" y="8928"/>
                    <a:pt x="12359" y="8512"/>
                  </a:cubicBezTo>
                  <a:cubicBezTo>
                    <a:pt x="12305" y="8475"/>
                    <a:pt x="12269" y="8475"/>
                    <a:pt x="12233" y="8475"/>
                  </a:cubicBezTo>
                  <a:cubicBezTo>
                    <a:pt x="11961" y="8095"/>
                    <a:pt x="11635" y="7733"/>
                    <a:pt x="11273" y="7407"/>
                  </a:cubicBezTo>
                  <a:lnTo>
                    <a:pt x="11273" y="7407"/>
                  </a:lnTo>
                  <a:cubicBezTo>
                    <a:pt x="11490" y="7461"/>
                    <a:pt x="11689" y="7516"/>
                    <a:pt x="11907" y="7570"/>
                  </a:cubicBezTo>
                  <a:cubicBezTo>
                    <a:pt x="14261" y="8149"/>
                    <a:pt x="16669" y="8512"/>
                    <a:pt x="19078" y="8729"/>
                  </a:cubicBezTo>
                  <a:cubicBezTo>
                    <a:pt x="19078" y="8747"/>
                    <a:pt x="19096" y="8747"/>
                    <a:pt x="19096" y="8765"/>
                  </a:cubicBezTo>
                  <a:cubicBezTo>
                    <a:pt x="19603" y="9490"/>
                    <a:pt x="20563" y="9997"/>
                    <a:pt x="21450" y="10377"/>
                  </a:cubicBezTo>
                  <a:cubicBezTo>
                    <a:pt x="21432" y="10413"/>
                    <a:pt x="21432" y="10467"/>
                    <a:pt x="21450" y="10504"/>
                  </a:cubicBezTo>
                  <a:cubicBezTo>
                    <a:pt x="21994" y="11952"/>
                    <a:pt x="22827" y="13202"/>
                    <a:pt x="24004" y="14198"/>
                  </a:cubicBezTo>
                  <a:cubicBezTo>
                    <a:pt x="24052" y="14238"/>
                    <a:pt x="24105" y="14255"/>
                    <a:pt x="24156" y="14255"/>
                  </a:cubicBezTo>
                  <a:cubicBezTo>
                    <a:pt x="24332" y="14255"/>
                    <a:pt x="24481" y="14049"/>
                    <a:pt x="24312" y="13908"/>
                  </a:cubicBezTo>
                  <a:cubicBezTo>
                    <a:pt x="23261" y="13003"/>
                    <a:pt x="22446" y="11862"/>
                    <a:pt x="21957" y="10576"/>
                  </a:cubicBezTo>
                  <a:lnTo>
                    <a:pt x="21957" y="10576"/>
                  </a:lnTo>
                  <a:cubicBezTo>
                    <a:pt x="22012" y="10594"/>
                    <a:pt x="22066" y="10630"/>
                    <a:pt x="22139" y="10649"/>
                  </a:cubicBezTo>
                  <a:cubicBezTo>
                    <a:pt x="23442" y="11210"/>
                    <a:pt x="24819" y="11590"/>
                    <a:pt x="26249" y="11808"/>
                  </a:cubicBezTo>
                  <a:cubicBezTo>
                    <a:pt x="26260" y="11809"/>
                    <a:pt x="26271" y="11810"/>
                    <a:pt x="26281" y="11810"/>
                  </a:cubicBezTo>
                  <a:cubicBezTo>
                    <a:pt x="26529" y="11810"/>
                    <a:pt x="26619" y="11408"/>
                    <a:pt x="26358" y="11391"/>
                  </a:cubicBezTo>
                  <a:cubicBezTo>
                    <a:pt x="25724" y="11300"/>
                    <a:pt x="25090" y="11174"/>
                    <a:pt x="24457" y="11011"/>
                  </a:cubicBezTo>
                  <a:cubicBezTo>
                    <a:pt x="25253" y="10866"/>
                    <a:pt x="26032" y="10594"/>
                    <a:pt x="26720" y="10178"/>
                  </a:cubicBezTo>
                  <a:cubicBezTo>
                    <a:pt x="26936" y="10024"/>
                    <a:pt x="26824" y="9712"/>
                    <a:pt x="26629" y="9712"/>
                  </a:cubicBezTo>
                  <a:cubicBezTo>
                    <a:pt x="26595" y="9712"/>
                    <a:pt x="26559" y="9722"/>
                    <a:pt x="26521" y="9743"/>
                  </a:cubicBezTo>
                  <a:cubicBezTo>
                    <a:pt x="25670" y="10268"/>
                    <a:pt x="24764" y="10558"/>
                    <a:pt x="23768" y="10594"/>
                  </a:cubicBezTo>
                  <a:cubicBezTo>
                    <a:pt x="23696" y="10594"/>
                    <a:pt x="23624" y="10649"/>
                    <a:pt x="23605" y="10685"/>
                  </a:cubicBezTo>
                  <a:cubicBezTo>
                    <a:pt x="23406" y="10630"/>
                    <a:pt x="23207" y="10558"/>
                    <a:pt x="22990" y="10467"/>
                  </a:cubicBezTo>
                  <a:cubicBezTo>
                    <a:pt x="22048" y="10105"/>
                    <a:pt x="20436" y="9544"/>
                    <a:pt x="19694" y="8693"/>
                  </a:cubicBezTo>
                  <a:lnTo>
                    <a:pt x="19694" y="8693"/>
                  </a:lnTo>
                  <a:cubicBezTo>
                    <a:pt x="20761" y="8770"/>
                    <a:pt x="21834" y="8806"/>
                    <a:pt x="22909" y="8806"/>
                  </a:cubicBezTo>
                  <a:cubicBezTo>
                    <a:pt x="23840" y="8806"/>
                    <a:pt x="24773" y="8779"/>
                    <a:pt x="25706" y="8729"/>
                  </a:cubicBezTo>
                  <a:cubicBezTo>
                    <a:pt x="25972" y="8693"/>
                    <a:pt x="25978" y="8294"/>
                    <a:pt x="25723" y="8294"/>
                  </a:cubicBezTo>
                  <a:cubicBezTo>
                    <a:pt x="25718" y="8294"/>
                    <a:pt x="25712" y="8294"/>
                    <a:pt x="25706" y="8294"/>
                  </a:cubicBezTo>
                  <a:cubicBezTo>
                    <a:pt x="24762" y="8351"/>
                    <a:pt x="23816" y="8379"/>
                    <a:pt x="22871" y="8379"/>
                  </a:cubicBezTo>
                  <a:cubicBezTo>
                    <a:pt x="20172" y="8379"/>
                    <a:pt x="17473" y="8148"/>
                    <a:pt x="14804" y="7679"/>
                  </a:cubicBezTo>
                  <a:cubicBezTo>
                    <a:pt x="15366" y="7606"/>
                    <a:pt x="15927" y="7479"/>
                    <a:pt x="16488" y="7335"/>
                  </a:cubicBezTo>
                  <a:cubicBezTo>
                    <a:pt x="16510" y="7345"/>
                    <a:pt x="16531" y="7350"/>
                    <a:pt x="16552" y="7350"/>
                  </a:cubicBezTo>
                  <a:cubicBezTo>
                    <a:pt x="16603" y="7350"/>
                    <a:pt x="16654" y="7324"/>
                    <a:pt x="16706" y="7298"/>
                  </a:cubicBezTo>
                  <a:cubicBezTo>
                    <a:pt x="16977" y="7208"/>
                    <a:pt x="17267" y="7117"/>
                    <a:pt x="17539" y="7027"/>
                  </a:cubicBezTo>
                  <a:cubicBezTo>
                    <a:pt x="17557" y="7027"/>
                    <a:pt x="17557" y="7045"/>
                    <a:pt x="17593" y="7045"/>
                  </a:cubicBezTo>
                  <a:cubicBezTo>
                    <a:pt x="18192" y="7145"/>
                    <a:pt x="18883" y="7210"/>
                    <a:pt x="19590" y="7210"/>
                  </a:cubicBezTo>
                  <a:cubicBezTo>
                    <a:pt x="20808" y="7210"/>
                    <a:pt x="22073" y="7015"/>
                    <a:pt x="22990" y="6465"/>
                  </a:cubicBezTo>
                  <a:cubicBezTo>
                    <a:pt x="23200" y="6345"/>
                    <a:pt x="23086" y="6063"/>
                    <a:pt x="22897" y="6063"/>
                  </a:cubicBezTo>
                  <a:cubicBezTo>
                    <a:pt x="22858" y="6063"/>
                    <a:pt x="22816" y="6075"/>
                    <a:pt x="22772" y="6103"/>
                  </a:cubicBezTo>
                  <a:cubicBezTo>
                    <a:pt x="21940" y="6597"/>
                    <a:pt x="20734" y="6774"/>
                    <a:pt x="19584" y="6774"/>
                  </a:cubicBezTo>
                  <a:cubicBezTo>
                    <a:pt x="19133" y="6774"/>
                    <a:pt x="18690" y="6747"/>
                    <a:pt x="18281" y="6701"/>
                  </a:cubicBezTo>
                  <a:cubicBezTo>
                    <a:pt x="18897" y="6429"/>
                    <a:pt x="19458" y="6121"/>
                    <a:pt x="20038" y="5759"/>
                  </a:cubicBezTo>
                  <a:cubicBezTo>
                    <a:pt x="20217" y="5625"/>
                    <a:pt x="20113" y="5356"/>
                    <a:pt x="19930" y="5356"/>
                  </a:cubicBezTo>
                  <a:cubicBezTo>
                    <a:pt x="19890" y="5356"/>
                    <a:pt x="19847" y="5368"/>
                    <a:pt x="19802" y="5397"/>
                  </a:cubicBezTo>
                  <a:cubicBezTo>
                    <a:pt x="19006" y="5922"/>
                    <a:pt x="18173" y="6320"/>
                    <a:pt x="17321" y="6646"/>
                  </a:cubicBezTo>
                  <a:cubicBezTo>
                    <a:pt x="17738" y="6139"/>
                    <a:pt x="18100" y="5578"/>
                    <a:pt x="18372" y="4944"/>
                  </a:cubicBezTo>
                  <a:cubicBezTo>
                    <a:pt x="18460" y="4767"/>
                    <a:pt x="18293" y="4608"/>
                    <a:pt x="18153" y="4608"/>
                  </a:cubicBezTo>
                  <a:cubicBezTo>
                    <a:pt x="18092" y="4608"/>
                    <a:pt x="18037" y="4638"/>
                    <a:pt x="18010" y="4709"/>
                  </a:cubicBezTo>
                  <a:cubicBezTo>
                    <a:pt x="17647" y="5560"/>
                    <a:pt x="17140" y="6284"/>
                    <a:pt x="16452" y="6882"/>
                  </a:cubicBezTo>
                  <a:cubicBezTo>
                    <a:pt x="15420" y="7190"/>
                    <a:pt x="14351" y="7335"/>
                    <a:pt x="13247" y="7335"/>
                  </a:cubicBezTo>
                  <a:lnTo>
                    <a:pt x="13192" y="7335"/>
                  </a:lnTo>
                  <a:cubicBezTo>
                    <a:pt x="12921" y="7280"/>
                    <a:pt x="12649" y="7226"/>
                    <a:pt x="12396" y="7153"/>
                  </a:cubicBezTo>
                  <a:cubicBezTo>
                    <a:pt x="10621" y="6737"/>
                    <a:pt x="8846" y="6212"/>
                    <a:pt x="7126" y="5578"/>
                  </a:cubicBezTo>
                  <a:lnTo>
                    <a:pt x="7126" y="5578"/>
                  </a:lnTo>
                  <a:cubicBezTo>
                    <a:pt x="7393" y="5596"/>
                    <a:pt x="7658" y="5605"/>
                    <a:pt x="7922" y="5605"/>
                  </a:cubicBezTo>
                  <a:cubicBezTo>
                    <a:pt x="8698" y="5605"/>
                    <a:pt x="9461" y="5527"/>
                    <a:pt x="10204" y="5379"/>
                  </a:cubicBezTo>
                  <a:lnTo>
                    <a:pt x="10222" y="5379"/>
                  </a:lnTo>
                  <a:cubicBezTo>
                    <a:pt x="10546" y="5403"/>
                    <a:pt x="10867" y="5416"/>
                    <a:pt x="11185" y="5416"/>
                  </a:cubicBezTo>
                  <a:cubicBezTo>
                    <a:pt x="12501" y="5416"/>
                    <a:pt x="13767" y="5204"/>
                    <a:pt x="15021" y="4781"/>
                  </a:cubicBezTo>
                  <a:cubicBezTo>
                    <a:pt x="15266" y="4700"/>
                    <a:pt x="15203" y="4369"/>
                    <a:pt x="14990" y="4369"/>
                  </a:cubicBezTo>
                  <a:cubicBezTo>
                    <a:pt x="14966" y="4369"/>
                    <a:pt x="14940" y="4374"/>
                    <a:pt x="14913" y="4383"/>
                  </a:cubicBezTo>
                  <a:cubicBezTo>
                    <a:pt x="13844" y="4745"/>
                    <a:pt x="12794" y="4944"/>
                    <a:pt x="11707" y="4980"/>
                  </a:cubicBezTo>
                  <a:cubicBezTo>
                    <a:pt x="12577" y="4691"/>
                    <a:pt x="13446" y="4256"/>
                    <a:pt x="14261" y="3767"/>
                  </a:cubicBezTo>
                  <a:cubicBezTo>
                    <a:pt x="14440" y="3633"/>
                    <a:pt x="14336" y="3364"/>
                    <a:pt x="14153" y="3364"/>
                  </a:cubicBezTo>
                  <a:cubicBezTo>
                    <a:pt x="14113" y="3364"/>
                    <a:pt x="14070" y="3376"/>
                    <a:pt x="14025" y="3405"/>
                  </a:cubicBezTo>
                  <a:cubicBezTo>
                    <a:pt x="12468" y="4401"/>
                    <a:pt x="10711" y="4980"/>
                    <a:pt x="8919" y="5161"/>
                  </a:cubicBezTo>
                  <a:cubicBezTo>
                    <a:pt x="10096" y="4582"/>
                    <a:pt x="11074" y="3695"/>
                    <a:pt x="11816" y="2590"/>
                  </a:cubicBezTo>
                  <a:cubicBezTo>
                    <a:pt x="11932" y="2423"/>
                    <a:pt x="11765" y="2265"/>
                    <a:pt x="11613" y="2265"/>
                  </a:cubicBezTo>
                  <a:cubicBezTo>
                    <a:pt x="11550" y="2265"/>
                    <a:pt x="11491" y="2291"/>
                    <a:pt x="11454" y="2354"/>
                  </a:cubicBezTo>
                  <a:cubicBezTo>
                    <a:pt x="10621" y="3658"/>
                    <a:pt x="9389" y="4600"/>
                    <a:pt x="7941" y="5125"/>
                  </a:cubicBezTo>
                  <a:cubicBezTo>
                    <a:pt x="7904" y="5143"/>
                    <a:pt x="7868" y="5161"/>
                    <a:pt x="7850" y="5216"/>
                  </a:cubicBezTo>
                  <a:cubicBezTo>
                    <a:pt x="7090" y="5216"/>
                    <a:pt x="6311" y="5125"/>
                    <a:pt x="5550" y="4962"/>
                  </a:cubicBezTo>
                  <a:lnTo>
                    <a:pt x="5478" y="4962"/>
                  </a:lnTo>
                  <a:cubicBezTo>
                    <a:pt x="4192" y="4437"/>
                    <a:pt x="2924" y="3839"/>
                    <a:pt x="1783" y="3061"/>
                  </a:cubicBezTo>
                  <a:lnTo>
                    <a:pt x="1783" y="3061"/>
                  </a:lnTo>
                  <a:cubicBezTo>
                    <a:pt x="2302" y="3121"/>
                    <a:pt x="2818" y="3151"/>
                    <a:pt x="3331" y="3151"/>
                  </a:cubicBezTo>
                  <a:cubicBezTo>
                    <a:pt x="5127" y="3151"/>
                    <a:pt x="6880" y="2783"/>
                    <a:pt x="8556" y="2065"/>
                  </a:cubicBezTo>
                  <a:cubicBezTo>
                    <a:pt x="8777" y="1970"/>
                    <a:pt x="8641" y="1682"/>
                    <a:pt x="8422" y="1682"/>
                  </a:cubicBezTo>
                  <a:cubicBezTo>
                    <a:pt x="8390" y="1682"/>
                    <a:pt x="8356" y="1689"/>
                    <a:pt x="8321" y="1702"/>
                  </a:cubicBezTo>
                  <a:cubicBezTo>
                    <a:pt x="7307" y="2155"/>
                    <a:pt x="6238" y="2445"/>
                    <a:pt x="5152" y="2608"/>
                  </a:cubicBezTo>
                  <a:cubicBezTo>
                    <a:pt x="6039" y="2065"/>
                    <a:pt x="6691" y="1250"/>
                    <a:pt x="7108" y="254"/>
                  </a:cubicBezTo>
                  <a:cubicBezTo>
                    <a:pt x="7173" y="101"/>
                    <a:pt x="7041" y="1"/>
                    <a:pt x="6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3"/>
            <p:cNvSpPr/>
            <p:nvPr/>
          </p:nvSpPr>
          <p:spPr>
            <a:xfrm>
              <a:off x="6819347" y="839757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8" y="0"/>
                  </a:moveTo>
                  <a:cubicBezTo>
                    <a:pt x="0" y="0"/>
                    <a:pt x="0" y="1087"/>
                    <a:pt x="688" y="1087"/>
                  </a:cubicBezTo>
                  <a:cubicBezTo>
                    <a:pt x="1395" y="1051"/>
                    <a:pt x="1395" y="0"/>
                    <a:pt x="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3"/>
            <p:cNvSpPr/>
            <p:nvPr/>
          </p:nvSpPr>
          <p:spPr>
            <a:xfrm>
              <a:off x="7091533" y="878093"/>
              <a:ext cx="126207" cy="115614"/>
            </a:xfrm>
            <a:custGeom>
              <a:avLst/>
              <a:gdLst/>
              <a:ahLst/>
              <a:cxnLst/>
              <a:rect l="l" t="t" r="r" b="b"/>
              <a:pathLst>
                <a:path w="1251" h="1146" extrusionOk="0">
                  <a:moveTo>
                    <a:pt x="668" y="0"/>
                  </a:moveTo>
                  <a:cubicBezTo>
                    <a:pt x="530" y="0"/>
                    <a:pt x="390" y="55"/>
                    <a:pt x="272" y="163"/>
                  </a:cubicBezTo>
                  <a:lnTo>
                    <a:pt x="218" y="218"/>
                  </a:lnTo>
                  <a:cubicBezTo>
                    <a:pt x="1" y="435"/>
                    <a:pt x="1" y="797"/>
                    <a:pt x="218" y="996"/>
                  </a:cubicBezTo>
                  <a:cubicBezTo>
                    <a:pt x="326" y="1096"/>
                    <a:pt x="462" y="1146"/>
                    <a:pt x="598" y="1146"/>
                  </a:cubicBezTo>
                  <a:cubicBezTo>
                    <a:pt x="734" y="1146"/>
                    <a:pt x="870" y="1096"/>
                    <a:pt x="978" y="996"/>
                  </a:cubicBezTo>
                  <a:lnTo>
                    <a:pt x="1051" y="924"/>
                  </a:lnTo>
                  <a:cubicBezTo>
                    <a:pt x="1250" y="725"/>
                    <a:pt x="1250" y="363"/>
                    <a:pt x="1051" y="163"/>
                  </a:cubicBezTo>
                  <a:cubicBezTo>
                    <a:pt x="942" y="55"/>
                    <a:pt x="806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3"/>
            <p:cNvSpPr/>
            <p:nvPr/>
          </p:nvSpPr>
          <p:spPr>
            <a:xfrm>
              <a:off x="6905199" y="1149977"/>
              <a:ext cx="109662" cy="115513"/>
            </a:xfrm>
            <a:custGeom>
              <a:avLst/>
              <a:gdLst/>
              <a:ahLst/>
              <a:cxnLst/>
              <a:rect l="l" t="t" r="r" b="b"/>
              <a:pathLst>
                <a:path w="1087" h="1145" extrusionOk="0">
                  <a:moveTo>
                    <a:pt x="596" y="1"/>
                  </a:moveTo>
                  <a:cubicBezTo>
                    <a:pt x="579" y="1"/>
                    <a:pt x="561" y="2"/>
                    <a:pt x="544" y="4"/>
                  </a:cubicBezTo>
                  <a:cubicBezTo>
                    <a:pt x="254" y="22"/>
                    <a:pt x="0" y="221"/>
                    <a:pt x="0" y="547"/>
                  </a:cubicBezTo>
                  <a:lnTo>
                    <a:pt x="0" y="601"/>
                  </a:lnTo>
                  <a:cubicBezTo>
                    <a:pt x="0" y="873"/>
                    <a:pt x="254" y="1145"/>
                    <a:pt x="544" y="1145"/>
                  </a:cubicBezTo>
                  <a:cubicBezTo>
                    <a:pt x="833" y="1127"/>
                    <a:pt x="1087" y="927"/>
                    <a:pt x="1087" y="601"/>
                  </a:cubicBezTo>
                  <a:lnTo>
                    <a:pt x="1087" y="547"/>
                  </a:lnTo>
                  <a:cubicBezTo>
                    <a:pt x="1087" y="258"/>
                    <a:pt x="863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3"/>
            <p:cNvSpPr/>
            <p:nvPr/>
          </p:nvSpPr>
          <p:spPr>
            <a:xfrm>
              <a:off x="8290041" y="1639973"/>
              <a:ext cx="140735" cy="109662"/>
            </a:xfrm>
            <a:custGeom>
              <a:avLst/>
              <a:gdLst/>
              <a:ahLst/>
              <a:cxnLst/>
              <a:rect l="l" t="t" r="r" b="b"/>
              <a:pathLst>
                <a:path w="1395" h="1087" extrusionOk="0">
                  <a:moveTo>
                    <a:pt x="689" y="0"/>
                  </a:moveTo>
                  <a:cubicBezTo>
                    <a:pt x="0" y="0"/>
                    <a:pt x="0" y="1087"/>
                    <a:pt x="689" y="1087"/>
                  </a:cubicBezTo>
                  <a:cubicBezTo>
                    <a:pt x="1395" y="1087"/>
                    <a:pt x="1395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3"/>
            <p:cNvSpPr/>
            <p:nvPr/>
          </p:nvSpPr>
          <p:spPr>
            <a:xfrm>
              <a:off x="8138412" y="1835386"/>
              <a:ext cx="138919" cy="109763"/>
            </a:xfrm>
            <a:custGeom>
              <a:avLst/>
              <a:gdLst/>
              <a:ahLst/>
              <a:cxnLst/>
              <a:rect l="l" t="t" r="r" b="b"/>
              <a:pathLst>
                <a:path w="1377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377" y="1087"/>
                    <a:pt x="1377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3"/>
            <p:cNvSpPr/>
            <p:nvPr/>
          </p:nvSpPr>
          <p:spPr>
            <a:xfrm>
              <a:off x="7994046" y="1771526"/>
              <a:ext cx="117027" cy="109662"/>
            </a:xfrm>
            <a:custGeom>
              <a:avLst/>
              <a:gdLst/>
              <a:ahLst/>
              <a:cxnLst/>
              <a:rect l="l" t="t" r="r" b="b"/>
              <a:pathLst>
                <a:path w="1160" h="1087" extrusionOk="0">
                  <a:moveTo>
                    <a:pt x="544" y="0"/>
                  </a:moveTo>
                  <a:cubicBezTo>
                    <a:pt x="272" y="0"/>
                    <a:pt x="1" y="235"/>
                    <a:pt x="1" y="543"/>
                  </a:cubicBezTo>
                  <a:cubicBezTo>
                    <a:pt x="37" y="833"/>
                    <a:pt x="236" y="1087"/>
                    <a:pt x="544" y="1087"/>
                  </a:cubicBezTo>
                  <a:lnTo>
                    <a:pt x="616" y="1087"/>
                  </a:lnTo>
                  <a:cubicBezTo>
                    <a:pt x="888" y="1087"/>
                    <a:pt x="1160" y="833"/>
                    <a:pt x="1160" y="543"/>
                  </a:cubicBezTo>
                  <a:cubicBezTo>
                    <a:pt x="1142" y="235"/>
                    <a:pt x="906" y="0"/>
                    <a:pt x="6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3"/>
            <p:cNvSpPr/>
            <p:nvPr/>
          </p:nvSpPr>
          <p:spPr>
            <a:xfrm>
              <a:off x="5673803" y="1188716"/>
              <a:ext cx="124290" cy="115614"/>
            </a:xfrm>
            <a:custGeom>
              <a:avLst/>
              <a:gdLst/>
              <a:ahLst/>
              <a:cxnLst/>
              <a:rect l="l" t="t" r="r" b="b"/>
              <a:pathLst>
                <a:path w="1232" h="1146" extrusionOk="0">
                  <a:moveTo>
                    <a:pt x="603" y="0"/>
                  </a:moveTo>
                  <a:cubicBezTo>
                    <a:pt x="458" y="0"/>
                    <a:pt x="308" y="54"/>
                    <a:pt x="200" y="163"/>
                  </a:cubicBezTo>
                  <a:cubicBezTo>
                    <a:pt x="1" y="380"/>
                    <a:pt x="1" y="706"/>
                    <a:pt x="200" y="924"/>
                  </a:cubicBezTo>
                  <a:cubicBezTo>
                    <a:pt x="236" y="942"/>
                    <a:pt x="254" y="978"/>
                    <a:pt x="254" y="996"/>
                  </a:cubicBezTo>
                  <a:cubicBezTo>
                    <a:pt x="345" y="1096"/>
                    <a:pt x="485" y="1146"/>
                    <a:pt x="628" y="1146"/>
                  </a:cubicBezTo>
                  <a:cubicBezTo>
                    <a:pt x="770" y="1146"/>
                    <a:pt x="915" y="1096"/>
                    <a:pt x="1015" y="996"/>
                  </a:cubicBezTo>
                  <a:cubicBezTo>
                    <a:pt x="1232" y="761"/>
                    <a:pt x="1232" y="453"/>
                    <a:pt x="1015" y="217"/>
                  </a:cubicBezTo>
                  <a:cubicBezTo>
                    <a:pt x="997" y="199"/>
                    <a:pt x="978" y="181"/>
                    <a:pt x="978" y="163"/>
                  </a:cubicBezTo>
                  <a:cubicBezTo>
                    <a:pt x="888" y="54"/>
                    <a:pt x="748" y="0"/>
                    <a:pt x="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3"/>
            <p:cNvSpPr/>
            <p:nvPr/>
          </p:nvSpPr>
          <p:spPr>
            <a:xfrm>
              <a:off x="5737764" y="1535759"/>
              <a:ext cx="142551" cy="109763"/>
            </a:xfrm>
            <a:custGeom>
              <a:avLst/>
              <a:gdLst/>
              <a:ahLst/>
              <a:cxnLst/>
              <a:rect l="l" t="t" r="r" b="b"/>
              <a:pathLst>
                <a:path w="1413" h="1088" extrusionOk="0">
                  <a:moveTo>
                    <a:pt x="707" y="1"/>
                  </a:moveTo>
                  <a:cubicBezTo>
                    <a:pt x="0" y="1"/>
                    <a:pt x="0" y="1087"/>
                    <a:pt x="707" y="1087"/>
                  </a:cubicBezTo>
                  <a:cubicBezTo>
                    <a:pt x="1413" y="1087"/>
                    <a:pt x="1413" y="1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3"/>
            <p:cNvSpPr/>
            <p:nvPr/>
          </p:nvSpPr>
          <p:spPr>
            <a:xfrm>
              <a:off x="5615391" y="1431243"/>
              <a:ext cx="126106" cy="115614"/>
            </a:xfrm>
            <a:custGeom>
              <a:avLst/>
              <a:gdLst/>
              <a:ahLst/>
              <a:cxnLst/>
              <a:rect l="l" t="t" r="r" b="b"/>
              <a:pathLst>
                <a:path w="1250" h="1146" extrusionOk="0">
                  <a:moveTo>
                    <a:pt x="652" y="0"/>
                  </a:moveTo>
                  <a:cubicBezTo>
                    <a:pt x="516" y="0"/>
                    <a:pt x="380" y="50"/>
                    <a:pt x="272" y="150"/>
                  </a:cubicBezTo>
                  <a:lnTo>
                    <a:pt x="199" y="222"/>
                  </a:lnTo>
                  <a:cubicBezTo>
                    <a:pt x="0" y="421"/>
                    <a:pt x="0" y="783"/>
                    <a:pt x="199" y="983"/>
                  </a:cubicBezTo>
                  <a:cubicBezTo>
                    <a:pt x="308" y="1091"/>
                    <a:pt x="444" y="1146"/>
                    <a:pt x="582" y="1146"/>
                  </a:cubicBezTo>
                  <a:cubicBezTo>
                    <a:pt x="720" y="1146"/>
                    <a:pt x="860" y="1091"/>
                    <a:pt x="978" y="983"/>
                  </a:cubicBezTo>
                  <a:lnTo>
                    <a:pt x="1032" y="910"/>
                  </a:lnTo>
                  <a:cubicBezTo>
                    <a:pt x="1250" y="711"/>
                    <a:pt x="1250" y="349"/>
                    <a:pt x="1032" y="150"/>
                  </a:cubicBezTo>
                  <a:cubicBezTo>
                    <a:pt x="924" y="50"/>
                    <a:pt x="788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41"/>
          <p:cNvSpPr txBox="1">
            <a:spLocks noGrp="1"/>
          </p:cNvSpPr>
          <p:nvPr>
            <p:ph type="title" idx="2"/>
          </p:nvPr>
        </p:nvSpPr>
        <p:spPr>
          <a:xfrm>
            <a:off x="720000" y="879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44" name="Google Shape;2344;p41"/>
          <p:cNvSpPr txBox="1">
            <a:spLocks noGrp="1"/>
          </p:cNvSpPr>
          <p:nvPr>
            <p:ph type="title" idx="6"/>
          </p:nvPr>
        </p:nvSpPr>
        <p:spPr>
          <a:xfrm>
            <a:off x="1502858" y="263101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45" name="Google Shape;2345;p41"/>
          <p:cNvSpPr txBox="1">
            <a:spLocks noGrp="1"/>
          </p:cNvSpPr>
          <p:nvPr>
            <p:ph type="title" idx="3"/>
          </p:nvPr>
        </p:nvSpPr>
        <p:spPr>
          <a:xfrm>
            <a:off x="1502858" y="1523820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348" name="Google Shape;2348;p41"/>
          <p:cNvSpPr txBox="1">
            <a:spLocks noGrp="1"/>
          </p:cNvSpPr>
          <p:nvPr>
            <p:ph type="title" idx="9"/>
          </p:nvPr>
        </p:nvSpPr>
        <p:spPr>
          <a:xfrm>
            <a:off x="1502858" y="3520527"/>
            <a:ext cx="10914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2394752" y="1155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 nhân, chia đã học.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4752" y="1998318"/>
            <a:ext cx="5703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một trong các phần bằng nhau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4752" y="2664035"/>
            <a:ext cx="5556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Áp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bài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 hai phép tính.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4752" y="3553534"/>
            <a:ext cx="380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- Yêu thích môn toán, tự giác làm bài.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4752" y="1577570"/>
            <a:ext cx="580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tìm số bị chia, số chia chưa biết</a:t>
            </a:r>
            <a:r>
              <a:rPr lang="en-US" sz="1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18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9" grpId="0"/>
      <p:bldP spid="2344" grpId="0"/>
      <p:bldP spid="2345" grpId="0"/>
      <p:bldP spid="2348" grpId="0"/>
      <p:bldP spid="3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3293" y="737290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54835" y="6485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 1</a:t>
            </a:r>
            <a:r>
              <a:rPr lang="vi-VN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nhẩm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4835" y="750063"/>
            <a:ext cx="1523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50580" y="128398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: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253" y="1318108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62550" y="793139"/>
            <a:ext cx="944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x 7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22483" y="1353035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55091" y="817892"/>
            <a:ext cx="1000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 x 8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989" y="77571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22566" y="81789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99404" y="33090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83279" y="327825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9404" y="282543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20485" y="1305335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00097" y="2803466"/>
            <a:ext cx="785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323292" y="1290371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endParaRPr lang="en-US" alt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89446" y="1359202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99350" y="2853117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793981" y="3310459"/>
            <a:ext cx="854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135454" y="2803466"/>
            <a:ext cx="1346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18 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48041" y="3278257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2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30297" y="2838724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9569" y="332117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: 3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18326" y="2845033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</a:t>
            </a:r>
            <a:r>
              <a:rPr lang="vi-VN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08535" y="3316421"/>
            <a:ext cx="1034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tx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4 =</a:t>
            </a:r>
            <a:endParaRPr lang="en-US" altLang="en-US" sz="2000" dirty="0">
              <a:solidFill>
                <a:schemeClr val="tx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3035" y="1785001"/>
            <a:ext cx="839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9 x 6 = 54 thì có thể ghi ngay kết quả của 54 : 9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870" y="2243725"/>
            <a:ext cx="713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vì nếu lấy tích chia cho thừa số này thì được kết quả là thừa số kia (câu a).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77" y="3734893"/>
            <a:ext cx="836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Hỏi: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đã biết 18 : 9 = 2 thì có thể ghi ngay kết quả của 18 : 2 được không? Vì sao?</a:t>
            </a:r>
            <a:endParaRPr lang="en-US" sz="1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1808876" y="4191235"/>
            <a:ext cx="66860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=&gt; Khi đã biết 9 x 6 = 54 thì có thể ghi ngay kết quả của 54 : 9 = 6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SBC chia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</a:t>
            </a:r>
            <a:r>
              <a:rPr lang="vi-VN" sz="1800" dirty="0">
                <a:latin typeface="Cambria" panose="02040503050406030204" pitchFamily="18" charset="0"/>
                <a:ea typeface="Cambria" panose="02040503050406030204" pitchFamily="18" charset="0"/>
              </a:rPr>
              <a:t>ố chia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b).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1" grpId="1"/>
      <p:bldP spid="3" grpId="0"/>
      <p:bldP spid="3" grpId="1"/>
      <p:bldP spid="4" grpId="0"/>
      <p:bldP spid="4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8"/>
          <p:cNvSpPr txBox="1">
            <a:spLocks noChangeArrowheads="1"/>
          </p:cNvSpPr>
          <p:nvPr/>
        </p:nvSpPr>
        <p:spPr bwMode="auto">
          <a:xfrm>
            <a:off x="362906" y="495270"/>
            <a:ext cx="6128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12490"/>
              </p:ext>
            </p:extLst>
          </p:nvPr>
        </p:nvGraphicFramePr>
        <p:xfrm>
          <a:off x="308749" y="1694162"/>
          <a:ext cx="8418785" cy="2394895"/>
        </p:xfrm>
        <a:graphic>
          <a:graphicData uri="http://schemas.openxmlformats.org/drawingml/2006/table">
            <a:tbl>
              <a:tblPr/>
              <a:tblGrid>
                <a:gridCol w="1954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2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61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chia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8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NI-Times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580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58" descr="Ý nghĩa hoa hướng dương Ý nghĩa hoa tư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94" y="3361394"/>
            <a:ext cx="731520" cy="43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47325" y="2431194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pic>
        <p:nvPicPr>
          <p:cNvPr id="14" name="Picture 54" descr="20 Hạt giống cúc họa mi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431" y="2411902"/>
            <a:ext cx="755649" cy="47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41416" y="1814280"/>
            <a:ext cx="585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  <a:endParaRPr lang="en-US" sz="2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6281" y="2432170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6238" y="1818295"/>
            <a:ext cx="59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3079" y="3316117"/>
            <a:ext cx="37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pic>
        <p:nvPicPr>
          <p:cNvPr id="19" name="Picture 60" descr="Những loài hoa đẹp nhất thế giới hiện n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71" y="1754847"/>
            <a:ext cx="654002" cy="4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Hoa Trà: Hình ảnh, ý nghĩa, cách trồng và chăm sóc giúp hoa nở đẹ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21" y="2413531"/>
            <a:ext cx="707323" cy="47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6" descr="Top 10 loại hoa màu tím đẹp nhất - Top10tphc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03" y="1802005"/>
            <a:ext cx="681491" cy="4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Thảm hoa cẩm tú cầu trên đỉnh Mẫu Sơn - VnExpress Du lị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25" y="3316117"/>
            <a:ext cx="598455" cy="4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43"/>
          <p:cNvGrpSpPr/>
          <p:nvPr/>
        </p:nvGrpSpPr>
        <p:grpSpPr>
          <a:xfrm>
            <a:off x="7940068" y="3296039"/>
            <a:ext cx="1297055" cy="2089888"/>
            <a:chOff x="414092" y="2234570"/>
            <a:chExt cx="1548151" cy="2372525"/>
          </a:xfrm>
        </p:grpSpPr>
        <p:sp>
          <p:nvSpPr>
            <p:cNvPr id="2362" name="Google Shape;2362;p43"/>
            <p:cNvSpPr/>
            <p:nvPr/>
          </p:nvSpPr>
          <p:spPr>
            <a:xfrm>
              <a:off x="1102850" y="4282598"/>
              <a:ext cx="288234" cy="324498"/>
            </a:xfrm>
            <a:custGeom>
              <a:avLst/>
              <a:gdLst/>
              <a:ahLst/>
              <a:cxnLst/>
              <a:rect l="l" t="t" r="r" b="b"/>
              <a:pathLst>
                <a:path w="978" h="1101" extrusionOk="0">
                  <a:moveTo>
                    <a:pt x="585" y="1"/>
                  </a:moveTo>
                  <a:cubicBezTo>
                    <a:pt x="412" y="1"/>
                    <a:pt x="220" y="42"/>
                    <a:pt x="127" y="159"/>
                  </a:cubicBezTo>
                  <a:cubicBezTo>
                    <a:pt x="0" y="304"/>
                    <a:pt x="73" y="720"/>
                    <a:pt x="54" y="920"/>
                  </a:cubicBezTo>
                  <a:cubicBezTo>
                    <a:pt x="54" y="938"/>
                    <a:pt x="54" y="974"/>
                    <a:pt x="73" y="992"/>
                  </a:cubicBezTo>
                  <a:cubicBezTo>
                    <a:pt x="91" y="1010"/>
                    <a:pt x="109" y="1028"/>
                    <a:pt x="127" y="1028"/>
                  </a:cubicBezTo>
                  <a:cubicBezTo>
                    <a:pt x="362" y="1083"/>
                    <a:pt x="580" y="1101"/>
                    <a:pt x="815" y="1101"/>
                  </a:cubicBezTo>
                  <a:cubicBezTo>
                    <a:pt x="869" y="1101"/>
                    <a:pt x="906" y="1101"/>
                    <a:pt x="924" y="1064"/>
                  </a:cubicBezTo>
                  <a:cubicBezTo>
                    <a:pt x="924" y="1028"/>
                    <a:pt x="942" y="1010"/>
                    <a:pt x="942" y="992"/>
                  </a:cubicBezTo>
                  <a:cubicBezTo>
                    <a:pt x="978" y="720"/>
                    <a:pt x="978" y="467"/>
                    <a:pt x="942" y="195"/>
                  </a:cubicBezTo>
                  <a:lnTo>
                    <a:pt x="942" y="123"/>
                  </a:lnTo>
                  <a:cubicBezTo>
                    <a:pt x="924" y="87"/>
                    <a:pt x="887" y="68"/>
                    <a:pt x="833" y="32"/>
                  </a:cubicBezTo>
                  <a:cubicBezTo>
                    <a:pt x="769" y="13"/>
                    <a:pt x="680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414092" y="2234570"/>
              <a:ext cx="1548151" cy="2132372"/>
            </a:xfrm>
            <a:custGeom>
              <a:avLst/>
              <a:gdLst/>
              <a:ahLst/>
              <a:cxnLst/>
              <a:rect l="l" t="t" r="r" b="b"/>
              <a:pathLst>
                <a:path w="5253" h="7235" extrusionOk="0">
                  <a:moveTo>
                    <a:pt x="2914" y="0"/>
                  </a:moveTo>
                  <a:cubicBezTo>
                    <a:pt x="2862" y="0"/>
                    <a:pt x="2808" y="27"/>
                    <a:pt x="2772" y="81"/>
                  </a:cubicBezTo>
                  <a:cubicBezTo>
                    <a:pt x="2573" y="462"/>
                    <a:pt x="2337" y="860"/>
                    <a:pt x="2047" y="1186"/>
                  </a:cubicBezTo>
                  <a:cubicBezTo>
                    <a:pt x="1703" y="1603"/>
                    <a:pt x="1269" y="1965"/>
                    <a:pt x="762" y="2164"/>
                  </a:cubicBezTo>
                  <a:cubicBezTo>
                    <a:pt x="689" y="2182"/>
                    <a:pt x="580" y="2237"/>
                    <a:pt x="580" y="2327"/>
                  </a:cubicBezTo>
                  <a:cubicBezTo>
                    <a:pt x="580" y="2363"/>
                    <a:pt x="599" y="2400"/>
                    <a:pt x="599" y="2418"/>
                  </a:cubicBezTo>
                  <a:cubicBezTo>
                    <a:pt x="663" y="2572"/>
                    <a:pt x="829" y="2663"/>
                    <a:pt x="990" y="2663"/>
                  </a:cubicBezTo>
                  <a:cubicBezTo>
                    <a:pt x="1056" y="2663"/>
                    <a:pt x="1121" y="2648"/>
                    <a:pt x="1178" y="2617"/>
                  </a:cubicBezTo>
                  <a:cubicBezTo>
                    <a:pt x="1245" y="2751"/>
                    <a:pt x="1406" y="2854"/>
                    <a:pt x="1558" y="2854"/>
                  </a:cubicBezTo>
                  <a:cubicBezTo>
                    <a:pt x="1571" y="2854"/>
                    <a:pt x="1583" y="2854"/>
                    <a:pt x="1595" y="2852"/>
                  </a:cubicBezTo>
                  <a:cubicBezTo>
                    <a:pt x="1776" y="2816"/>
                    <a:pt x="1902" y="2707"/>
                    <a:pt x="1957" y="2544"/>
                  </a:cubicBezTo>
                  <a:cubicBezTo>
                    <a:pt x="1975" y="2671"/>
                    <a:pt x="2084" y="2780"/>
                    <a:pt x="2228" y="2816"/>
                  </a:cubicBezTo>
                  <a:cubicBezTo>
                    <a:pt x="2260" y="2825"/>
                    <a:pt x="2294" y="2830"/>
                    <a:pt x="2329" y="2830"/>
                  </a:cubicBezTo>
                  <a:cubicBezTo>
                    <a:pt x="2432" y="2830"/>
                    <a:pt x="2541" y="2789"/>
                    <a:pt x="2609" y="2707"/>
                  </a:cubicBezTo>
                  <a:lnTo>
                    <a:pt x="2609" y="2707"/>
                  </a:lnTo>
                  <a:cubicBezTo>
                    <a:pt x="2518" y="3124"/>
                    <a:pt x="2156" y="3432"/>
                    <a:pt x="1739" y="3613"/>
                  </a:cubicBezTo>
                  <a:cubicBezTo>
                    <a:pt x="1341" y="3794"/>
                    <a:pt x="888" y="3848"/>
                    <a:pt x="454" y="3884"/>
                  </a:cubicBezTo>
                  <a:cubicBezTo>
                    <a:pt x="436" y="3884"/>
                    <a:pt x="417" y="3884"/>
                    <a:pt x="381" y="3903"/>
                  </a:cubicBezTo>
                  <a:cubicBezTo>
                    <a:pt x="363" y="3903"/>
                    <a:pt x="363" y="3921"/>
                    <a:pt x="363" y="3957"/>
                  </a:cubicBezTo>
                  <a:cubicBezTo>
                    <a:pt x="293" y="4221"/>
                    <a:pt x="530" y="4519"/>
                    <a:pt x="810" y="4519"/>
                  </a:cubicBezTo>
                  <a:cubicBezTo>
                    <a:pt x="818" y="4519"/>
                    <a:pt x="826" y="4519"/>
                    <a:pt x="834" y="4518"/>
                  </a:cubicBezTo>
                  <a:lnTo>
                    <a:pt x="834" y="4518"/>
                  </a:lnTo>
                  <a:cubicBezTo>
                    <a:pt x="798" y="4681"/>
                    <a:pt x="961" y="4826"/>
                    <a:pt x="1106" y="4862"/>
                  </a:cubicBezTo>
                  <a:cubicBezTo>
                    <a:pt x="1122" y="4864"/>
                    <a:pt x="1139" y="4865"/>
                    <a:pt x="1157" y="4865"/>
                  </a:cubicBezTo>
                  <a:cubicBezTo>
                    <a:pt x="1305" y="4865"/>
                    <a:pt x="1461" y="4797"/>
                    <a:pt x="1558" y="4699"/>
                  </a:cubicBezTo>
                  <a:cubicBezTo>
                    <a:pt x="1595" y="4790"/>
                    <a:pt x="1685" y="4844"/>
                    <a:pt x="1776" y="4881"/>
                  </a:cubicBezTo>
                  <a:cubicBezTo>
                    <a:pt x="1866" y="4917"/>
                    <a:pt x="1957" y="4917"/>
                    <a:pt x="2047" y="4917"/>
                  </a:cubicBezTo>
                  <a:cubicBezTo>
                    <a:pt x="2210" y="4917"/>
                    <a:pt x="2410" y="4899"/>
                    <a:pt x="2500" y="4772"/>
                  </a:cubicBezTo>
                  <a:lnTo>
                    <a:pt x="2500" y="4772"/>
                  </a:lnTo>
                  <a:cubicBezTo>
                    <a:pt x="2446" y="4953"/>
                    <a:pt x="2410" y="5170"/>
                    <a:pt x="2301" y="5333"/>
                  </a:cubicBezTo>
                  <a:cubicBezTo>
                    <a:pt x="2192" y="5496"/>
                    <a:pt x="2011" y="5605"/>
                    <a:pt x="1866" y="5677"/>
                  </a:cubicBezTo>
                  <a:cubicBezTo>
                    <a:pt x="1618" y="5785"/>
                    <a:pt x="1351" y="5840"/>
                    <a:pt x="1084" y="5840"/>
                  </a:cubicBezTo>
                  <a:cubicBezTo>
                    <a:pt x="767" y="5840"/>
                    <a:pt x="449" y="5762"/>
                    <a:pt x="164" y="5605"/>
                  </a:cubicBezTo>
                  <a:cubicBezTo>
                    <a:pt x="37" y="5732"/>
                    <a:pt x="1" y="6021"/>
                    <a:pt x="92" y="6166"/>
                  </a:cubicBezTo>
                  <a:cubicBezTo>
                    <a:pt x="174" y="6315"/>
                    <a:pt x="379" y="6404"/>
                    <a:pt x="552" y="6404"/>
                  </a:cubicBezTo>
                  <a:cubicBezTo>
                    <a:pt x="568" y="6404"/>
                    <a:pt x="583" y="6403"/>
                    <a:pt x="599" y="6402"/>
                  </a:cubicBezTo>
                  <a:cubicBezTo>
                    <a:pt x="599" y="6583"/>
                    <a:pt x="707" y="6764"/>
                    <a:pt x="870" y="6818"/>
                  </a:cubicBezTo>
                  <a:cubicBezTo>
                    <a:pt x="925" y="6842"/>
                    <a:pt x="985" y="6854"/>
                    <a:pt x="1045" y="6854"/>
                  </a:cubicBezTo>
                  <a:cubicBezTo>
                    <a:pt x="1166" y="6854"/>
                    <a:pt x="1287" y="6806"/>
                    <a:pt x="1359" y="6710"/>
                  </a:cubicBezTo>
                  <a:cubicBezTo>
                    <a:pt x="1395" y="6891"/>
                    <a:pt x="1522" y="7054"/>
                    <a:pt x="1703" y="7126"/>
                  </a:cubicBezTo>
                  <a:cubicBezTo>
                    <a:pt x="1759" y="7143"/>
                    <a:pt x="1817" y="7151"/>
                    <a:pt x="1874" y="7151"/>
                  </a:cubicBezTo>
                  <a:cubicBezTo>
                    <a:pt x="2002" y="7151"/>
                    <a:pt x="2128" y="7111"/>
                    <a:pt x="2228" y="7036"/>
                  </a:cubicBezTo>
                  <a:cubicBezTo>
                    <a:pt x="2342" y="7149"/>
                    <a:pt x="2509" y="7208"/>
                    <a:pt x="2679" y="7208"/>
                  </a:cubicBezTo>
                  <a:cubicBezTo>
                    <a:pt x="2835" y="7208"/>
                    <a:pt x="2994" y="7158"/>
                    <a:pt x="3116" y="7054"/>
                  </a:cubicBezTo>
                  <a:cubicBezTo>
                    <a:pt x="3297" y="7162"/>
                    <a:pt x="3514" y="7217"/>
                    <a:pt x="3605" y="7235"/>
                  </a:cubicBezTo>
                  <a:cubicBezTo>
                    <a:pt x="3786" y="7162"/>
                    <a:pt x="3949" y="7017"/>
                    <a:pt x="3985" y="6836"/>
                  </a:cubicBezTo>
                  <a:cubicBezTo>
                    <a:pt x="4054" y="6888"/>
                    <a:pt x="4136" y="6911"/>
                    <a:pt x="4216" y="6911"/>
                  </a:cubicBezTo>
                  <a:cubicBezTo>
                    <a:pt x="4304" y="6911"/>
                    <a:pt x="4390" y="6884"/>
                    <a:pt x="4456" y="6836"/>
                  </a:cubicBezTo>
                  <a:cubicBezTo>
                    <a:pt x="4601" y="6746"/>
                    <a:pt x="4691" y="6583"/>
                    <a:pt x="4764" y="6420"/>
                  </a:cubicBezTo>
                  <a:cubicBezTo>
                    <a:pt x="4909" y="6420"/>
                    <a:pt x="5072" y="6347"/>
                    <a:pt x="5162" y="6221"/>
                  </a:cubicBezTo>
                  <a:cubicBezTo>
                    <a:pt x="5253" y="6076"/>
                    <a:pt x="5253" y="5895"/>
                    <a:pt x="5180" y="5768"/>
                  </a:cubicBezTo>
                  <a:lnTo>
                    <a:pt x="5180" y="5768"/>
                  </a:lnTo>
                  <a:cubicBezTo>
                    <a:pt x="4956" y="5917"/>
                    <a:pt x="4676" y="5997"/>
                    <a:pt x="4394" y="5997"/>
                  </a:cubicBezTo>
                  <a:cubicBezTo>
                    <a:pt x="4198" y="5997"/>
                    <a:pt x="4001" y="5958"/>
                    <a:pt x="3822" y="5877"/>
                  </a:cubicBezTo>
                  <a:cubicBezTo>
                    <a:pt x="3406" y="5677"/>
                    <a:pt x="3080" y="5261"/>
                    <a:pt x="3007" y="4790"/>
                  </a:cubicBezTo>
                  <a:lnTo>
                    <a:pt x="3007" y="4790"/>
                  </a:lnTo>
                  <a:cubicBezTo>
                    <a:pt x="3118" y="4917"/>
                    <a:pt x="3243" y="4974"/>
                    <a:pt x="3382" y="4974"/>
                  </a:cubicBezTo>
                  <a:cubicBezTo>
                    <a:pt x="3402" y="4974"/>
                    <a:pt x="3422" y="4973"/>
                    <a:pt x="3442" y="4971"/>
                  </a:cubicBezTo>
                  <a:cubicBezTo>
                    <a:pt x="3605" y="4953"/>
                    <a:pt x="3768" y="4844"/>
                    <a:pt x="3822" y="4699"/>
                  </a:cubicBezTo>
                  <a:cubicBezTo>
                    <a:pt x="3904" y="4745"/>
                    <a:pt x="3994" y="4767"/>
                    <a:pt x="4085" y="4767"/>
                  </a:cubicBezTo>
                  <a:cubicBezTo>
                    <a:pt x="4175" y="4767"/>
                    <a:pt x="4266" y="4745"/>
                    <a:pt x="4347" y="4699"/>
                  </a:cubicBezTo>
                  <a:cubicBezTo>
                    <a:pt x="4510" y="4609"/>
                    <a:pt x="4601" y="4428"/>
                    <a:pt x="4583" y="4247"/>
                  </a:cubicBezTo>
                  <a:lnTo>
                    <a:pt x="4583" y="4247"/>
                  </a:lnTo>
                  <a:cubicBezTo>
                    <a:pt x="4604" y="4250"/>
                    <a:pt x="4626" y="4251"/>
                    <a:pt x="4649" y="4251"/>
                  </a:cubicBezTo>
                  <a:cubicBezTo>
                    <a:pt x="4762" y="4251"/>
                    <a:pt x="4888" y="4213"/>
                    <a:pt x="4963" y="4138"/>
                  </a:cubicBezTo>
                  <a:cubicBezTo>
                    <a:pt x="5054" y="4047"/>
                    <a:pt x="5108" y="3884"/>
                    <a:pt x="5054" y="3758"/>
                  </a:cubicBezTo>
                  <a:lnTo>
                    <a:pt x="5054" y="3758"/>
                  </a:lnTo>
                  <a:cubicBezTo>
                    <a:pt x="4891" y="3805"/>
                    <a:pt x="4719" y="3830"/>
                    <a:pt x="4545" y="3830"/>
                  </a:cubicBezTo>
                  <a:cubicBezTo>
                    <a:pt x="4253" y="3830"/>
                    <a:pt x="3956" y="3760"/>
                    <a:pt x="3695" y="3613"/>
                  </a:cubicBezTo>
                  <a:cubicBezTo>
                    <a:pt x="3387" y="3432"/>
                    <a:pt x="3116" y="3124"/>
                    <a:pt x="3116" y="2762"/>
                  </a:cubicBezTo>
                  <a:lnTo>
                    <a:pt x="3116" y="2762"/>
                  </a:lnTo>
                  <a:cubicBezTo>
                    <a:pt x="3172" y="2793"/>
                    <a:pt x="3236" y="2807"/>
                    <a:pt x="3300" y="2807"/>
                  </a:cubicBezTo>
                  <a:cubicBezTo>
                    <a:pt x="3462" y="2807"/>
                    <a:pt x="3625" y="2713"/>
                    <a:pt x="3677" y="2544"/>
                  </a:cubicBezTo>
                  <a:cubicBezTo>
                    <a:pt x="3769" y="2652"/>
                    <a:pt x="3901" y="2734"/>
                    <a:pt x="4038" y="2734"/>
                  </a:cubicBezTo>
                  <a:cubicBezTo>
                    <a:pt x="4063" y="2734"/>
                    <a:pt x="4087" y="2731"/>
                    <a:pt x="4112" y="2725"/>
                  </a:cubicBezTo>
                  <a:cubicBezTo>
                    <a:pt x="4257" y="2707"/>
                    <a:pt x="4402" y="2544"/>
                    <a:pt x="4347" y="2400"/>
                  </a:cubicBezTo>
                  <a:lnTo>
                    <a:pt x="4347" y="2400"/>
                  </a:lnTo>
                  <a:cubicBezTo>
                    <a:pt x="4442" y="2452"/>
                    <a:pt x="4549" y="2480"/>
                    <a:pt x="4655" y="2480"/>
                  </a:cubicBezTo>
                  <a:cubicBezTo>
                    <a:pt x="4730" y="2480"/>
                    <a:pt x="4804" y="2466"/>
                    <a:pt x="4872" y="2436"/>
                  </a:cubicBezTo>
                  <a:cubicBezTo>
                    <a:pt x="4945" y="2400"/>
                    <a:pt x="5017" y="2345"/>
                    <a:pt x="5035" y="2273"/>
                  </a:cubicBezTo>
                  <a:cubicBezTo>
                    <a:pt x="5054" y="2218"/>
                    <a:pt x="5054" y="2128"/>
                    <a:pt x="4981" y="2074"/>
                  </a:cubicBezTo>
                  <a:cubicBezTo>
                    <a:pt x="4945" y="2055"/>
                    <a:pt x="4927" y="2037"/>
                    <a:pt x="4872" y="2037"/>
                  </a:cubicBezTo>
                  <a:cubicBezTo>
                    <a:pt x="4076" y="1802"/>
                    <a:pt x="3442" y="1186"/>
                    <a:pt x="3170" y="426"/>
                  </a:cubicBezTo>
                  <a:lnTo>
                    <a:pt x="3043" y="81"/>
                  </a:lnTo>
                  <a:cubicBezTo>
                    <a:pt x="3016" y="27"/>
                    <a:pt x="2966" y="0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1316226" y="2840225"/>
              <a:ext cx="53639" cy="64251"/>
            </a:xfrm>
            <a:custGeom>
              <a:avLst/>
              <a:gdLst/>
              <a:ahLst/>
              <a:cxnLst/>
              <a:rect l="l" t="t" r="r" b="b"/>
              <a:pathLst>
                <a:path w="182" h="218" extrusionOk="0">
                  <a:moveTo>
                    <a:pt x="91" y="0"/>
                  </a:moveTo>
                  <a:cubicBezTo>
                    <a:pt x="55" y="0"/>
                    <a:pt x="19" y="37"/>
                    <a:pt x="0" y="91"/>
                  </a:cubicBezTo>
                  <a:cubicBezTo>
                    <a:pt x="0" y="127"/>
                    <a:pt x="0" y="182"/>
                    <a:pt x="55" y="200"/>
                  </a:cubicBezTo>
                  <a:cubicBezTo>
                    <a:pt x="73" y="218"/>
                    <a:pt x="91" y="218"/>
                    <a:pt x="109" y="218"/>
                  </a:cubicBezTo>
                  <a:cubicBezTo>
                    <a:pt x="145" y="218"/>
                    <a:pt x="163" y="182"/>
                    <a:pt x="182" y="127"/>
                  </a:cubicBezTo>
                  <a:lnTo>
                    <a:pt x="182" y="37"/>
                  </a:lnTo>
                  <a:cubicBezTo>
                    <a:pt x="182" y="19"/>
                    <a:pt x="109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931913" y="2834036"/>
              <a:ext cx="43029" cy="49220"/>
            </a:xfrm>
            <a:custGeom>
              <a:avLst/>
              <a:gdLst/>
              <a:ahLst/>
              <a:cxnLst/>
              <a:rect l="l" t="t" r="r" b="b"/>
              <a:pathLst>
                <a:path w="146" h="167" extrusionOk="0">
                  <a:moveTo>
                    <a:pt x="64" y="1"/>
                  </a:moveTo>
                  <a:cubicBezTo>
                    <a:pt x="52" y="1"/>
                    <a:pt x="47" y="11"/>
                    <a:pt x="37" y="21"/>
                  </a:cubicBezTo>
                  <a:cubicBezTo>
                    <a:pt x="19" y="21"/>
                    <a:pt x="1" y="40"/>
                    <a:pt x="1" y="94"/>
                  </a:cubicBezTo>
                  <a:lnTo>
                    <a:pt x="1" y="130"/>
                  </a:lnTo>
                  <a:cubicBezTo>
                    <a:pt x="19" y="166"/>
                    <a:pt x="37" y="166"/>
                    <a:pt x="91" y="166"/>
                  </a:cubicBezTo>
                  <a:cubicBezTo>
                    <a:pt x="109" y="166"/>
                    <a:pt x="145" y="130"/>
                    <a:pt x="145" y="112"/>
                  </a:cubicBezTo>
                  <a:cubicBezTo>
                    <a:pt x="145" y="76"/>
                    <a:pt x="145" y="40"/>
                    <a:pt x="109" y="21"/>
                  </a:cubicBezTo>
                  <a:cubicBezTo>
                    <a:pt x="86" y="6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1241367" y="3213934"/>
              <a:ext cx="53933" cy="47746"/>
            </a:xfrm>
            <a:custGeom>
              <a:avLst/>
              <a:gdLst/>
              <a:ahLst/>
              <a:cxnLst/>
              <a:rect l="l" t="t" r="r" b="b"/>
              <a:pathLst>
                <a:path w="183" h="162" extrusionOk="0">
                  <a:moveTo>
                    <a:pt x="73" y="0"/>
                  </a:moveTo>
                  <a:cubicBezTo>
                    <a:pt x="37" y="18"/>
                    <a:pt x="1" y="73"/>
                    <a:pt x="37" y="109"/>
                  </a:cubicBezTo>
                  <a:cubicBezTo>
                    <a:pt x="37" y="127"/>
                    <a:pt x="55" y="145"/>
                    <a:pt x="73" y="145"/>
                  </a:cubicBezTo>
                  <a:cubicBezTo>
                    <a:pt x="85" y="145"/>
                    <a:pt x="106" y="161"/>
                    <a:pt x="123" y="161"/>
                  </a:cubicBezTo>
                  <a:cubicBezTo>
                    <a:pt x="132" y="161"/>
                    <a:pt x="140" y="157"/>
                    <a:pt x="146" y="145"/>
                  </a:cubicBezTo>
                  <a:cubicBezTo>
                    <a:pt x="164" y="127"/>
                    <a:pt x="182" y="109"/>
                    <a:pt x="182" y="54"/>
                  </a:cubicBezTo>
                  <a:cubicBezTo>
                    <a:pt x="182" y="36"/>
                    <a:pt x="182" y="18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1374875" y="3341843"/>
              <a:ext cx="48334" cy="48336"/>
            </a:xfrm>
            <a:custGeom>
              <a:avLst/>
              <a:gdLst/>
              <a:ahLst/>
              <a:cxnLst/>
              <a:rect l="l" t="t" r="r" b="b"/>
              <a:pathLst>
                <a:path w="164" h="164" extrusionOk="0">
                  <a:moveTo>
                    <a:pt x="91" y="1"/>
                  </a:moveTo>
                  <a:cubicBezTo>
                    <a:pt x="73" y="1"/>
                    <a:pt x="37" y="19"/>
                    <a:pt x="37" y="37"/>
                  </a:cubicBezTo>
                  <a:cubicBezTo>
                    <a:pt x="1" y="55"/>
                    <a:pt x="1" y="109"/>
                    <a:pt x="37" y="127"/>
                  </a:cubicBezTo>
                  <a:cubicBezTo>
                    <a:pt x="55" y="146"/>
                    <a:pt x="73" y="164"/>
                    <a:pt x="91" y="164"/>
                  </a:cubicBezTo>
                  <a:cubicBezTo>
                    <a:pt x="109" y="164"/>
                    <a:pt x="146" y="146"/>
                    <a:pt x="164" y="127"/>
                  </a:cubicBezTo>
                  <a:lnTo>
                    <a:pt x="164" y="37"/>
                  </a:lnTo>
                  <a:cubicBezTo>
                    <a:pt x="146" y="19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3"/>
            <p:cNvSpPr/>
            <p:nvPr/>
          </p:nvSpPr>
          <p:spPr>
            <a:xfrm>
              <a:off x="1561726" y="3442344"/>
              <a:ext cx="48334" cy="49220"/>
            </a:xfrm>
            <a:custGeom>
              <a:avLst/>
              <a:gdLst/>
              <a:ahLst/>
              <a:cxnLst/>
              <a:rect l="l" t="t" r="r" b="b"/>
              <a:pathLst>
                <a:path w="164" h="167" extrusionOk="0">
                  <a:moveTo>
                    <a:pt x="94" y="1"/>
                  </a:moveTo>
                  <a:cubicBezTo>
                    <a:pt x="88" y="1"/>
                    <a:pt x="81" y="2"/>
                    <a:pt x="73" y="4"/>
                  </a:cubicBezTo>
                  <a:cubicBezTo>
                    <a:pt x="37" y="40"/>
                    <a:pt x="1" y="58"/>
                    <a:pt x="37" y="112"/>
                  </a:cubicBezTo>
                  <a:cubicBezTo>
                    <a:pt x="37" y="149"/>
                    <a:pt x="73" y="167"/>
                    <a:pt x="91" y="167"/>
                  </a:cubicBezTo>
                  <a:cubicBezTo>
                    <a:pt x="145" y="167"/>
                    <a:pt x="163" y="131"/>
                    <a:pt x="163" y="112"/>
                  </a:cubicBezTo>
                  <a:cubicBezTo>
                    <a:pt x="163" y="64"/>
                    <a:pt x="149" y="1"/>
                    <a:pt x="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3"/>
            <p:cNvSpPr/>
            <p:nvPr/>
          </p:nvSpPr>
          <p:spPr>
            <a:xfrm>
              <a:off x="1108154" y="2898875"/>
              <a:ext cx="53639" cy="48336"/>
            </a:xfrm>
            <a:custGeom>
              <a:avLst/>
              <a:gdLst/>
              <a:ahLst/>
              <a:cxnLst/>
              <a:rect l="l" t="t" r="r" b="b"/>
              <a:pathLst>
                <a:path w="182" h="164" extrusionOk="0">
                  <a:moveTo>
                    <a:pt x="73" y="1"/>
                  </a:moveTo>
                  <a:cubicBezTo>
                    <a:pt x="36" y="19"/>
                    <a:pt x="0" y="37"/>
                    <a:pt x="36" y="91"/>
                  </a:cubicBezTo>
                  <a:cubicBezTo>
                    <a:pt x="36" y="146"/>
                    <a:pt x="73" y="164"/>
                    <a:pt x="91" y="164"/>
                  </a:cubicBezTo>
                  <a:cubicBezTo>
                    <a:pt x="109" y="164"/>
                    <a:pt x="163" y="109"/>
                    <a:pt x="163" y="91"/>
                  </a:cubicBezTo>
                  <a:cubicBezTo>
                    <a:pt x="181" y="37"/>
                    <a:pt x="145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3"/>
            <p:cNvSpPr/>
            <p:nvPr/>
          </p:nvSpPr>
          <p:spPr>
            <a:xfrm>
              <a:off x="1054810" y="3502173"/>
              <a:ext cx="48334" cy="42736"/>
            </a:xfrm>
            <a:custGeom>
              <a:avLst/>
              <a:gdLst/>
              <a:ahLst/>
              <a:cxnLst/>
              <a:rect l="l" t="t" r="r" b="b"/>
              <a:pathLst>
                <a:path w="164" h="145" extrusionOk="0">
                  <a:moveTo>
                    <a:pt x="73" y="0"/>
                  </a:moveTo>
                  <a:cubicBezTo>
                    <a:pt x="36" y="18"/>
                    <a:pt x="0" y="36"/>
                    <a:pt x="36" y="91"/>
                  </a:cubicBezTo>
                  <a:cubicBezTo>
                    <a:pt x="36" y="127"/>
                    <a:pt x="73" y="145"/>
                    <a:pt x="91" y="145"/>
                  </a:cubicBezTo>
                  <a:cubicBezTo>
                    <a:pt x="127" y="145"/>
                    <a:pt x="163" y="109"/>
                    <a:pt x="163" y="91"/>
                  </a:cubicBezTo>
                  <a:cubicBezTo>
                    <a:pt x="163" y="36"/>
                    <a:pt x="127" y="0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1343045" y="3512783"/>
              <a:ext cx="48039" cy="61009"/>
            </a:xfrm>
            <a:custGeom>
              <a:avLst/>
              <a:gdLst/>
              <a:ahLst/>
              <a:cxnLst/>
              <a:rect l="l" t="t" r="r" b="b"/>
              <a:pathLst>
                <a:path w="163" h="207" extrusionOk="0">
                  <a:moveTo>
                    <a:pt x="72" y="0"/>
                  </a:moveTo>
                  <a:cubicBezTo>
                    <a:pt x="18" y="18"/>
                    <a:pt x="18" y="36"/>
                    <a:pt x="0" y="91"/>
                  </a:cubicBezTo>
                  <a:lnTo>
                    <a:pt x="0" y="181"/>
                  </a:lnTo>
                  <a:cubicBezTo>
                    <a:pt x="13" y="194"/>
                    <a:pt x="44" y="207"/>
                    <a:pt x="67" y="207"/>
                  </a:cubicBezTo>
                  <a:cubicBezTo>
                    <a:pt x="77" y="207"/>
                    <a:pt x="85" y="205"/>
                    <a:pt x="91" y="199"/>
                  </a:cubicBezTo>
                  <a:cubicBezTo>
                    <a:pt x="145" y="181"/>
                    <a:pt x="145" y="127"/>
                    <a:pt x="145" y="91"/>
                  </a:cubicBezTo>
                  <a:cubicBezTo>
                    <a:pt x="163" y="55"/>
                    <a:pt x="109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1129374" y="3365127"/>
              <a:ext cx="53639" cy="50988"/>
            </a:xfrm>
            <a:custGeom>
              <a:avLst/>
              <a:gdLst/>
              <a:ahLst/>
              <a:cxnLst/>
              <a:rect l="l" t="t" r="r" b="b"/>
              <a:pathLst>
                <a:path w="182" h="173" extrusionOk="0">
                  <a:moveTo>
                    <a:pt x="82" y="0"/>
                  </a:moveTo>
                  <a:cubicBezTo>
                    <a:pt x="50" y="0"/>
                    <a:pt x="15" y="39"/>
                    <a:pt x="1" y="67"/>
                  </a:cubicBezTo>
                  <a:lnTo>
                    <a:pt x="55" y="12"/>
                  </a:lnTo>
                  <a:lnTo>
                    <a:pt x="55" y="12"/>
                  </a:lnTo>
                  <a:cubicBezTo>
                    <a:pt x="55" y="30"/>
                    <a:pt x="19" y="48"/>
                    <a:pt x="19" y="67"/>
                  </a:cubicBezTo>
                  <a:lnTo>
                    <a:pt x="19" y="139"/>
                  </a:lnTo>
                  <a:lnTo>
                    <a:pt x="55" y="157"/>
                  </a:lnTo>
                  <a:cubicBezTo>
                    <a:pt x="66" y="168"/>
                    <a:pt x="78" y="172"/>
                    <a:pt x="90" y="172"/>
                  </a:cubicBezTo>
                  <a:cubicBezTo>
                    <a:pt x="120" y="172"/>
                    <a:pt x="151" y="147"/>
                    <a:pt x="164" y="121"/>
                  </a:cubicBezTo>
                  <a:cubicBezTo>
                    <a:pt x="182" y="67"/>
                    <a:pt x="164" y="30"/>
                    <a:pt x="109" y="12"/>
                  </a:cubicBezTo>
                  <a:cubicBezTo>
                    <a:pt x="101" y="4"/>
                    <a:pt x="91" y="0"/>
                    <a:pt x="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931913" y="3387820"/>
              <a:ext cx="53639" cy="55704"/>
            </a:xfrm>
            <a:custGeom>
              <a:avLst/>
              <a:gdLst/>
              <a:ahLst/>
              <a:cxnLst/>
              <a:rect l="l" t="t" r="r" b="b"/>
              <a:pathLst>
                <a:path w="182" h="189" extrusionOk="0">
                  <a:moveTo>
                    <a:pt x="106" y="1"/>
                  </a:moveTo>
                  <a:cubicBezTo>
                    <a:pt x="101" y="1"/>
                    <a:pt x="96" y="3"/>
                    <a:pt x="91" y="8"/>
                  </a:cubicBezTo>
                  <a:cubicBezTo>
                    <a:pt x="81" y="4"/>
                    <a:pt x="72" y="3"/>
                    <a:pt x="64" y="3"/>
                  </a:cubicBezTo>
                  <a:cubicBezTo>
                    <a:pt x="31" y="3"/>
                    <a:pt x="19" y="29"/>
                    <a:pt x="19" y="44"/>
                  </a:cubicBezTo>
                  <a:cubicBezTo>
                    <a:pt x="1" y="62"/>
                    <a:pt x="1" y="116"/>
                    <a:pt x="19" y="153"/>
                  </a:cubicBezTo>
                  <a:cubicBezTo>
                    <a:pt x="37" y="171"/>
                    <a:pt x="55" y="189"/>
                    <a:pt x="109" y="189"/>
                  </a:cubicBezTo>
                  <a:cubicBezTo>
                    <a:pt x="127" y="189"/>
                    <a:pt x="145" y="153"/>
                    <a:pt x="182" y="134"/>
                  </a:cubicBezTo>
                  <a:cubicBezTo>
                    <a:pt x="182" y="98"/>
                    <a:pt x="182" y="62"/>
                    <a:pt x="145" y="44"/>
                  </a:cubicBezTo>
                  <a:cubicBezTo>
                    <a:pt x="132" y="17"/>
                    <a:pt x="119" y="1"/>
                    <a:pt x="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782490" y="3470637"/>
              <a:ext cx="53639" cy="47746"/>
            </a:xfrm>
            <a:custGeom>
              <a:avLst/>
              <a:gdLst/>
              <a:ahLst/>
              <a:cxnLst/>
              <a:rect l="l" t="t" r="r" b="b"/>
              <a:pathLst>
                <a:path w="182" h="162" extrusionOk="0">
                  <a:moveTo>
                    <a:pt x="96" y="1"/>
                  </a:moveTo>
                  <a:cubicBezTo>
                    <a:pt x="81" y="1"/>
                    <a:pt x="66" y="5"/>
                    <a:pt x="55" y="16"/>
                  </a:cubicBezTo>
                  <a:cubicBezTo>
                    <a:pt x="19" y="35"/>
                    <a:pt x="1" y="71"/>
                    <a:pt x="1" y="107"/>
                  </a:cubicBezTo>
                  <a:cubicBezTo>
                    <a:pt x="1" y="143"/>
                    <a:pt x="55" y="161"/>
                    <a:pt x="73" y="161"/>
                  </a:cubicBezTo>
                  <a:cubicBezTo>
                    <a:pt x="109" y="161"/>
                    <a:pt x="182" y="125"/>
                    <a:pt x="163" y="35"/>
                  </a:cubicBezTo>
                  <a:cubicBezTo>
                    <a:pt x="163" y="22"/>
                    <a:pt x="129" y="1"/>
                    <a:pt x="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1545812" y="2818711"/>
              <a:ext cx="43029" cy="53936"/>
            </a:xfrm>
            <a:custGeom>
              <a:avLst/>
              <a:gdLst/>
              <a:ahLst/>
              <a:cxnLst/>
              <a:rect l="l" t="t" r="r" b="b"/>
              <a:pathLst>
                <a:path w="146" h="183" extrusionOk="0">
                  <a:moveTo>
                    <a:pt x="91" y="1"/>
                  </a:moveTo>
                  <a:cubicBezTo>
                    <a:pt x="55" y="1"/>
                    <a:pt x="36" y="19"/>
                    <a:pt x="18" y="55"/>
                  </a:cubicBezTo>
                  <a:cubicBezTo>
                    <a:pt x="0" y="73"/>
                    <a:pt x="0" y="92"/>
                    <a:pt x="0" y="110"/>
                  </a:cubicBezTo>
                  <a:cubicBezTo>
                    <a:pt x="0" y="146"/>
                    <a:pt x="0" y="164"/>
                    <a:pt x="18" y="164"/>
                  </a:cubicBezTo>
                  <a:cubicBezTo>
                    <a:pt x="36" y="182"/>
                    <a:pt x="36" y="182"/>
                    <a:pt x="55" y="182"/>
                  </a:cubicBezTo>
                  <a:cubicBezTo>
                    <a:pt x="109" y="182"/>
                    <a:pt x="145" y="146"/>
                    <a:pt x="145" y="92"/>
                  </a:cubicBezTo>
                  <a:cubicBezTo>
                    <a:pt x="145" y="55"/>
                    <a:pt x="127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1182718" y="3779507"/>
              <a:ext cx="48334" cy="50399"/>
            </a:xfrm>
            <a:custGeom>
              <a:avLst/>
              <a:gdLst/>
              <a:ahLst/>
              <a:cxnLst/>
              <a:rect l="l" t="t" r="r" b="b"/>
              <a:pathLst>
                <a:path w="164" h="171" extrusionOk="0">
                  <a:moveTo>
                    <a:pt x="55" y="1"/>
                  </a:moveTo>
                  <a:cubicBezTo>
                    <a:pt x="19" y="19"/>
                    <a:pt x="1" y="73"/>
                    <a:pt x="1" y="109"/>
                  </a:cubicBezTo>
                  <a:cubicBezTo>
                    <a:pt x="1" y="150"/>
                    <a:pt x="31" y="170"/>
                    <a:pt x="62" y="170"/>
                  </a:cubicBezTo>
                  <a:cubicBezTo>
                    <a:pt x="72" y="170"/>
                    <a:pt x="82" y="168"/>
                    <a:pt x="91" y="164"/>
                  </a:cubicBezTo>
                  <a:cubicBezTo>
                    <a:pt x="109" y="164"/>
                    <a:pt x="109" y="127"/>
                    <a:pt x="146" y="109"/>
                  </a:cubicBezTo>
                  <a:cubicBezTo>
                    <a:pt x="164" y="91"/>
                    <a:pt x="164" y="37"/>
                    <a:pt x="146" y="19"/>
                  </a:cubicBezTo>
                  <a:cubicBezTo>
                    <a:pt x="109" y="1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1343045" y="3931878"/>
              <a:ext cx="42734" cy="53051"/>
            </a:xfrm>
            <a:custGeom>
              <a:avLst/>
              <a:gdLst/>
              <a:ahLst/>
              <a:cxnLst/>
              <a:rect l="l" t="t" r="r" b="b"/>
              <a:pathLst>
                <a:path w="145" h="180" extrusionOk="0">
                  <a:moveTo>
                    <a:pt x="80" y="1"/>
                  </a:moveTo>
                  <a:cubicBezTo>
                    <a:pt x="66" y="1"/>
                    <a:pt x="42" y="9"/>
                    <a:pt x="18" y="9"/>
                  </a:cubicBezTo>
                  <a:cubicBezTo>
                    <a:pt x="0" y="27"/>
                    <a:pt x="0" y="81"/>
                    <a:pt x="0" y="99"/>
                  </a:cubicBezTo>
                  <a:cubicBezTo>
                    <a:pt x="0" y="118"/>
                    <a:pt x="18" y="172"/>
                    <a:pt x="54" y="172"/>
                  </a:cubicBezTo>
                  <a:cubicBezTo>
                    <a:pt x="60" y="178"/>
                    <a:pt x="66" y="180"/>
                    <a:pt x="72" y="180"/>
                  </a:cubicBezTo>
                  <a:cubicBezTo>
                    <a:pt x="85" y="180"/>
                    <a:pt x="97" y="172"/>
                    <a:pt x="109" y="172"/>
                  </a:cubicBezTo>
                  <a:cubicBezTo>
                    <a:pt x="145" y="136"/>
                    <a:pt x="145" y="118"/>
                    <a:pt x="145" y="99"/>
                  </a:cubicBezTo>
                  <a:cubicBezTo>
                    <a:pt x="145" y="81"/>
                    <a:pt x="145" y="27"/>
                    <a:pt x="91" y="9"/>
                  </a:cubicBezTo>
                  <a:cubicBezTo>
                    <a:pt x="91" y="3"/>
                    <a:pt x="87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1438829" y="4108417"/>
              <a:ext cx="53933" cy="63662"/>
            </a:xfrm>
            <a:custGeom>
              <a:avLst/>
              <a:gdLst/>
              <a:ahLst/>
              <a:cxnLst/>
              <a:rect l="l" t="t" r="r" b="b"/>
              <a:pathLst>
                <a:path w="183" h="216" extrusionOk="0">
                  <a:moveTo>
                    <a:pt x="91" y="1"/>
                  </a:moveTo>
                  <a:cubicBezTo>
                    <a:pt x="80" y="1"/>
                    <a:pt x="68" y="3"/>
                    <a:pt x="55" y="7"/>
                  </a:cubicBezTo>
                  <a:cubicBezTo>
                    <a:pt x="19" y="44"/>
                    <a:pt x="1" y="62"/>
                    <a:pt x="1" y="116"/>
                  </a:cubicBezTo>
                  <a:lnTo>
                    <a:pt x="1" y="152"/>
                  </a:lnTo>
                  <a:cubicBezTo>
                    <a:pt x="1" y="170"/>
                    <a:pt x="19" y="170"/>
                    <a:pt x="19" y="189"/>
                  </a:cubicBezTo>
                  <a:cubicBezTo>
                    <a:pt x="28" y="207"/>
                    <a:pt x="46" y="216"/>
                    <a:pt x="67" y="216"/>
                  </a:cubicBezTo>
                  <a:cubicBezTo>
                    <a:pt x="87" y="216"/>
                    <a:pt x="110" y="207"/>
                    <a:pt x="128" y="189"/>
                  </a:cubicBezTo>
                  <a:cubicBezTo>
                    <a:pt x="146" y="170"/>
                    <a:pt x="182" y="98"/>
                    <a:pt x="146" y="80"/>
                  </a:cubicBezTo>
                  <a:cubicBezTo>
                    <a:pt x="146" y="25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1609765" y="4073050"/>
              <a:ext cx="53639" cy="50399"/>
            </a:xfrm>
            <a:custGeom>
              <a:avLst/>
              <a:gdLst/>
              <a:ahLst/>
              <a:cxnLst/>
              <a:rect l="l" t="t" r="r" b="b"/>
              <a:pathLst>
                <a:path w="182" h="171" extrusionOk="0">
                  <a:moveTo>
                    <a:pt x="91" y="1"/>
                  </a:moveTo>
                  <a:cubicBezTo>
                    <a:pt x="55" y="1"/>
                    <a:pt x="0" y="19"/>
                    <a:pt x="0" y="73"/>
                  </a:cubicBezTo>
                  <a:cubicBezTo>
                    <a:pt x="0" y="109"/>
                    <a:pt x="19" y="164"/>
                    <a:pt x="55" y="164"/>
                  </a:cubicBezTo>
                  <a:cubicBezTo>
                    <a:pt x="64" y="168"/>
                    <a:pt x="75" y="170"/>
                    <a:pt x="87" y="170"/>
                  </a:cubicBezTo>
                  <a:cubicBezTo>
                    <a:pt x="123" y="170"/>
                    <a:pt x="163" y="150"/>
                    <a:pt x="163" y="109"/>
                  </a:cubicBezTo>
                  <a:cubicBezTo>
                    <a:pt x="182" y="73"/>
                    <a:pt x="163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1209538" y="4153215"/>
              <a:ext cx="64248" cy="63367"/>
            </a:xfrm>
            <a:custGeom>
              <a:avLst/>
              <a:gdLst/>
              <a:ahLst/>
              <a:cxnLst/>
              <a:rect l="l" t="t" r="r" b="b"/>
              <a:pathLst>
                <a:path w="218" h="215" extrusionOk="0">
                  <a:moveTo>
                    <a:pt x="55" y="0"/>
                  </a:moveTo>
                  <a:cubicBezTo>
                    <a:pt x="18" y="18"/>
                    <a:pt x="0" y="73"/>
                    <a:pt x="0" y="109"/>
                  </a:cubicBezTo>
                  <a:cubicBezTo>
                    <a:pt x="0" y="145"/>
                    <a:pt x="0" y="163"/>
                    <a:pt x="18" y="181"/>
                  </a:cubicBezTo>
                  <a:cubicBezTo>
                    <a:pt x="18" y="200"/>
                    <a:pt x="55" y="200"/>
                    <a:pt x="73" y="200"/>
                  </a:cubicBezTo>
                  <a:cubicBezTo>
                    <a:pt x="83" y="210"/>
                    <a:pt x="97" y="215"/>
                    <a:pt x="112" y="215"/>
                  </a:cubicBezTo>
                  <a:cubicBezTo>
                    <a:pt x="147" y="215"/>
                    <a:pt x="187" y="189"/>
                    <a:pt x="199" y="163"/>
                  </a:cubicBezTo>
                  <a:cubicBezTo>
                    <a:pt x="218" y="109"/>
                    <a:pt x="199" y="55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1150889" y="4000549"/>
              <a:ext cx="53639" cy="51578"/>
            </a:xfrm>
            <a:custGeom>
              <a:avLst/>
              <a:gdLst/>
              <a:ahLst/>
              <a:cxnLst/>
              <a:rect l="l" t="t" r="r" b="b"/>
              <a:pathLst>
                <a:path w="182" h="175" extrusionOk="0">
                  <a:moveTo>
                    <a:pt x="101" y="0"/>
                  </a:moveTo>
                  <a:cubicBezTo>
                    <a:pt x="82" y="0"/>
                    <a:pt x="59" y="13"/>
                    <a:pt x="36" y="48"/>
                  </a:cubicBezTo>
                  <a:cubicBezTo>
                    <a:pt x="18" y="66"/>
                    <a:pt x="0" y="120"/>
                    <a:pt x="18" y="138"/>
                  </a:cubicBezTo>
                  <a:cubicBezTo>
                    <a:pt x="36" y="156"/>
                    <a:pt x="73" y="174"/>
                    <a:pt x="109" y="174"/>
                  </a:cubicBezTo>
                  <a:cubicBezTo>
                    <a:pt x="127" y="174"/>
                    <a:pt x="127" y="156"/>
                    <a:pt x="163" y="156"/>
                  </a:cubicBezTo>
                  <a:cubicBezTo>
                    <a:pt x="181" y="138"/>
                    <a:pt x="181" y="120"/>
                    <a:pt x="181" y="84"/>
                  </a:cubicBezTo>
                  <a:cubicBezTo>
                    <a:pt x="181" y="66"/>
                    <a:pt x="163" y="48"/>
                    <a:pt x="127" y="11"/>
                  </a:cubicBezTo>
                  <a:cubicBezTo>
                    <a:pt x="120" y="5"/>
                    <a:pt x="111" y="0"/>
                    <a:pt x="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969342" y="3987581"/>
              <a:ext cx="53639" cy="53936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91" y="1"/>
                  </a:moveTo>
                  <a:lnTo>
                    <a:pt x="55" y="19"/>
                  </a:lnTo>
                  <a:cubicBezTo>
                    <a:pt x="18" y="37"/>
                    <a:pt x="0" y="92"/>
                    <a:pt x="18" y="128"/>
                  </a:cubicBezTo>
                  <a:cubicBezTo>
                    <a:pt x="55" y="182"/>
                    <a:pt x="91" y="182"/>
                    <a:pt x="109" y="182"/>
                  </a:cubicBezTo>
                  <a:cubicBezTo>
                    <a:pt x="163" y="182"/>
                    <a:pt x="181" y="128"/>
                    <a:pt x="181" y="92"/>
                  </a:cubicBezTo>
                  <a:cubicBezTo>
                    <a:pt x="181" y="73"/>
                    <a:pt x="181" y="37"/>
                    <a:pt x="163" y="19"/>
                  </a:cubicBezTo>
                  <a:cubicBezTo>
                    <a:pt x="145" y="1"/>
                    <a:pt x="109" y="1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969342" y="4174435"/>
              <a:ext cx="58943" cy="53641"/>
            </a:xfrm>
            <a:custGeom>
              <a:avLst/>
              <a:gdLst/>
              <a:ahLst/>
              <a:cxnLst/>
              <a:rect l="l" t="t" r="r" b="b"/>
              <a:pathLst>
                <a:path w="200" h="182" extrusionOk="0">
                  <a:moveTo>
                    <a:pt x="145" y="1"/>
                  </a:moveTo>
                  <a:cubicBezTo>
                    <a:pt x="91" y="1"/>
                    <a:pt x="55" y="1"/>
                    <a:pt x="18" y="37"/>
                  </a:cubicBezTo>
                  <a:cubicBezTo>
                    <a:pt x="0" y="73"/>
                    <a:pt x="18" y="91"/>
                    <a:pt x="18" y="109"/>
                  </a:cubicBezTo>
                  <a:cubicBezTo>
                    <a:pt x="18" y="164"/>
                    <a:pt x="73" y="182"/>
                    <a:pt x="109" y="182"/>
                  </a:cubicBezTo>
                  <a:cubicBezTo>
                    <a:pt x="163" y="182"/>
                    <a:pt x="200" y="128"/>
                    <a:pt x="200" y="91"/>
                  </a:cubicBezTo>
                  <a:cubicBezTo>
                    <a:pt x="200" y="37"/>
                    <a:pt x="181" y="1"/>
                    <a:pt x="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771881" y="4070987"/>
              <a:ext cx="43029" cy="50399"/>
            </a:xfrm>
            <a:custGeom>
              <a:avLst/>
              <a:gdLst/>
              <a:ahLst/>
              <a:cxnLst/>
              <a:rect l="l" t="t" r="r" b="b"/>
              <a:pathLst>
                <a:path w="146" h="171" extrusionOk="0">
                  <a:moveTo>
                    <a:pt x="63" y="0"/>
                  </a:moveTo>
                  <a:cubicBezTo>
                    <a:pt x="44" y="0"/>
                    <a:pt x="31" y="13"/>
                    <a:pt x="18" y="26"/>
                  </a:cubicBezTo>
                  <a:cubicBezTo>
                    <a:pt x="0" y="44"/>
                    <a:pt x="0" y="98"/>
                    <a:pt x="18" y="116"/>
                  </a:cubicBezTo>
                  <a:cubicBezTo>
                    <a:pt x="18" y="134"/>
                    <a:pt x="55" y="171"/>
                    <a:pt x="91" y="171"/>
                  </a:cubicBezTo>
                  <a:cubicBezTo>
                    <a:pt x="109" y="171"/>
                    <a:pt x="109" y="134"/>
                    <a:pt x="127" y="134"/>
                  </a:cubicBezTo>
                  <a:cubicBezTo>
                    <a:pt x="145" y="116"/>
                    <a:pt x="145" y="80"/>
                    <a:pt x="145" y="44"/>
                  </a:cubicBezTo>
                  <a:cubicBezTo>
                    <a:pt x="145" y="29"/>
                    <a:pt x="121" y="3"/>
                    <a:pt x="103" y="3"/>
                  </a:cubicBezTo>
                  <a:cubicBezTo>
                    <a:pt x="98" y="3"/>
                    <a:pt x="94" y="4"/>
                    <a:pt x="91" y="8"/>
                  </a:cubicBezTo>
                  <a:cubicBezTo>
                    <a:pt x="80" y="2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617153" y="4025011"/>
              <a:ext cx="37429" cy="48336"/>
            </a:xfrm>
            <a:custGeom>
              <a:avLst/>
              <a:gdLst/>
              <a:ahLst/>
              <a:cxnLst/>
              <a:rect l="l" t="t" r="r" b="b"/>
              <a:pathLst>
                <a:path w="127" h="164" extrusionOk="0">
                  <a:moveTo>
                    <a:pt x="18" y="1"/>
                  </a:moveTo>
                  <a:cubicBezTo>
                    <a:pt x="0" y="37"/>
                    <a:pt x="0" y="55"/>
                    <a:pt x="0" y="91"/>
                  </a:cubicBezTo>
                  <a:cubicBezTo>
                    <a:pt x="0" y="146"/>
                    <a:pt x="36" y="164"/>
                    <a:pt x="73" y="164"/>
                  </a:cubicBezTo>
                  <a:cubicBezTo>
                    <a:pt x="91" y="164"/>
                    <a:pt x="127" y="146"/>
                    <a:pt x="127" y="91"/>
                  </a:cubicBezTo>
                  <a:cubicBezTo>
                    <a:pt x="127" y="55"/>
                    <a:pt x="109" y="37"/>
                    <a:pt x="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43"/>
          <p:cNvGrpSpPr/>
          <p:nvPr/>
        </p:nvGrpSpPr>
        <p:grpSpPr>
          <a:xfrm>
            <a:off x="8588965" y="3022689"/>
            <a:ext cx="1286737" cy="2226047"/>
            <a:chOff x="7199958" y="2371953"/>
            <a:chExt cx="1286737" cy="2226047"/>
          </a:xfrm>
        </p:grpSpPr>
        <p:sp>
          <p:nvSpPr>
            <p:cNvPr id="2387" name="Google Shape;2387;p43"/>
            <p:cNvSpPr/>
            <p:nvPr/>
          </p:nvSpPr>
          <p:spPr>
            <a:xfrm>
              <a:off x="7680350" y="4335984"/>
              <a:ext cx="267309" cy="262015"/>
            </a:xfrm>
            <a:custGeom>
              <a:avLst/>
              <a:gdLst/>
              <a:ahLst/>
              <a:cxnLst/>
              <a:rect l="l" t="t" r="r" b="b"/>
              <a:pathLst>
                <a:path w="907" h="889" extrusionOk="0">
                  <a:moveTo>
                    <a:pt x="1" y="1"/>
                  </a:moveTo>
                  <a:lnTo>
                    <a:pt x="1" y="635"/>
                  </a:lnTo>
                  <a:cubicBezTo>
                    <a:pt x="1" y="689"/>
                    <a:pt x="1" y="707"/>
                    <a:pt x="19" y="761"/>
                  </a:cubicBezTo>
                  <a:cubicBezTo>
                    <a:pt x="37" y="798"/>
                    <a:pt x="110" y="852"/>
                    <a:pt x="164" y="870"/>
                  </a:cubicBezTo>
                  <a:cubicBezTo>
                    <a:pt x="218" y="888"/>
                    <a:pt x="272" y="888"/>
                    <a:pt x="345" y="888"/>
                  </a:cubicBezTo>
                  <a:lnTo>
                    <a:pt x="725" y="888"/>
                  </a:lnTo>
                  <a:cubicBezTo>
                    <a:pt x="743" y="888"/>
                    <a:pt x="798" y="888"/>
                    <a:pt x="834" y="870"/>
                  </a:cubicBezTo>
                  <a:cubicBezTo>
                    <a:pt x="888" y="852"/>
                    <a:pt x="906" y="761"/>
                    <a:pt x="906" y="689"/>
                  </a:cubicBezTo>
                  <a:lnTo>
                    <a:pt x="906" y="73"/>
                  </a:lnTo>
                  <a:cubicBezTo>
                    <a:pt x="906" y="55"/>
                    <a:pt x="906" y="37"/>
                    <a:pt x="888" y="37"/>
                  </a:cubicBezTo>
                  <a:cubicBezTo>
                    <a:pt x="580" y="37"/>
                    <a:pt x="309" y="3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7199958" y="2371953"/>
              <a:ext cx="1286737" cy="1991196"/>
            </a:xfrm>
            <a:custGeom>
              <a:avLst/>
              <a:gdLst/>
              <a:ahLst/>
              <a:cxnLst/>
              <a:rect l="l" t="t" r="r" b="b"/>
              <a:pathLst>
                <a:path w="4366" h="6756" extrusionOk="0">
                  <a:moveTo>
                    <a:pt x="2373" y="1"/>
                  </a:moveTo>
                  <a:cubicBezTo>
                    <a:pt x="2247" y="1"/>
                    <a:pt x="2156" y="109"/>
                    <a:pt x="2084" y="218"/>
                  </a:cubicBezTo>
                  <a:cubicBezTo>
                    <a:pt x="1667" y="834"/>
                    <a:pt x="1468" y="1178"/>
                    <a:pt x="1088" y="1793"/>
                  </a:cubicBezTo>
                  <a:cubicBezTo>
                    <a:pt x="1015" y="1902"/>
                    <a:pt x="943" y="2065"/>
                    <a:pt x="1033" y="2174"/>
                  </a:cubicBezTo>
                  <a:cubicBezTo>
                    <a:pt x="1178" y="2300"/>
                    <a:pt x="1450" y="2174"/>
                    <a:pt x="1558" y="2337"/>
                  </a:cubicBezTo>
                  <a:cubicBezTo>
                    <a:pt x="1577" y="2373"/>
                    <a:pt x="1577" y="2445"/>
                    <a:pt x="1577" y="2482"/>
                  </a:cubicBezTo>
                  <a:cubicBezTo>
                    <a:pt x="1558" y="2699"/>
                    <a:pt x="1432" y="2880"/>
                    <a:pt x="1287" y="3061"/>
                  </a:cubicBezTo>
                  <a:cubicBezTo>
                    <a:pt x="1069" y="3351"/>
                    <a:pt x="834" y="3659"/>
                    <a:pt x="635" y="3985"/>
                  </a:cubicBezTo>
                  <a:cubicBezTo>
                    <a:pt x="544" y="4111"/>
                    <a:pt x="472" y="4293"/>
                    <a:pt x="580" y="4419"/>
                  </a:cubicBezTo>
                  <a:cubicBezTo>
                    <a:pt x="635" y="4452"/>
                    <a:pt x="702" y="4458"/>
                    <a:pt x="771" y="4458"/>
                  </a:cubicBezTo>
                  <a:cubicBezTo>
                    <a:pt x="817" y="4458"/>
                    <a:pt x="863" y="4456"/>
                    <a:pt x="906" y="4456"/>
                  </a:cubicBezTo>
                  <a:cubicBezTo>
                    <a:pt x="921" y="4453"/>
                    <a:pt x="938" y="4451"/>
                    <a:pt x="955" y="4451"/>
                  </a:cubicBezTo>
                  <a:cubicBezTo>
                    <a:pt x="1046" y="4451"/>
                    <a:pt x="1160" y="4491"/>
                    <a:pt x="1160" y="4582"/>
                  </a:cubicBezTo>
                  <a:cubicBezTo>
                    <a:pt x="1160" y="4637"/>
                    <a:pt x="1124" y="4691"/>
                    <a:pt x="1106" y="4727"/>
                  </a:cubicBezTo>
                  <a:cubicBezTo>
                    <a:pt x="925" y="5017"/>
                    <a:pt x="743" y="5289"/>
                    <a:pt x="544" y="5560"/>
                  </a:cubicBezTo>
                  <a:cubicBezTo>
                    <a:pt x="309" y="5832"/>
                    <a:pt x="92" y="6122"/>
                    <a:pt x="19" y="6466"/>
                  </a:cubicBezTo>
                  <a:cubicBezTo>
                    <a:pt x="1" y="6556"/>
                    <a:pt x="1" y="6701"/>
                    <a:pt x="92" y="6737"/>
                  </a:cubicBezTo>
                  <a:cubicBezTo>
                    <a:pt x="164" y="6755"/>
                    <a:pt x="200" y="6755"/>
                    <a:pt x="273" y="6755"/>
                  </a:cubicBezTo>
                  <a:cubicBezTo>
                    <a:pt x="816" y="6728"/>
                    <a:pt x="1364" y="6724"/>
                    <a:pt x="1914" y="6724"/>
                  </a:cubicBezTo>
                  <a:cubicBezTo>
                    <a:pt x="2189" y="6724"/>
                    <a:pt x="2464" y="6725"/>
                    <a:pt x="2740" y="6725"/>
                  </a:cubicBezTo>
                  <a:cubicBezTo>
                    <a:pt x="3016" y="6725"/>
                    <a:pt x="3292" y="6724"/>
                    <a:pt x="3569" y="6719"/>
                  </a:cubicBezTo>
                  <a:cubicBezTo>
                    <a:pt x="3750" y="6719"/>
                    <a:pt x="3967" y="6719"/>
                    <a:pt x="4148" y="6665"/>
                  </a:cubicBezTo>
                  <a:cubicBezTo>
                    <a:pt x="4202" y="6647"/>
                    <a:pt x="4257" y="6629"/>
                    <a:pt x="4293" y="6574"/>
                  </a:cubicBezTo>
                  <a:cubicBezTo>
                    <a:pt x="4329" y="6538"/>
                    <a:pt x="4347" y="6484"/>
                    <a:pt x="4347" y="6448"/>
                  </a:cubicBezTo>
                  <a:cubicBezTo>
                    <a:pt x="4365" y="6285"/>
                    <a:pt x="4347" y="6103"/>
                    <a:pt x="4257" y="5940"/>
                  </a:cubicBezTo>
                  <a:cubicBezTo>
                    <a:pt x="4202" y="5850"/>
                    <a:pt x="4148" y="5796"/>
                    <a:pt x="4076" y="5705"/>
                  </a:cubicBezTo>
                  <a:cubicBezTo>
                    <a:pt x="3931" y="5524"/>
                    <a:pt x="3804" y="5361"/>
                    <a:pt x="3659" y="5162"/>
                  </a:cubicBezTo>
                  <a:cubicBezTo>
                    <a:pt x="3550" y="4999"/>
                    <a:pt x="3424" y="4818"/>
                    <a:pt x="3424" y="4618"/>
                  </a:cubicBezTo>
                  <a:cubicBezTo>
                    <a:pt x="3424" y="4546"/>
                    <a:pt x="3442" y="4474"/>
                    <a:pt x="3514" y="4456"/>
                  </a:cubicBezTo>
                  <a:lnTo>
                    <a:pt x="3840" y="4456"/>
                  </a:lnTo>
                  <a:cubicBezTo>
                    <a:pt x="3895" y="4456"/>
                    <a:pt x="3913" y="4437"/>
                    <a:pt x="3931" y="4419"/>
                  </a:cubicBezTo>
                  <a:cubicBezTo>
                    <a:pt x="3985" y="4293"/>
                    <a:pt x="3967" y="4148"/>
                    <a:pt x="3895" y="4021"/>
                  </a:cubicBezTo>
                  <a:cubicBezTo>
                    <a:pt x="3623" y="3514"/>
                    <a:pt x="3170" y="3079"/>
                    <a:pt x="2989" y="2518"/>
                  </a:cubicBezTo>
                  <a:cubicBezTo>
                    <a:pt x="2971" y="2445"/>
                    <a:pt x="2971" y="2373"/>
                    <a:pt x="2989" y="2337"/>
                  </a:cubicBezTo>
                  <a:cubicBezTo>
                    <a:pt x="3080" y="2192"/>
                    <a:pt x="3333" y="2264"/>
                    <a:pt x="3442" y="2192"/>
                  </a:cubicBezTo>
                  <a:cubicBezTo>
                    <a:pt x="3550" y="2119"/>
                    <a:pt x="3532" y="1975"/>
                    <a:pt x="3478" y="1848"/>
                  </a:cubicBezTo>
                  <a:cubicBezTo>
                    <a:pt x="3279" y="1286"/>
                    <a:pt x="2989" y="743"/>
                    <a:pt x="2663" y="218"/>
                  </a:cubicBezTo>
                  <a:cubicBezTo>
                    <a:pt x="2609" y="109"/>
                    <a:pt x="2518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7739293" y="2729451"/>
              <a:ext cx="48334" cy="117892"/>
            </a:xfrm>
            <a:custGeom>
              <a:avLst/>
              <a:gdLst/>
              <a:ahLst/>
              <a:cxnLst/>
              <a:rect l="l" t="t" r="r" b="b"/>
              <a:pathLst>
                <a:path w="164" h="400" fill="none" extrusionOk="0">
                  <a:moveTo>
                    <a:pt x="163" y="1"/>
                  </a:moveTo>
                  <a:cubicBezTo>
                    <a:pt x="109" y="146"/>
                    <a:pt x="54" y="254"/>
                    <a:pt x="0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3"/>
            <p:cNvSpPr/>
            <p:nvPr/>
          </p:nvSpPr>
          <p:spPr>
            <a:xfrm>
              <a:off x="7888716" y="2857655"/>
              <a:ext cx="295" cy="96377"/>
            </a:xfrm>
            <a:custGeom>
              <a:avLst/>
              <a:gdLst/>
              <a:ahLst/>
              <a:cxnLst/>
              <a:rect l="l" t="t" r="r" b="b"/>
              <a:pathLst>
                <a:path w="1" h="327" fill="none" extrusionOk="0">
                  <a:moveTo>
                    <a:pt x="0" y="1"/>
                  </a:moveTo>
                  <a:lnTo>
                    <a:pt x="0" y="32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3"/>
            <p:cNvSpPr/>
            <p:nvPr/>
          </p:nvSpPr>
          <p:spPr>
            <a:xfrm>
              <a:off x="7792637" y="3119074"/>
              <a:ext cx="21514" cy="133807"/>
            </a:xfrm>
            <a:custGeom>
              <a:avLst/>
              <a:gdLst/>
              <a:ahLst/>
              <a:cxnLst/>
              <a:rect l="l" t="t" r="r" b="b"/>
              <a:pathLst>
                <a:path w="73" h="454" fill="none" extrusionOk="0">
                  <a:moveTo>
                    <a:pt x="73" y="1"/>
                  </a:moveTo>
                  <a:cubicBezTo>
                    <a:pt x="54" y="146"/>
                    <a:pt x="18" y="291"/>
                    <a:pt x="0" y="454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7931155" y="3178019"/>
              <a:ext cx="43029" cy="112292"/>
            </a:xfrm>
            <a:custGeom>
              <a:avLst/>
              <a:gdLst/>
              <a:ahLst/>
              <a:cxnLst/>
              <a:rect l="l" t="t" r="r" b="b"/>
              <a:pathLst>
                <a:path w="146" h="381" fill="none" extrusionOk="0">
                  <a:moveTo>
                    <a:pt x="1" y="0"/>
                  </a:moveTo>
                  <a:cubicBezTo>
                    <a:pt x="55" y="145"/>
                    <a:pt x="92" y="254"/>
                    <a:pt x="146" y="380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7621701" y="3391398"/>
              <a:ext cx="53639" cy="112292"/>
            </a:xfrm>
            <a:custGeom>
              <a:avLst/>
              <a:gdLst/>
              <a:ahLst/>
              <a:cxnLst/>
              <a:rect l="l" t="t" r="r" b="b"/>
              <a:pathLst>
                <a:path w="182" h="381" fill="none" extrusionOk="0">
                  <a:moveTo>
                    <a:pt x="182" y="0"/>
                  </a:moveTo>
                  <a:cubicBezTo>
                    <a:pt x="109" y="109"/>
                    <a:pt x="37" y="254"/>
                    <a:pt x="1" y="38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7824467" y="3450048"/>
              <a:ext cx="295" cy="155028"/>
            </a:xfrm>
            <a:custGeom>
              <a:avLst/>
              <a:gdLst/>
              <a:ahLst/>
              <a:cxnLst/>
              <a:rect l="l" t="t" r="r" b="b"/>
              <a:pathLst>
                <a:path w="1" h="526" fill="none" extrusionOk="0">
                  <a:moveTo>
                    <a:pt x="1" y="1"/>
                  </a:moveTo>
                  <a:lnTo>
                    <a:pt x="1" y="526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8000709" y="3455353"/>
              <a:ext cx="37724" cy="117892"/>
            </a:xfrm>
            <a:custGeom>
              <a:avLst/>
              <a:gdLst/>
              <a:ahLst/>
              <a:cxnLst/>
              <a:rect l="l" t="t" r="r" b="b"/>
              <a:pathLst>
                <a:path w="128" h="400" fill="none" extrusionOk="0">
                  <a:moveTo>
                    <a:pt x="0" y="1"/>
                  </a:moveTo>
                  <a:cubicBezTo>
                    <a:pt x="37" y="146"/>
                    <a:pt x="91" y="272"/>
                    <a:pt x="127" y="39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7637615" y="3711762"/>
              <a:ext cx="48334" cy="138818"/>
            </a:xfrm>
            <a:custGeom>
              <a:avLst/>
              <a:gdLst/>
              <a:ahLst/>
              <a:cxnLst/>
              <a:rect l="l" t="t" r="r" b="b"/>
              <a:pathLst>
                <a:path w="164" h="471" fill="none" extrusionOk="0">
                  <a:moveTo>
                    <a:pt x="164" y="0"/>
                  </a:moveTo>
                  <a:cubicBezTo>
                    <a:pt x="92" y="163"/>
                    <a:pt x="55" y="326"/>
                    <a:pt x="1" y="471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7925850" y="3690247"/>
              <a:ext cx="5600" cy="128502"/>
            </a:xfrm>
            <a:custGeom>
              <a:avLst/>
              <a:gdLst/>
              <a:ahLst/>
              <a:cxnLst/>
              <a:rect l="l" t="t" r="r" b="b"/>
              <a:pathLst>
                <a:path w="19" h="436" fill="none" extrusionOk="0">
                  <a:moveTo>
                    <a:pt x="1" y="1"/>
                  </a:moveTo>
                  <a:cubicBezTo>
                    <a:pt x="1" y="145"/>
                    <a:pt x="19" y="308"/>
                    <a:pt x="19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7771123" y="3866491"/>
              <a:ext cx="16504" cy="144418"/>
            </a:xfrm>
            <a:custGeom>
              <a:avLst/>
              <a:gdLst/>
              <a:ahLst/>
              <a:cxnLst/>
              <a:rect l="l" t="t" r="r" b="b"/>
              <a:pathLst>
                <a:path w="56" h="490" fill="none" extrusionOk="0">
                  <a:moveTo>
                    <a:pt x="55" y="0"/>
                  </a:moveTo>
                  <a:cubicBezTo>
                    <a:pt x="37" y="163"/>
                    <a:pt x="1" y="344"/>
                    <a:pt x="1" y="489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7418934" y="4010610"/>
              <a:ext cx="85763" cy="122902"/>
            </a:xfrm>
            <a:custGeom>
              <a:avLst/>
              <a:gdLst/>
              <a:ahLst/>
              <a:cxnLst/>
              <a:rect l="l" t="t" r="r" b="b"/>
              <a:pathLst>
                <a:path w="291" h="417" fill="none" extrusionOk="0">
                  <a:moveTo>
                    <a:pt x="290" y="0"/>
                  </a:moveTo>
                  <a:cubicBezTo>
                    <a:pt x="200" y="145"/>
                    <a:pt x="91" y="272"/>
                    <a:pt x="0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7578966" y="4090480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64" y="1"/>
                  </a:moveTo>
                  <a:cubicBezTo>
                    <a:pt x="109" y="146"/>
                    <a:pt x="37" y="272"/>
                    <a:pt x="1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3"/>
            <p:cNvSpPr/>
            <p:nvPr/>
          </p:nvSpPr>
          <p:spPr>
            <a:xfrm>
              <a:off x="7942060" y="3957266"/>
              <a:ext cx="16209" cy="122902"/>
            </a:xfrm>
            <a:custGeom>
              <a:avLst/>
              <a:gdLst/>
              <a:ahLst/>
              <a:cxnLst/>
              <a:rect l="l" t="t" r="r" b="b"/>
              <a:pathLst>
                <a:path w="55" h="417" fill="none" extrusionOk="0">
                  <a:moveTo>
                    <a:pt x="0" y="0"/>
                  </a:moveTo>
                  <a:lnTo>
                    <a:pt x="55" y="417"/>
                  </a:ln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3"/>
            <p:cNvSpPr/>
            <p:nvPr/>
          </p:nvSpPr>
          <p:spPr>
            <a:xfrm>
              <a:off x="8118007" y="3877101"/>
              <a:ext cx="48334" cy="122902"/>
            </a:xfrm>
            <a:custGeom>
              <a:avLst/>
              <a:gdLst/>
              <a:ahLst/>
              <a:cxnLst/>
              <a:rect l="l" t="t" r="r" b="b"/>
              <a:pathLst>
                <a:path w="164" h="417" fill="none" extrusionOk="0">
                  <a:moveTo>
                    <a:pt x="1" y="0"/>
                  </a:moveTo>
                  <a:cubicBezTo>
                    <a:pt x="73" y="145"/>
                    <a:pt x="128" y="272"/>
                    <a:pt x="164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3"/>
            <p:cNvSpPr/>
            <p:nvPr/>
          </p:nvSpPr>
          <p:spPr>
            <a:xfrm>
              <a:off x="8086177" y="4090480"/>
              <a:ext cx="48334" cy="123197"/>
            </a:xfrm>
            <a:custGeom>
              <a:avLst/>
              <a:gdLst/>
              <a:ahLst/>
              <a:cxnLst/>
              <a:rect l="l" t="t" r="r" b="b"/>
              <a:pathLst>
                <a:path w="164" h="418" fill="none" extrusionOk="0">
                  <a:moveTo>
                    <a:pt x="0" y="1"/>
                  </a:moveTo>
                  <a:cubicBezTo>
                    <a:pt x="54" y="146"/>
                    <a:pt x="109" y="272"/>
                    <a:pt x="163" y="41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3"/>
            <p:cNvSpPr/>
            <p:nvPr/>
          </p:nvSpPr>
          <p:spPr>
            <a:xfrm>
              <a:off x="8315468" y="4079870"/>
              <a:ext cx="53639" cy="91072"/>
            </a:xfrm>
            <a:custGeom>
              <a:avLst/>
              <a:gdLst/>
              <a:ahLst/>
              <a:cxnLst/>
              <a:rect l="l" t="t" r="r" b="b"/>
              <a:pathLst>
                <a:path w="182" h="309" fill="none" extrusionOk="0">
                  <a:moveTo>
                    <a:pt x="1" y="1"/>
                  </a:moveTo>
                  <a:cubicBezTo>
                    <a:pt x="55" y="109"/>
                    <a:pt x="110" y="218"/>
                    <a:pt x="182" y="308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3"/>
            <p:cNvSpPr/>
            <p:nvPr/>
          </p:nvSpPr>
          <p:spPr>
            <a:xfrm>
              <a:off x="8160741" y="3450048"/>
              <a:ext cx="37724" cy="96377"/>
            </a:xfrm>
            <a:custGeom>
              <a:avLst/>
              <a:gdLst/>
              <a:ahLst/>
              <a:cxnLst/>
              <a:rect l="l" t="t" r="r" b="b"/>
              <a:pathLst>
                <a:path w="128" h="327" fill="none" extrusionOk="0">
                  <a:moveTo>
                    <a:pt x="1" y="1"/>
                  </a:moveTo>
                  <a:cubicBezTo>
                    <a:pt x="37" y="91"/>
                    <a:pt x="91" y="218"/>
                    <a:pt x="127" y="327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3"/>
            <p:cNvSpPr/>
            <p:nvPr/>
          </p:nvSpPr>
          <p:spPr>
            <a:xfrm>
              <a:off x="8006014" y="2772186"/>
              <a:ext cx="48334" cy="128502"/>
            </a:xfrm>
            <a:custGeom>
              <a:avLst/>
              <a:gdLst/>
              <a:ahLst/>
              <a:cxnLst/>
              <a:rect l="l" t="t" r="r" b="b"/>
              <a:pathLst>
                <a:path w="164" h="436" fill="none" extrusionOk="0">
                  <a:moveTo>
                    <a:pt x="1" y="1"/>
                  </a:moveTo>
                  <a:cubicBezTo>
                    <a:pt x="55" y="128"/>
                    <a:pt x="109" y="291"/>
                    <a:pt x="164" y="435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3"/>
            <p:cNvSpPr/>
            <p:nvPr/>
          </p:nvSpPr>
          <p:spPr>
            <a:xfrm>
              <a:off x="7824467" y="4165340"/>
              <a:ext cx="11199" cy="96377"/>
            </a:xfrm>
            <a:custGeom>
              <a:avLst/>
              <a:gdLst/>
              <a:ahLst/>
              <a:cxnLst/>
              <a:rect l="l" t="t" r="r" b="b"/>
              <a:pathLst>
                <a:path w="38" h="327" fill="none" extrusionOk="0">
                  <a:moveTo>
                    <a:pt x="37" y="0"/>
                  </a:moveTo>
                  <a:cubicBezTo>
                    <a:pt x="37" y="109"/>
                    <a:pt x="1" y="200"/>
                    <a:pt x="1" y="326"/>
                  </a:cubicBezTo>
                </a:path>
              </a:pathLst>
            </a:custGeom>
            <a:solidFill>
              <a:schemeClr val="accent3"/>
            </a:solidFill>
            <a:ln w="2275" cap="rnd" cmpd="sng">
              <a:solidFill>
                <a:srgbClr val="DBD1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51191" y="485525"/>
            <a:ext cx="764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000" b="1" u="sng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36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ty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5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96021"/>
              </p:ext>
            </p:extLst>
          </p:nvPr>
        </p:nvGraphicFramePr>
        <p:xfrm>
          <a:off x="8205044" y="349446"/>
          <a:ext cx="397258" cy="5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819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044" y="349446"/>
                        <a:ext cx="397258" cy="5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195201" y="2445758"/>
            <a:ext cx="445497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lang="en-US" altLang="en-US" sz="1800" b="1" u="sng" dirty="0">
              <a:solidFill>
                <a:srgbClr val="CD5E6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: 9 = 4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– 4 = 32 (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32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vi-VN" alt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chemeClr val="tx1">
                  <a:lumMod val="90000"/>
                  <a:lumOff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1819" y="1637479"/>
            <a:ext cx="12612" cy="32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 Box 15"/>
          <p:cNvSpPr txBox="1">
            <a:spLocks noChangeArrowheads="1"/>
          </p:cNvSpPr>
          <p:nvPr/>
        </p:nvSpPr>
        <p:spPr bwMode="auto">
          <a:xfrm>
            <a:off x="249460" y="2170893"/>
            <a:ext cx="2895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1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157879" y="3213650"/>
            <a:ext cx="4160520" cy="0"/>
          </a:xfrm>
          <a:prstGeom prst="line">
            <a:avLst/>
          </a:prstGeom>
          <a:ln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11824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80102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065154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1408190" y="2714993"/>
            <a:ext cx="2895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Left Brace 98"/>
          <p:cNvSpPr/>
          <p:nvPr/>
        </p:nvSpPr>
        <p:spPr>
          <a:xfrm rot="16200000">
            <a:off x="296473" y="3098570"/>
            <a:ext cx="182880" cy="457200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rot="16200000">
            <a:off x="2376215" y="1497014"/>
            <a:ext cx="193448" cy="3699262"/>
          </a:xfrm>
          <a:prstGeom prst="leftBrace">
            <a:avLst>
              <a:gd name="adj1" fmla="val 8333"/>
              <a:gd name="adj2" fmla="val 50661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1956103" y="3411849"/>
            <a:ext cx="1463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15"/>
          <p:cNvSpPr txBox="1">
            <a:spLocks noChangeArrowheads="1"/>
          </p:cNvSpPr>
          <p:nvPr/>
        </p:nvSpPr>
        <p:spPr bwMode="auto">
          <a:xfrm>
            <a:off x="-213382" y="3497562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endParaRPr lang="en-US" altLang="en-US" sz="1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318399" y="316793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57879" y="3165723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477181" y="3173822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81936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579829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830968"/>
              </p:ext>
            </p:extLst>
          </p:nvPr>
        </p:nvGraphicFramePr>
        <p:xfrm>
          <a:off x="301412" y="3496039"/>
          <a:ext cx="248550" cy="36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39680" imgH="393480" progId="Equation.3">
                  <p:embed/>
                </p:oleObj>
              </mc:Choice>
              <mc:Fallback>
                <p:oleObj name="Equation" r:id="rId6" imgW="139680" imgH="393480" progId="Equation.3">
                  <p:embed/>
                  <p:pic>
                    <p:nvPicPr>
                      <p:cNvPr id="5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12" y="3496039"/>
                        <a:ext cx="248550" cy="361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/>
          <p:cNvCxnSpPr/>
          <p:nvPr/>
        </p:nvCxnSpPr>
        <p:spPr>
          <a:xfrm>
            <a:off x="2493995" y="316489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3936748" y="3160413"/>
            <a:ext cx="2122" cy="11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Left Brace 112"/>
          <p:cNvSpPr/>
          <p:nvPr/>
        </p:nvSpPr>
        <p:spPr>
          <a:xfrm rot="5400000">
            <a:off x="2141968" y="1034338"/>
            <a:ext cx="182880" cy="4169664"/>
          </a:xfrm>
          <a:prstGeom prst="leftBrace">
            <a:avLst>
              <a:gd name="adj1" fmla="val 8333"/>
              <a:gd name="adj2" fmla="val 5066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839468"/>
            <a:ext cx="190137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6804281" y="884348"/>
            <a:ext cx="164592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377068" y="1115239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377067" y="1193411"/>
            <a:ext cx="32004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0550" y="2233173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0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93" grpId="0"/>
      <p:bldP spid="98" grpId="0"/>
      <p:bldP spid="99" grpId="0" animBg="1"/>
      <p:bldP spid="100" grpId="0" animBg="1"/>
      <p:bldP spid="101" grpId="0"/>
      <p:bldP spid="102" grpId="0"/>
      <p:bldP spid="1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762000" y="403580"/>
            <a:ext cx="8077200" cy="609600"/>
            <a:chOff x="188" y="157"/>
            <a:chExt cx="5088" cy="512"/>
          </a:xfrm>
        </p:grpSpPr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88" y="157"/>
              <a:ext cx="50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 u="sng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4: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9265814"/>
                </p:ext>
              </p:extLst>
            </p:nvPr>
          </p:nvGraphicFramePr>
          <p:xfrm>
            <a:off x="1040" y="157"/>
            <a:ext cx="181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4" imgW="139639" imgH="393529" progId="Equation.3">
                    <p:embed/>
                  </p:oleObj>
                </mc:Choice>
                <mc:Fallback>
                  <p:oleObj name="Equation" r:id="rId4" imgW="139639" imgH="393529" progId="Equation.3">
                    <p:embed/>
                    <p:pic>
                      <p:nvPicPr>
                        <p:cNvPr id="112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0" y="157"/>
                          <a:ext cx="181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392684" y="1225873"/>
            <a:ext cx="3815899" cy="2687316"/>
            <a:chOff x="211" y="969"/>
            <a:chExt cx="2477" cy="2375"/>
          </a:xfrm>
        </p:grpSpPr>
        <p:pic>
          <p:nvPicPr>
            <p:cNvPr id="16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14"/>
              <a:ext cx="2448" cy="2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" y="969"/>
              <a:ext cx="48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4497388" y="1271585"/>
            <a:ext cx="4341813" cy="2357441"/>
            <a:chOff x="3025" y="985"/>
            <a:chExt cx="2735" cy="1701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" y="1344"/>
              <a:ext cx="2457" cy="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3025" y="985"/>
              <a:ext cx="4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</p:grp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307087" y="405937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110656" y="4059372"/>
            <a:ext cx="388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 : 9 = 2 (ô </a:t>
            </a:r>
            <a:r>
              <a:rPr lang="en-US" alt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508" y="2887806"/>
            <a:ext cx="1219200" cy="62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25" y="3390901"/>
            <a:ext cx="1219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44"/>
          <p:cNvSpPr txBox="1">
            <a:spLocks noGrp="1"/>
          </p:cNvSpPr>
          <p:nvPr>
            <p:ph type="title"/>
          </p:nvPr>
        </p:nvSpPr>
        <p:spPr>
          <a:xfrm>
            <a:off x="3603551" y="2504002"/>
            <a:ext cx="35926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4" name="Google Shape;2414;p44"/>
          <p:cNvSpPr txBox="1">
            <a:spLocks noGrp="1"/>
          </p:cNvSpPr>
          <p:nvPr>
            <p:ph type="title" idx="2"/>
          </p:nvPr>
        </p:nvSpPr>
        <p:spPr>
          <a:xfrm>
            <a:off x="2160100" y="1975497"/>
            <a:ext cx="135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0</a:t>
            </a:r>
            <a:r>
              <a:rPr lang="vi-VN" sz="4800" dirty="0"/>
              <a:t>3</a:t>
            </a:r>
            <a:endParaRPr sz="4800" dirty="0"/>
          </a:p>
        </p:txBody>
      </p:sp>
      <p:grpSp>
        <p:nvGrpSpPr>
          <p:cNvPr id="2415" name="Google Shape;2415;p44"/>
          <p:cNvGrpSpPr/>
          <p:nvPr/>
        </p:nvGrpSpPr>
        <p:grpSpPr>
          <a:xfrm>
            <a:off x="7440364" y="3233530"/>
            <a:ext cx="1515806" cy="2014510"/>
            <a:chOff x="2293965" y="2036333"/>
            <a:chExt cx="1785192" cy="2372524"/>
          </a:xfrm>
        </p:grpSpPr>
        <p:sp>
          <p:nvSpPr>
            <p:cNvPr id="2416" name="Google Shape;2416;p44"/>
            <p:cNvSpPr/>
            <p:nvPr/>
          </p:nvSpPr>
          <p:spPr>
            <a:xfrm>
              <a:off x="3051173" y="4089976"/>
              <a:ext cx="312906" cy="318881"/>
            </a:xfrm>
            <a:custGeom>
              <a:avLst/>
              <a:gdLst/>
              <a:ahLst/>
              <a:cxnLst/>
              <a:rect l="l" t="t" r="r" b="b"/>
              <a:pathLst>
                <a:path w="943" h="961" extrusionOk="0">
                  <a:moveTo>
                    <a:pt x="37" y="1"/>
                  </a:moveTo>
                  <a:cubicBezTo>
                    <a:pt x="19" y="1"/>
                    <a:pt x="19" y="19"/>
                    <a:pt x="19" y="37"/>
                  </a:cubicBezTo>
                  <a:cubicBezTo>
                    <a:pt x="19" y="290"/>
                    <a:pt x="1" y="526"/>
                    <a:pt x="1" y="779"/>
                  </a:cubicBezTo>
                  <a:cubicBezTo>
                    <a:pt x="1" y="852"/>
                    <a:pt x="1" y="906"/>
                    <a:pt x="37" y="924"/>
                  </a:cubicBezTo>
                  <a:cubicBezTo>
                    <a:pt x="55" y="942"/>
                    <a:pt x="55" y="942"/>
                    <a:pt x="91" y="942"/>
                  </a:cubicBezTo>
                  <a:cubicBezTo>
                    <a:pt x="327" y="960"/>
                    <a:pt x="562" y="960"/>
                    <a:pt x="816" y="960"/>
                  </a:cubicBezTo>
                  <a:cubicBezTo>
                    <a:pt x="834" y="960"/>
                    <a:pt x="852" y="942"/>
                    <a:pt x="870" y="942"/>
                  </a:cubicBezTo>
                  <a:cubicBezTo>
                    <a:pt x="924" y="942"/>
                    <a:pt x="924" y="906"/>
                    <a:pt x="924" y="852"/>
                  </a:cubicBezTo>
                  <a:cubicBezTo>
                    <a:pt x="942" y="580"/>
                    <a:pt x="942" y="308"/>
                    <a:pt x="924" y="37"/>
                  </a:cubicBezTo>
                  <a:cubicBezTo>
                    <a:pt x="635" y="19"/>
                    <a:pt x="32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2293965" y="2036333"/>
              <a:ext cx="1785192" cy="2091809"/>
            </a:xfrm>
            <a:custGeom>
              <a:avLst/>
              <a:gdLst/>
              <a:ahLst/>
              <a:cxnLst/>
              <a:rect l="l" t="t" r="r" b="b"/>
              <a:pathLst>
                <a:path w="5380" h="6304" extrusionOk="0">
                  <a:moveTo>
                    <a:pt x="3086" y="1"/>
                  </a:moveTo>
                  <a:cubicBezTo>
                    <a:pt x="3043" y="1"/>
                    <a:pt x="2998" y="23"/>
                    <a:pt x="2971" y="69"/>
                  </a:cubicBezTo>
                  <a:cubicBezTo>
                    <a:pt x="2699" y="702"/>
                    <a:pt x="2192" y="1191"/>
                    <a:pt x="1558" y="1445"/>
                  </a:cubicBezTo>
                  <a:cubicBezTo>
                    <a:pt x="1522" y="1445"/>
                    <a:pt x="1486" y="1463"/>
                    <a:pt x="1468" y="1499"/>
                  </a:cubicBezTo>
                  <a:cubicBezTo>
                    <a:pt x="1377" y="1590"/>
                    <a:pt x="1432" y="1771"/>
                    <a:pt x="1522" y="1861"/>
                  </a:cubicBezTo>
                  <a:cubicBezTo>
                    <a:pt x="1710" y="2022"/>
                    <a:pt x="1957" y="2114"/>
                    <a:pt x="2205" y="2114"/>
                  </a:cubicBezTo>
                  <a:cubicBezTo>
                    <a:pt x="2292" y="2114"/>
                    <a:pt x="2379" y="2102"/>
                    <a:pt x="2464" y="2079"/>
                  </a:cubicBezTo>
                  <a:lnTo>
                    <a:pt x="2464" y="2079"/>
                  </a:lnTo>
                  <a:cubicBezTo>
                    <a:pt x="2464" y="2368"/>
                    <a:pt x="2210" y="2676"/>
                    <a:pt x="1939" y="2785"/>
                  </a:cubicBezTo>
                  <a:cubicBezTo>
                    <a:pt x="1667" y="2894"/>
                    <a:pt x="1341" y="2894"/>
                    <a:pt x="1051" y="2912"/>
                  </a:cubicBezTo>
                  <a:cubicBezTo>
                    <a:pt x="1015" y="2912"/>
                    <a:pt x="961" y="2912"/>
                    <a:pt x="943" y="2948"/>
                  </a:cubicBezTo>
                  <a:cubicBezTo>
                    <a:pt x="870" y="2966"/>
                    <a:pt x="870" y="3057"/>
                    <a:pt x="870" y="3129"/>
                  </a:cubicBezTo>
                  <a:cubicBezTo>
                    <a:pt x="870" y="3292"/>
                    <a:pt x="979" y="3437"/>
                    <a:pt x="1106" y="3582"/>
                  </a:cubicBezTo>
                  <a:cubicBezTo>
                    <a:pt x="1305" y="3781"/>
                    <a:pt x="1595" y="3926"/>
                    <a:pt x="1884" y="3926"/>
                  </a:cubicBezTo>
                  <a:cubicBezTo>
                    <a:pt x="1794" y="4234"/>
                    <a:pt x="1486" y="4487"/>
                    <a:pt x="1160" y="4578"/>
                  </a:cubicBezTo>
                  <a:cubicBezTo>
                    <a:pt x="940" y="4642"/>
                    <a:pt x="702" y="4652"/>
                    <a:pt x="471" y="4652"/>
                  </a:cubicBezTo>
                  <a:cubicBezTo>
                    <a:pt x="379" y="4652"/>
                    <a:pt x="288" y="4650"/>
                    <a:pt x="200" y="4650"/>
                  </a:cubicBezTo>
                  <a:cubicBezTo>
                    <a:pt x="164" y="4650"/>
                    <a:pt x="128" y="4650"/>
                    <a:pt x="110" y="4668"/>
                  </a:cubicBezTo>
                  <a:cubicBezTo>
                    <a:pt x="55" y="4686"/>
                    <a:pt x="37" y="4759"/>
                    <a:pt x="37" y="4795"/>
                  </a:cubicBezTo>
                  <a:cubicBezTo>
                    <a:pt x="1" y="5121"/>
                    <a:pt x="164" y="5429"/>
                    <a:pt x="399" y="5646"/>
                  </a:cubicBezTo>
                  <a:cubicBezTo>
                    <a:pt x="617" y="5845"/>
                    <a:pt x="961" y="6027"/>
                    <a:pt x="1251" y="6117"/>
                  </a:cubicBezTo>
                  <a:cubicBezTo>
                    <a:pt x="1765" y="6264"/>
                    <a:pt x="2328" y="6304"/>
                    <a:pt x="2870" y="6304"/>
                  </a:cubicBezTo>
                  <a:cubicBezTo>
                    <a:pt x="2995" y="6304"/>
                    <a:pt x="3120" y="6302"/>
                    <a:pt x="3243" y="6298"/>
                  </a:cubicBezTo>
                  <a:cubicBezTo>
                    <a:pt x="3732" y="6244"/>
                    <a:pt x="4601" y="5990"/>
                    <a:pt x="4963" y="5610"/>
                  </a:cubicBezTo>
                  <a:cubicBezTo>
                    <a:pt x="5180" y="5411"/>
                    <a:pt x="5325" y="5139"/>
                    <a:pt x="5380" y="4849"/>
                  </a:cubicBezTo>
                  <a:cubicBezTo>
                    <a:pt x="5380" y="4795"/>
                    <a:pt x="5325" y="4759"/>
                    <a:pt x="5289" y="4759"/>
                  </a:cubicBezTo>
                  <a:cubicBezTo>
                    <a:pt x="5228" y="4765"/>
                    <a:pt x="5163" y="4768"/>
                    <a:pt x="5096" y="4768"/>
                  </a:cubicBezTo>
                  <a:cubicBezTo>
                    <a:pt x="4784" y="4768"/>
                    <a:pt x="4426" y="4703"/>
                    <a:pt x="4202" y="4614"/>
                  </a:cubicBezTo>
                  <a:cubicBezTo>
                    <a:pt x="3876" y="4487"/>
                    <a:pt x="3550" y="4216"/>
                    <a:pt x="3478" y="3890"/>
                  </a:cubicBezTo>
                  <a:lnTo>
                    <a:pt x="3478" y="3890"/>
                  </a:lnTo>
                  <a:cubicBezTo>
                    <a:pt x="3523" y="3898"/>
                    <a:pt x="3569" y="3901"/>
                    <a:pt x="3617" y="3901"/>
                  </a:cubicBezTo>
                  <a:cubicBezTo>
                    <a:pt x="3898" y="3901"/>
                    <a:pt x="4218" y="3773"/>
                    <a:pt x="4420" y="3618"/>
                  </a:cubicBezTo>
                  <a:cubicBezTo>
                    <a:pt x="4673" y="3437"/>
                    <a:pt x="4818" y="3129"/>
                    <a:pt x="4764" y="2821"/>
                  </a:cubicBezTo>
                  <a:cubicBezTo>
                    <a:pt x="4764" y="2821"/>
                    <a:pt x="4764" y="2803"/>
                    <a:pt x="4746" y="2785"/>
                  </a:cubicBezTo>
                  <a:lnTo>
                    <a:pt x="4673" y="2785"/>
                  </a:lnTo>
                  <a:cubicBezTo>
                    <a:pt x="4611" y="2794"/>
                    <a:pt x="4548" y="2798"/>
                    <a:pt x="4484" y="2798"/>
                  </a:cubicBezTo>
                  <a:cubicBezTo>
                    <a:pt x="4004" y="2798"/>
                    <a:pt x="3489" y="2560"/>
                    <a:pt x="3297" y="2097"/>
                  </a:cubicBezTo>
                  <a:lnTo>
                    <a:pt x="3297" y="2097"/>
                  </a:lnTo>
                  <a:cubicBezTo>
                    <a:pt x="3358" y="2103"/>
                    <a:pt x="3419" y="2106"/>
                    <a:pt x="3480" y="2106"/>
                  </a:cubicBezTo>
                  <a:cubicBezTo>
                    <a:pt x="3798" y="2106"/>
                    <a:pt x="4110" y="2023"/>
                    <a:pt x="4383" y="1825"/>
                  </a:cubicBezTo>
                  <a:cubicBezTo>
                    <a:pt x="4456" y="1789"/>
                    <a:pt x="4510" y="1717"/>
                    <a:pt x="4474" y="1644"/>
                  </a:cubicBezTo>
                  <a:cubicBezTo>
                    <a:pt x="4474" y="1626"/>
                    <a:pt x="4456" y="1608"/>
                    <a:pt x="4420" y="1608"/>
                  </a:cubicBezTo>
                  <a:cubicBezTo>
                    <a:pt x="3858" y="1246"/>
                    <a:pt x="3387" y="702"/>
                    <a:pt x="3188" y="69"/>
                  </a:cubicBezTo>
                  <a:cubicBezTo>
                    <a:pt x="3170" y="23"/>
                    <a:pt x="3129" y="1"/>
                    <a:pt x="3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65982" y="2395364"/>
              <a:ext cx="138037" cy="116138"/>
            </a:xfrm>
            <a:custGeom>
              <a:avLst/>
              <a:gdLst/>
              <a:ahLst/>
              <a:cxnLst/>
              <a:rect l="l" t="t" r="r" b="b"/>
              <a:pathLst>
                <a:path w="416" h="350" extrusionOk="0">
                  <a:moveTo>
                    <a:pt x="287" y="0"/>
                  </a:moveTo>
                  <a:cubicBezTo>
                    <a:pt x="139" y="0"/>
                    <a:pt x="0" y="316"/>
                    <a:pt x="216" y="345"/>
                  </a:cubicBezTo>
                  <a:cubicBezTo>
                    <a:pt x="230" y="348"/>
                    <a:pt x="243" y="350"/>
                    <a:pt x="254" y="350"/>
                  </a:cubicBezTo>
                  <a:cubicBezTo>
                    <a:pt x="302" y="350"/>
                    <a:pt x="332" y="323"/>
                    <a:pt x="361" y="309"/>
                  </a:cubicBezTo>
                  <a:cubicBezTo>
                    <a:pt x="415" y="254"/>
                    <a:pt x="415" y="182"/>
                    <a:pt x="415" y="146"/>
                  </a:cubicBezTo>
                  <a:cubicBezTo>
                    <a:pt x="415" y="127"/>
                    <a:pt x="415" y="91"/>
                    <a:pt x="397" y="73"/>
                  </a:cubicBezTo>
                  <a:cubicBezTo>
                    <a:pt x="364" y="21"/>
                    <a:pt x="325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3201486" y="2762359"/>
              <a:ext cx="126423" cy="122111"/>
            </a:xfrm>
            <a:custGeom>
              <a:avLst/>
              <a:gdLst/>
              <a:ahLst/>
              <a:cxnLst/>
              <a:rect l="l" t="t" r="r" b="b"/>
              <a:pathLst>
                <a:path w="381" h="368" extrusionOk="0">
                  <a:moveTo>
                    <a:pt x="177" y="1"/>
                  </a:moveTo>
                  <a:cubicBezTo>
                    <a:pt x="142" y="1"/>
                    <a:pt x="110" y="11"/>
                    <a:pt x="91" y="36"/>
                  </a:cubicBezTo>
                  <a:cubicBezTo>
                    <a:pt x="1" y="126"/>
                    <a:pt x="37" y="289"/>
                    <a:pt x="127" y="343"/>
                  </a:cubicBezTo>
                  <a:cubicBezTo>
                    <a:pt x="157" y="358"/>
                    <a:pt x="190" y="367"/>
                    <a:pt x="221" y="367"/>
                  </a:cubicBezTo>
                  <a:cubicBezTo>
                    <a:pt x="265" y="367"/>
                    <a:pt x="305" y="350"/>
                    <a:pt x="326" y="307"/>
                  </a:cubicBezTo>
                  <a:cubicBezTo>
                    <a:pt x="363" y="253"/>
                    <a:pt x="381" y="217"/>
                    <a:pt x="381" y="162"/>
                  </a:cubicBezTo>
                  <a:cubicBezTo>
                    <a:pt x="381" y="144"/>
                    <a:pt x="381" y="108"/>
                    <a:pt x="363" y="72"/>
                  </a:cubicBezTo>
                  <a:cubicBezTo>
                    <a:pt x="327" y="36"/>
                    <a:pt x="245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3411859" y="2989988"/>
              <a:ext cx="154960" cy="123106"/>
            </a:xfrm>
            <a:custGeom>
              <a:avLst/>
              <a:gdLst/>
              <a:ahLst/>
              <a:cxnLst/>
              <a:rect l="l" t="t" r="r" b="b"/>
              <a:pathLst>
                <a:path w="467" h="371" extrusionOk="0">
                  <a:moveTo>
                    <a:pt x="219" y="0"/>
                  </a:moveTo>
                  <a:cubicBezTo>
                    <a:pt x="212" y="0"/>
                    <a:pt x="206" y="1"/>
                    <a:pt x="200" y="2"/>
                  </a:cubicBezTo>
                  <a:cubicBezTo>
                    <a:pt x="18" y="56"/>
                    <a:pt x="0" y="291"/>
                    <a:pt x="145" y="364"/>
                  </a:cubicBezTo>
                  <a:cubicBezTo>
                    <a:pt x="165" y="369"/>
                    <a:pt x="184" y="371"/>
                    <a:pt x="203" y="371"/>
                  </a:cubicBezTo>
                  <a:cubicBezTo>
                    <a:pt x="256" y="371"/>
                    <a:pt x="310" y="354"/>
                    <a:pt x="363" y="327"/>
                  </a:cubicBezTo>
                  <a:cubicBezTo>
                    <a:pt x="467" y="206"/>
                    <a:pt x="371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3333550" y="3861351"/>
              <a:ext cx="149319" cy="123106"/>
            </a:xfrm>
            <a:custGeom>
              <a:avLst/>
              <a:gdLst/>
              <a:ahLst/>
              <a:cxnLst/>
              <a:rect l="l" t="t" r="r" b="b"/>
              <a:pathLst>
                <a:path w="450" h="371" extrusionOk="0">
                  <a:moveTo>
                    <a:pt x="201" y="0"/>
                  </a:moveTo>
                  <a:cubicBezTo>
                    <a:pt x="195" y="0"/>
                    <a:pt x="188" y="1"/>
                    <a:pt x="182" y="1"/>
                  </a:cubicBezTo>
                  <a:cubicBezTo>
                    <a:pt x="1" y="19"/>
                    <a:pt x="1" y="291"/>
                    <a:pt x="146" y="364"/>
                  </a:cubicBezTo>
                  <a:cubicBezTo>
                    <a:pt x="160" y="368"/>
                    <a:pt x="176" y="371"/>
                    <a:pt x="193" y="371"/>
                  </a:cubicBezTo>
                  <a:cubicBezTo>
                    <a:pt x="239" y="371"/>
                    <a:pt x="292" y="354"/>
                    <a:pt x="345" y="327"/>
                  </a:cubicBezTo>
                  <a:cubicBezTo>
                    <a:pt x="449" y="206"/>
                    <a:pt x="353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2961250" y="3041752"/>
              <a:ext cx="126423" cy="139034"/>
            </a:xfrm>
            <a:custGeom>
              <a:avLst/>
              <a:gdLst/>
              <a:ahLst/>
              <a:cxnLst/>
              <a:rect l="l" t="t" r="r" b="b"/>
              <a:pathLst>
                <a:path w="381" h="419" extrusionOk="0">
                  <a:moveTo>
                    <a:pt x="194" y="1"/>
                  </a:moveTo>
                  <a:cubicBezTo>
                    <a:pt x="94" y="1"/>
                    <a:pt x="0" y="90"/>
                    <a:pt x="0" y="208"/>
                  </a:cubicBezTo>
                  <a:cubicBezTo>
                    <a:pt x="0" y="262"/>
                    <a:pt x="0" y="316"/>
                    <a:pt x="18" y="353"/>
                  </a:cubicBezTo>
                  <a:cubicBezTo>
                    <a:pt x="32" y="380"/>
                    <a:pt x="89" y="419"/>
                    <a:pt x="139" y="419"/>
                  </a:cubicBezTo>
                  <a:cubicBezTo>
                    <a:pt x="154" y="419"/>
                    <a:pt x="169" y="415"/>
                    <a:pt x="181" y="407"/>
                  </a:cubicBezTo>
                  <a:cubicBezTo>
                    <a:pt x="236" y="407"/>
                    <a:pt x="290" y="371"/>
                    <a:pt x="326" y="298"/>
                  </a:cubicBezTo>
                  <a:cubicBezTo>
                    <a:pt x="380" y="226"/>
                    <a:pt x="380" y="117"/>
                    <a:pt x="308" y="45"/>
                  </a:cubicBezTo>
                  <a:cubicBezTo>
                    <a:pt x="273" y="14"/>
                    <a:pt x="233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3207459" y="3187090"/>
              <a:ext cx="126423" cy="134056"/>
            </a:xfrm>
            <a:custGeom>
              <a:avLst/>
              <a:gdLst/>
              <a:ahLst/>
              <a:cxnLst/>
              <a:rect l="l" t="t" r="r" b="b"/>
              <a:pathLst>
                <a:path w="381" h="404" extrusionOk="0">
                  <a:moveTo>
                    <a:pt x="181" y="0"/>
                  </a:moveTo>
                  <a:cubicBezTo>
                    <a:pt x="78" y="0"/>
                    <a:pt x="1" y="91"/>
                    <a:pt x="1" y="204"/>
                  </a:cubicBezTo>
                  <a:cubicBezTo>
                    <a:pt x="1" y="277"/>
                    <a:pt x="19" y="331"/>
                    <a:pt x="73" y="367"/>
                  </a:cubicBezTo>
                  <a:cubicBezTo>
                    <a:pt x="109" y="385"/>
                    <a:pt x="164" y="404"/>
                    <a:pt x="200" y="404"/>
                  </a:cubicBezTo>
                  <a:lnTo>
                    <a:pt x="254" y="404"/>
                  </a:lnTo>
                  <a:cubicBezTo>
                    <a:pt x="272" y="404"/>
                    <a:pt x="290" y="385"/>
                    <a:pt x="308" y="367"/>
                  </a:cubicBezTo>
                  <a:cubicBezTo>
                    <a:pt x="363" y="313"/>
                    <a:pt x="381" y="241"/>
                    <a:pt x="381" y="186"/>
                  </a:cubicBezTo>
                  <a:cubicBezTo>
                    <a:pt x="381" y="114"/>
                    <a:pt x="345" y="41"/>
                    <a:pt x="272" y="23"/>
                  </a:cubicBezTo>
                  <a:cubicBezTo>
                    <a:pt x="241" y="7"/>
                    <a:pt x="210" y="0"/>
                    <a:pt x="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2962909" y="3447570"/>
              <a:ext cx="175201" cy="133061"/>
            </a:xfrm>
            <a:custGeom>
              <a:avLst/>
              <a:gdLst/>
              <a:ahLst/>
              <a:cxnLst/>
              <a:rect l="l" t="t" r="r" b="b"/>
              <a:pathLst>
                <a:path w="528" h="401" extrusionOk="0">
                  <a:moveTo>
                    <a:pt x="220" y="0"/>
                  </a:moveTo>
                  <a:cubicBezTo>
                    <a:pt x="107" y="0"/>
                    <a:pt x="0" y="70"/>
                    <a:pt x="31" y="234"/>
                  </a:cubicBezTo>
                  <a:cubicBezTo>
                    <a:pt x="49" y="307"/>
                    <a:pt x="122" y="361"/>
                    <a:pt x="194" y="397"/>
                  </a:cubicBezTo>
                  <a:cubicBezTo>
                    <a:pt x="206" y="400"/>
                    <a:pt x="218" y="401"/>
                    <a:pt x="229" y="401"/>
                  </a:cubicBezTo>
                  <a:cubicBezTo>
                    <a:pt x="299" y="401"/>
                    <a:pt x="346" y="354"/>
                    <a:pt x="394" y="307"/>
                  </a:cubicBezTo>
                  <a:cubicBezTo>
                    <a:pt x="527" y="121"/>
                    <a:pt x="369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3381663" y="3573994"/>
              <a:ext cx="154960" cy="131734"/>
            </a:xfrm>
            <a:custGeom>
              <a:avLst/>
              <a:gdLst/>
              <a:ahLst/>
              <a:cxnLst/>
              <a:rect l="l" t="t" r="r" b="b"/>
              <a:pathLst>
                <a:path w="467" h="397" extrusionOk="0">
                  <a:moveTo>
                    <a:pt x="220" y="1"/>
                  </a:moveTo>
                  <a:cubicBezTo>
                    <a:pt x="176" y="1"/>
                    <a:pt x="135" y="16"/>
                    <a:pt x="109" y="52"/>
                  </a:cubicBezTo>
                  <a:cubicBezTo>
                    <a:pt x="1" y="215"/>
                    <a:pt x="109" y="397"/>
                    <a:pt x="291" y="397"/>
                  </a:cubicBezTo>
                  <a:cubicBezTo>
                    <a:pt x="309" y="397"/>
                    <a:pt x="327" y="397"/>
                    <a:pt x="363" y="378"/>
                  </a:cubicBezTo>
                  <a:lnTo>
                    <a:pt x="399" y="324"/>
                  </a:lnTo>
                  <a:cubicBezTo>
                    <a:pt x="417" y="306"/>
                    <a:pt x="454" y="252"/>
                    <a:pt x="454" y="215"/>
                  </a:cubicBezTo>
                  <a:cubicBezTo>
                    <a:pt x="466" y="99"/>
                    <a:pt x="331" y="1"/>
                    <a:pt x="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3694235" y="3735259"/>
              <a:ext cx="166574" cy="120783"/>
            </a:xfrm>
            <a:custGeom>
              <a:avLst/>
              <a:gdLst/>
              <a:ahLst/>
              <a:cxnLst/>
              <a:rect l="l" t="t" r="r" b="b"/>
              <a:pathLst>
                <a:path w="502" h="364" extrusionOk="0">
                  <a:moveTo>
                    <a:pt x="257" y="0"/>
                  </a:moveTo>
                  <a:cubicBezTo>
                    <a:pt x="250" y="0"/>
                    <a:pt x="243" y="0"/>
                    <a:pt x="236" y="1"/>
                  </a:cubicBezTo>
                  <a:cubicBezTo>
                    <a:pt x="73" y="1"/>
                    <a:pt x="1" y="255"/>
                    <a:pt x="145" y="345"/>
                  </a:cubicBezTo>
                  <a:cubicBezTo>
                    <a:pt x="165" y="358"/>
                    <a:pt x="188" y="364"/>
                    <a:pt x="214" y="364"/>
                  </a:cubicBezTo>
                  <a:cubicBezTo>
                    <a:pt x="262" y="364"/>
                    <a:pt x="316" y="344"/>
                    <a:pt x="363" y="309"/>
                  </a:cubicBezTo>
                  <a:cubicBezTo>
                    <a:pt x="502" y="205"/>
                    <a:pt x="424" y="0"/>
                    <a:pt x="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3125168" y="3661927"/>
              <a:ext cx="112819" cy="112488"/>
            </a:xfrm>
            <a:custGeom>
              <a:avLst/>
              <a:gdLst/>
              <a:ahLst/>
              <a:cxnLst/>
              <a:rect l="l" t="t" r="r" b="b"/>
              <a:pathLst>
                <a:path w="340" h="339" extrusionOk="0">
                  <a:moveTo>
                    <a:pt x="166" y="0"/>
                  </a:moveTo>
                  <a:cubicBezTo>
                    <a:pt x="80" y="0"/>
                    <a:pt x="1" y="81"/>
                    <a:pt x="13" y="204"/>
                  </a:cubicBezTo>
                  <a:cubicBezTo>
                    <a:pt x="13" y="258"/>
                    <a:pt x="86" y="313"/>
                    <a:pt x="158" y="331"/>
                  </a:cubicBezTo>
                  <a:cubicBezTo>
                    <a:pt x="170" y="331"/>
                    <a:pt x="198" y="339"/>
                    <a:pt x="221" y="339"/>
                  </a:cubicBezTo>
                  <a:cubicBezTo>
                    <a:pt x="233" y="339"/>
                    <a:pt x="243" y="337"/>
                    <a:pt x="249" y="331"/>
                  </a:cubicBezTo>
                  <a:cubicBezTo>
                    <a:pt x="321" y="313"/>
                    <a:pt x="339" y="240"/>
                    <a:pt x="339" y="168"/>
                  </a:cubicBezTo>
                  <a:cubicBezTo>
                    <a:pt x="339" y="132"/>
                    <a:pt x="339" y="77"/>
                    <a:pt x="285" y="59"/>
                  </a:cubicBezTo>
                  <a:cubicBezTo>
                    <a:pt x="250" y="18"/>
                    <a:pt x="207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2858055" y="3819874"/>
              <a:ext cx="169228" cy="138038"/>
            </a:xfrm>
            <a:custGeom>
              <a:avLst/>
              <a:gdLst/>
              <a:ahLst/>
              <a:cxnLst/>
              <a:rect l="l" t="t" r="r" b="b"/>
              <a:pathLst>
                <a:path w="510" h="416" extrusionOk="0">
                  <a:moveTo>
                    <a:pt x="231" y="1"/>
                  </a:moveTo>
                  <a:cubicBezTo>
                    <a:pt x="195" y="1"/>
                    <a:pt x="160" y="16"/>
                    <a:pt x="130" y="54"/>
                  </a:cubicBezTo>
                  <a:cubicBezTo>
                    <a:pt x="1" y="183"/>
                    <a:pt x="99" y="415"/>
                    <a:pt x="245" y="415"/>
                  </a:cubicBezTo>
                  <a:cubicBezTo>
                    <a:pt x="283" y="415"/>
                    <a:pt x="324" y="399"/>
                    <a:pt x="365" y="362"/>
                  </a:cubicBezTo>
                  <a:cubicBezTo>
                    <a:pt x="509" y="233"/>
                    <a:pt x="36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0" name="Google Shape;2440;p44"/>
          <p:cNvSpPr/>
          <p:nvPr/>
        </p:nvSpPr>
        <p:spPr>
          <a:xfrm>
            <a:off x="7440364" y="1064436"/>
            <a:ext cx="1114721" cy="1045149"/>
          </a:xfrm>
          <a:custGeom>
            <a:avLst/>
            <a:gdLst/>
            <a:ahLst/>
            <a:cxnLst/>
            <a:rect l="l" t="t" r="r" b="b"/>
            <a:pathLst>
              <a:path w="34865" h="32689" extrusionOk="0">
                <a:moveTo>
                  <a:pt x="18238" y="10229"/>
                </a:moveTo>
                <a:lnTo>
                  <a:pt x="18907" y="12630"/>
                </a:lnTo>
                <a:lnTo>
                  <a:pt x="17721" y="14150"/>
                </a:lnTo>
                <a:lnTo>
                  <a:pt x="16992" y="12357"/>
                </a:lnTo>
                <a:lnTo>
                  <a:pt x="18238" y="10229"/>
                </a:lnTo>
                <a:close/>
                <a:moveTo>
                  <a:pt x="13101" y="12691"/>
                </a:moveTo>
                <a:lnTo>
                  <a:pt x="14925" y="13177"/>
                </a:lnTo>
                <a:lnTo>
                  <a:pt x="15654" y="14971"/>
                </a:lnTo>
                <a:lnTo>
                  <a:pt x="14742" y="14849"/>
                </a:lnTo>
                <a:lnTo>
                  <a:pt x="13101" y="12691"/>
                </a:lnTo>
                <a:close/>
                <a:moveTo>
                  <a:pt x="22554" y="14028"/>
                </a:moveTo>
                <a:lnTo>
                  <a:pt x="20366" y="15670"/>
                </a:lnTo>
                <a:lnTo>
                  <a:pt x="19454" y="15548"/>
                </a:lnTo>
                <a:lnTo>
                  <a:pt x="20639" y="14028"/>
                </a:lnTo>
                <a:close/>
                <a:moveTo>
                  <a:pt x="14438" y="17038"/>
                </a:moveTo>
                <a:lnTo>
                  <a:pt x="15350" y="17129"/>
                </a:lnTo>
                <a:lnTo>
                  <a:pt x="14195" y="18649"/>
                </a:lnTo>
                <a:lnTo>
                  <a:pt x="12280" y="18649"/>
                </a:lnTo>
                <a:lnTo>
                  <a:pt x="14438" y="17038"/>
                </a:lnTo>
                <a:close/>
                <a:moveTo>
                  <a:pt x="19150" y="17706"/>
                </a:moveTo>
                <a:lnTo>
                  <a:pt x="20062" y="17828"/>
                </a:lnTo>
                <a:lnTo>
                  <a:pt x="21703" y="19986"/>
                </a:lnTo>
                <a:lnTo>
                  <a:pt x="19879" y="19500"/>
                </a:lnTo>
                <a:lnTo>
                  <a:pt x="19150" y="17706"/>
                </a:lnTo>
                <a:close/>
                <a:moveTo>
                  <a:pt x="17083" y="18557"/>
                </a:moveTo>
                <a:lnTo>
                  <a:pt x="17782" y="20320"/>
                </a:lnTo>
                <a:lnTo>
                  <a:pt x="16536" y="22448"/>
                </a:lnTo>
                <a:lnTo>
                  <a:pt x="15897" y="20077"/>
                </a:lnTo>
                <a:lnTo>
                  <a:pt x="17083" y="18557"/>
                </a:lnTo>
                <a:close/>
                <a:moveTo>
                  <a:pt x="11291" y="1"/>
                </a:moveTo>
                <a:cubicBezTo>
                  <a:pt x="11153" y="1"/>
                  <a:pt x="11014" y="26"/>
                  <a:pt x="10882" y="77"/>
                </a:cubicBezTo>
                <a:cubicBezTo>
                  <a:pt x="10305" y="320"/>
                  <a:pt x="10031" y="958"/>
                  <a:pt x="10274" y="1536"/>
                </a:cubicBezTo>
                <a:lnTo>
                  <a:pt x="11733" y="5183"/>
                </a:lnTo>
                <a:lnTo>
                  <a:pt x="9879" y="4363"/>
                </a:lnTo>
                <a:cubicBezTo>
                  <a:pt x="9745" y="4313"/>
                  <a:pt x="9608" y="4290"/>
                  <a:pt x="9473" y="4290"/>
                </a:cubicBezTo>
                <a:cubicBezTo>
                  <a:pt x="9028" y="4290"/>
                  <a:pt x="8614" y="4543"/>
                  <a:pt x="8450" y="4940"/>
                </a:cubicBezTo>
                <a:cubicBezTo>
                  <a:pt x="8207" y="5518"/>
                  <a:pt x="8481" y="6156"/>
                  <a:pt x="8998" y="6399"/>
                </a:cubicBezTo>
                <a:lnTo>
                  <a:pt x="12888" y="8010"/>
                </a:lnTo>
                <a:lnTo>
                  <a:pt x="13952" y="10655"/>
                </a:lnTo>
                <a:lnTo>
                  <a:pt x="10639" y="9773"/>
                </a:lnTo>
                <a:cubicBezTo>
                  <a:pt x="10545" y="9748"/>
                  <a:pt x="10449" y="9736"/>
                  <a:pt x="10355" y="9736"/>
                </a:cubicBezTo>
                <a:cubicBezTo>
                  <a:pt x="9993" y="9736"/>
                  <a:pt x="9647" y="9915"/>
                  <a:pt x="9454" y="10229"/>
                </a:cubicBezTo>
                <a:cubicBezTo>
                  <a:pt x="9210" y="10594"/>
                  <a:pt x="9210" y="11141"/>
                  <a:pt x="9514" y="11506"/>
                </a:cubicBezTo>
                <a:lnTo>
                  <a:pt x="11733" y="14484"/>
                </a:lnTo>
                <a:lnTo>
                  <a:pt x="8298" y="13998"/>
                </a:lnTo>
                <a:lnTo>
                  <a:pt x="5745" y="10655"/>
                </a:lnTo>
                <a:cubicBezTo>
                  <a:pt x="5512" y="10350"/>
                  <a:pt x="5184" y="10204"/>
                  <a:pt x="4860" y="10204"/>
                </a:cubicBezTo>
                <a:cubicBezTo>
                  <a:pt x="4635" y="10204"/>
                  <a:pt x="4412" y="10274"/>
                  <a:pt x="4225" y="10411"/>
                </a:cubicBezTo>
                <a:cubicBezTo>
                  <a:pt x="3739" y="10807"/>
                  <a:pt x="3648" y="11475"/>
                  <a:pt x="3982" y="11931"/>
                </a:cubicBezTo>
                <a:lnTo>
                  <a:pt x="5198" y="13542"/>
                </a:lnTo>
                <a:lnTo>
                  <a:pt x="1338" y="12995"/>
                </a:lnTo>
                <a:cubicBezTo>
                  <a:pt x="1297" y="12991"/>
                  <a:pt x="1256" y="12989"/>
                  <a:pt x="1215" y="12989"/>
                </a:cubicBezTo>
                <a:cubicBezTo>
                  <a:pt x="658" y="12989"/>
                  <a:pt x="177" y="13371"/>
                  <a:pt x="92" y="13937"/>
                </a:cubicBezTo>
                <a:cubicBezTo>
                  <a:pt x="0" y="14545"/>
                  <a:pt x="426" y="15092"/>
                  <a:pt x="1034" y="15214"/>
                </a:cubicBezTo>
                <a:lnTo>
                  <a:pt x="4894" y="15731"/>
                </a:lnTo>
                <a:lnTo>
                  <a:pt x="3314" y="16946"/>
                </a:lnTo>
                <a:cubicBezTo>
                  <a:pt x="2827" y="17342"/>
                  <a:pt x="2736" y="18010"/>
                  <a:pt x="3070" y="18466"/>
                </a:cubicBezTo>
                <a:cubicBezTo>
                  <a:pt x="3276" y="18754"/>
                  <a:pt x="3594" y="18903"/>
                  <a:pt x="3918" y="18903"/>
                </a:cubicBezTo>
                <a:cubicBezTo>
                  <a:pt x="4073" y="18903"/>
                  <a:pt x="4230" y="18869"/>
                  <a:pt x="4377" y="18801"/>
                </a:cubicBezTo>
                <a:cubicBezTo>
                  <a:pt x="4438" y="18770"/>
                  <a:pt x="4560" y="18740"/>
                  <a:pt x="4651" y="18649"/>
                </a:cubicBezTo>
                <a:lnTo>
                  <a:pt x="7995" y="16126"/>
                </a:lnTo>
                <a:lnTo>
                  <a:pt x="11429" y="16612"/>
                </a:lnTo>
                <a:lnTo>
                  <a:pt x="8481" y="18861"/>
                </a:lnTo>
                <a:cubicBezTo>
                  <a:pt x="8086" y="19105"/>
                  <a:pt x="7934" y="19621"/>
                  <a:pt x="8086" y="20077"/>
                </a:cubicBezTo>
                <a:cubicBezTo>
                  <a:pt x="8238" y="20533"/>
                  <a:pt x="8663" y="20837"/>
                  <a:pt x="9119" y="20837"/>
                </a:cubicBezTo>
                <a:lnTo>
                  <a:pt x="12554" y="20867"/>
                </a:lnTo>
                <a:lnTo>
                  <a:pt x="10791" y="23117"/>
                </a:lnTo>
                <a:lnTo>
                  <a:pt x="6627" y="23633"/>
                </a:lnTo>
                <a:cubicBezTo>
                  <a:pt x="6019" y="23725"/>
                  <a:pt x="5593" y="24241"/>
                  <a:pt x="5654" y="24849"/>
                </a:cubicBezTo>
                <a:cubicBezTo>
                  <a:pt x="5737" y="25402"/>
                  <a:pt x="6172" y="25804"/>
                  <a:pt x="6707" y="25804"/>
                </a:cubicBezTo>
                <a:cubicBezTo>
                  <a:pt x="6760" y="25804"/>
                  <a:pt x="6815" y="25800"/>
                  <a:pt x="6870" y="25792"/>
                </a:cubicBezTo>
                <a:lnTo>
                  <a:pt x="8846" y="25579"/>
                </a:lnTo>
                <a:lnTo>
                  <a:pt x="6414" y="28679"/>
                </a:lnTo>
                <a:cubicBezTo>
                  <a:pt x="6049" y="29196"/>
                  <a:pt x="6140" y="29865"/>
                  <a:pt x="6627" y="30199"/>
                </a:cubicBezTo>
                <a:cubicBezTo>
                  <a:pt x="6812" y="30365"/>
                  <a:pt x="7031" y="30442"/>
                  <a:pt x="7263" y="30442"/>
                </a:cubicBezTo>
                <a:cubicBezTo>
                  <a:pt x="7412" y="30442"/>
                  <a:pt x="7566" y="30410"/>
                  <a:pt x="7721" y="30351"/>
                </a:cubicBezTo>
                <a:cubicBezTo>
                  <a:pt x="7903" y="30290"/>
                  <a:pt x="8055" y="30169"/>
                  <a:pt x="8177" y="30017"/>
                </a:cubicBezTo>
                <a:lnTo>
                  <a:pt x="10609" y="26916"/>
                </a:lnTo>
                <a:lnTo>
                  <a:pt x="10821" y="28892"/>
                </a:lnTo>
                <a:cubicBezTo>
                  <a:pt x="10906" y="29459"/>
                  <a:pt x="11387" y="29840"/>
                  <a:pt x="11945" y="29840"/>
                </a:cubicBezTo>
                <a:cubicBezTo>
                  <a:pt x="11985" y="29840"/>
                  <a:pt x="12026" y="29838"/>
                  <a:pt x="12068" y="29834"/>
                </a:cubicBezTo>
                <a:cubicBezTo>
                  <a:pt x="12159" y="29834"/>
                  <a:pt x="12250" y="29804"/>
                  <a:pt x="12311" y="29743"/>
                </a:cubicBezTo>
                <a:cubicBezTo>
                  <a:pt x="12767" y="29561"/>
                  <a:pt x="13040" y="29105"/>
                  <a:pt x="13010" y="28618"/>
                </a:cubicBezTo>
                <a:lnTo>
                  <a:pt x="12463" y="24424"/>
                </a:lnTo>
                <a:lnTo>
                  <a:pt x="14226" y="22205"/>
                </a:lnTo>
                <a:lnTo>
                  <a:pt x="15107" y="25488"/>
                </a:lnTo>
                <a:cubicBezTo>
                  <a:pt x="15198" y="25913"/>
                  <a:pt x="15563" y="26217"/>
                  <a:pt x="16019" y="26308"/>
                </a:cubicBezTo>
                <a:cubicBezTo>
                  <a:pt x="16064" y="26315"/>
                  <a:pt x="16109" y="26319"/>
                  <a:pt x="16155" y="26319"/>
                </a:cubicBezTo>
                <a:cubicBezTo>
                  <a:pt x="16515" y="26319"/>
                  <a:pt x="16898" y="26112"/>
                  <a:pt x="17113" y="25761"/>
                </a:cubicBezTo>
                <a:lnTo>
                  <a:pt x="18846" y="22843"/>
                </a:lnTo>
                <a:lnTo>
                  <a:pt x="19910" y="25457"/>
                </a:lnTo>
                <a:lnTo>
                  <a:pt x="18299" y="29348"/>
                </a:lnTo>
                <a:cubicBezTo>
                  <a:pt x="18056" y="29895"/>
                  <a:pt x="18329" y="30564"/>
                  <a:pt x="18846" y="30776"/>
                </a:cubicBezTo>
                <a:cubicBezTo>
                  <a:pt x="18990" y="30837"/>
                  <a:pt x="19138" y="30866"/>
                  <a:pt x="19283" y="30866"/>
                </a:cubicBezTo>
                <a:cubicBezTo>
                  <a:pt x="19718" y="30866"/>
                  <a:pt x="20122" y="30609"/>
                  <a:pt x="20305" y="30199"/>
                </a:cubicBezTo>
                <a:lnTo>
                  <a:pt x="21095" y="28345"/>
                </a:lnTo>
                <a:lnTo>
                  <a:pt x="22584" y="31992"/>
                </a:lnTo>
                <a:cubicBezTo>
                  <a:pt x="22744" y="32427"/>
                  <a:pt x="23145" y="32689"/>
                  <a:pt x="23580" y="32689"/>
                </a:cubicBezTo>
                <a:cubicBezTo>
                  <a:pt x="23723" y="32689"/>
                  <a:pt x="23870" y="32660"/>
                  <a:pt x="24013" y="32600"/>
                </a:cubicBezTo>
                <a:cubicBezTo>
                  <a:pt x="24591" y="32387"/>
                  <a:pt x="24864" y="31719"/>
                  <a:pt x="24621" y="31141"/>
                </a:cubicBezTo>
                <a:lnTo>
                  <a:pt x="23162" y="27524"/>
                </a:lnTo>
                <a:lnTo>
                  <a:pt x="23162" y="27524"/>
                </a:lnTo>
                <a:lnTo>
                  <a:pt x="25016" y="28314"/>
                </a:lnTo>
                <a:cubicBezTo>
                  <a:pt x="25153" y="28375"/>
                  <a:pt x="25290" y="28406"/>
                  <a:pt x="25426" y="28406"/>
                </a:cubicBezTo>
                <a:cubicBezTo>
                  <a:pt x="25563" y="28406"/>
                  <a:pt x="25700" y="28375"/>
                  <a:pt x="25837" y="28314"/>
                </a:cubicBezTo>
                <a:cubicBezTo>
                  <a:pt x="26110" y="28193"/>
                  <a:pt x="26323" y="28010"/>
                  <a:pt x="26445" y="27706"/>
                </a:cubicBezTo>
                <a:cubicBezTo>
                  <a:pt x="26688" y="27129"/>
                  <a:pt x="26414" y="26491"/>
                  <a:pt x="25898" y="26247"/>
                </a:cubicBezTo>
                <a:lnTo>
                  <a:pt x="22007" y="24606"/>
                </a:lnTo>
                <a:lnTo>
                  <a:pt x="20943" y="21992"/>
                </a:lnTo>
                <a:lnTo>
                  <a:pt x="20943" y="21992"/>
                </a:lnTo>
                <a:lnTo>
                  <a:pt x="24256" y="22874"/>
                </a:lnTo>
                <a:cubicBezTo>
                  <a:pt x="24338" y="22897"/>
                  <a:pt x="24428" y="22907"/>
                  <a:pt x="24518" y="22907"/>
                </a:cubicBezTo>
                <a:cubicBezTo>
                  <a:pt x="24665" y="22907"/>
                  <a:pt x="24812" y="22881"/>
                  <a:pt x="24925" y="22843"/>
                </a:cubicBezTo>
                <a:cubicBezTo>
                  <a:pt x="25138" y="22752"/>
                  <a:pt x="25320" y="22600"/>
                  <a:pt x="25442" y="22418"/>
                </a:cubicBezTo>
                <a:cubicBezTo>
                  <a:pt x="25685" y="22022"/>
                  <a:pt x="25685" y="21506"/>
                  <a:pt x="25381" y="21111"/>
                </a:cubicBezTo>
                <a:lnTo>
                  <a:pt x="23162" y="18162"/>
                </a:lnTo>
                <a:lnTo>
                  <a:pt x="26597" y="18649"/>
                </a:lnTo>
                <a:lnTo>
                  <a:pt x="29150" y="21992"/>
                </a:lnTo>
                <a:cubicBezTo>
                  <a:pt x="29363" y="22290"/>
                  <a:pt x="29695" y="22439"/>
                  <a:pt x="30031" y="22439"/>
                </a:cubicBezTo>
                <a:cubicBezTo>
                  <a:pt x="30175" y="22439"/>
                  <a:pt x="30320" y="22412"/>
                  <a:pt x="30457" y="22357"/>
                </a:cubicBezTo>
                <a:cubicBezTo>
                  <a:pt x="30518" y="22296"/>
                  <a:pt x="30609" y="22266"/>
                  <a:pt x="30700" y="22205"/>
                </a:cubicBezTo>
                <a:cubicBezTo>
                  <a:pt x="31217" y="21810"/>
                  <a:pt x="31278" y="21111"/>
                  <a:pt x="30943" y="20685"/>
                </a:cubicBezTo>
                <a:lnTo>
                  <a:pt x="29727" y="19074"/>
                </a:lnTo>
                <a:lnTo>
                  <a:pt x="33588" y="19621"/>
                </a:lnTo>
                <a:cubicBezTo>
                  <a:pt x="33641" y="19629"/>
                  <a:pt x="33692" y="19633"/>
                  <a:pt x="33742" y="19633"/>
                </a:cubicBezTo>
                <a:cubicBezTo>
                  <a:pt x="33892" y="19633"/>
                  <a:pt x="34028" y="19598"/>
                  <a:pt x="34165" y="19530"/>
                </a:cubicBezTo>
                <a:cubicBezTo>
                  <a:pt x="34500" y="19378"/>
                  <a:pt x="34773" y="19074"/>
                  <a:pt x="34864" y="18649"/>
                </a:cubicBezTo>
                <a:cubicBezTo>
                  <a:pt x="34864" y="18162"/>
                  <a:pt x="34439" y="17585"/>
                  <a:pt x="33831" y="17524"/>
                </a:cubicBezTo>
                <a:lnTo>
                  <a:pt x="29940" y="16977"/>
                </a:lnTo>
                <a:lnTo>
                  <a:pt x="31551" y="15761"/>
                </a:lnTo>
                <a:cubicBezTo>
                  <a:pt x="32038" y="15396"/>
                  <a:pt x="32129" y="14697"/>
                  <a:pt x="31764" y="14241"/>
                </a:cubicBezTo>
                <a:cubicBezTo>
                  <a:pt x="31549" y="13955"/>
                  <a:pt x="31219" y="13806"/>
                  <a:pt x="30890" y="13806"/>
                </a:cubicBezTo>
                <a:cubicBezTo>
                  <a:pt x="30660" y="13806"/>
                  <a:pt x="30432" y="13878"/>
                  <a:pt x="30244" y="14028"/>
                </a:cubicBezTo>
                <a:lnTo>
                  <a:pt x="26901" y="16582"/>
                </a:lnTo>
                <a:lnTo>
                  <a:pt x="23466" y="16065"/>
                </a:lnTo>
                <a:lnTo>
                  <a:pt x="26414" y="13846"/>
                </a:lnTo>
                <a:cubicBezTo>
                  <a:pt x="26809" y="13573"/>
                  <a:pt x="26961" y="13086"/>
                  <a:pt x="26809" y="12630"/>
                </a:cubicBezTo>
                <a:cubicBezTo>
                  <a:pt x="26658" y="12144"/>
                  <a:pt x="26232" y="11870"/>
                  <a:pt x="25776" y="11870"/>
                </a:cubicBezTo>
                <a:lnTo>
                  <a:pt x="22341" y="11810"/>
                </a:lnTo>
                <a:lnTo>
                  <a:pt x="24104" y="9591"/>
                </a:lnTo>
                <a:lnTo>
                  <a:pt x="28268" y="9044"/>
                </a:lnTo>
                <a:cubicBezTo>
                  <a:pt x="28390" y="9044"/>
                  <a:pt x="28481" y="9013"/>
                  <a:pt x="28542" y="8952"/>
                </a:cubicBezTo>
                <a:cubicBezTo>
                  <a:pt x="28998" y="8770"/>
                  <a:pt x="29272" y="8314"/>
                  <a:pt x="29241" y="7828"/>
                </a:cubicBezTo>
                <a:cubicBezTo>
                  <a:pt x="29158" y="7275"/>
                  <a:pt x="28699" y="6873"/>
                  <a:pt x="28159" y="6873"/>
                </a:cubicBezTo>
                <a:cubicBezTo>
                  <a:pt x="28105" y="6873"/>
                  <a:pt x="28050" y="6877"/>
                  <a:pt x="27995" y="6885"/>
                </a:cubicBezTo>
                <a:lnTo>
                  <a:pt x="26019" y="7098"/>
                </a:lnTo>
                <a:lnTo>
                  <a:pt x="26019" y="7098"/>
                </a:lnTo>
                <a:lnTo>
                  <a:pt x="28451" y="3998"/>
                </a:lnTo>
                <a:cubicBezTo>
                  <a:pt x="28846" y="3481"/>
                  <a:pt x="28755" y="2812"/>
                  <a:pt x="28268" y="2478"/>
                </a:cubicBezTo>
                <a:cubicBezTo>
                  <a:pt x="28063" y="2311"/>
                  <a:pt x="27819" y="2231"/>
                  <a:pt x="27581" y="2231"/>
                </a:cubicBezTo>
                <a:cubicBezTo>
                  <a:pt x="27256" y="2231"/>
                  <a:pt x="26942" y="2380"/>
                  <a:pt x="26749" y="2661"/>
                </a:cubicBezTo>
                <a:lnTo>
                  <a:pt x="24317" y="5761"/>
                </a:lnTo>
                <a:lnTo>
                  <a:pt x="24043" y="3785"/>
                </a:lnTo>
                <a:cubicBezTo>
                  <a:pt x="23987" y="3219"/>
                  <a:pt x="23508" y="2837"/>
                  <a:pt x="22950" y="2837"/>
                </a:cubicBezTo>
                <a:cubicBezTo>
                  <a:pt x="22910" y="2837"/>
                  <a:pt x="22869" y="2839"/>
                  <a:pt x="22828" y="2843"/>
                </a:cubicBezTo>
                <a:cubicBezTo>
                  <a:pt x="22220" y="2934"/>
                  <a:pt x="21825" y="3451"/>
                  <a:pt x="21885" y="4059"/>
                </a:cubicBezTo>
                <a:lnTo>
                  <a:pt x="22433" y="8253"/>
                </a:lnTo>
                <a:lnTo>
                  <a:pt x="20670" y="10472"/>
                </a:lnTo>
                <a:lnTo>
                  <a:pt x="19788" y="7189"/>
                </a:lnTo>
                <a:cubicBezTo>
                  <a:pt x="19697" y="6764"/>
                  <a:pt x="19332" y="6430"/>
                  <a:pt x="18876" y="6369"/>
                </a:cubicBezTo>
                <a:cubicBezTo>
                  <a:pt x="18835" y="6362"/>
                  <a:pt x="18794" y="6359"/>
                  <a:pt x="18752" y="6359"/>
                </a:cubicBezTo>
                <a:cubicBezTo>
                  <a:pt x="18389" y="6359"/>
                  <a:pt x="18000" y="6589"/>
                  <a:pt x="17782" y="6916"/>
                </a:cubicBezTo>
                <a:lnTo>
                  <a:pt x="16049" y="9834"/>
                </a:lnTo>
                <a:lnTo>
                  <a:pt x="14986" y="7220"/>
                </a:lnTo>
                <a:lnTo>
                  <a:pt x="16597" y="3329"/>
                </a:lnTo>
                <a:cubicBezTo>
                  <a:pt x="16840" y="2782"/>
                  <a:pt x="16566" y="2113"/>
                  <a:pt x="16049" y="1901"/>
                </a:cubicBezTo>
                <a:cubicBezTo>
                  <a:pt x="15905" y="1840"/>
                  <a:pt x="15757" y="1811"/>
                  <a:pt x="15612" y="1811"/>
                </a:cubicBezTo>
                <a:cubicBezTo>
                  <a:pt x="15177" y="1811"/>
                  <a:pt x="14773" y="2068"/>
                  <a:pt x="14590" y="2478"/>
                </a:cubicBezTo>
                <a:lnTo>
                  <a:pt x="13800" y="4332"/>
                </a:lnTo>
                <a:lnTo>
                  <a:pt x="12311" y="685"/>
                </a:lnTo>
                <a:cubicBezTo>
                  <a:pt x="12149" y="247"/>
                  <a:pt x="11725" y="1"/>
                  <a:pt x="112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209;p65"/>
          <p:cNvGrpSpPr/>
          <p:nvPr/>
        </p:nvGrpSpPr>
        <p:grpSpPr>
          <a:xfrm>
            <a:off x="5577759" y="751441"/>
            <a:ext cx="1313654" cy="1379898"/>
            <a:chOff x="6688215" y="1122800"/>
            <a:chExt cx="1313654" cy="1379898"/>
          </a:xfrm>
        </p:grpSpPr>
        <p:sp>
          <p:nvSpPr>
            <p:cNvPr id="31" name="Google Shape;3210;p65"/>
            <p:cNvSpPr/>
            <p:nvPr/>
          </p:nvSpPr>
          <p:spPr>
            <a:xfrm>
              <a:off x="7630868" y="1221244"/>
              <a:ext cx="276527" cy="238692"/>
            </a:xfrm>
            <a:custGeom>
              <a:avLst/>
              <a:gdLst/>
              <a:ahLst/>
              <a:cxnLst/>
              <a:rect l="l" t="t" r="r" b="b"/>
              <a:pathLst>
                <a:path w="1323" h="1142" fill="none" extrusionOk="0">
                  <a:moveTo>
                    <a:pt x="869" y="688"/>
                  </a:moveTo>
                  <a:cubicBezTo>
                    <a:pt x="598" y="906"/>
                    <a:pt x="0" y="1141"/>
                    <a:pt x="0" y="1141"/>
                  </a:cubicBezTo>
                  <a:cubicBezTo>
                    <a:pt x="0" y="1141"/>
                    <a:pt x="290" y="598"/>
                    <a:pt x="598" y="363"/>
                  </a:cubicBezTo>
                  <a:cubicBezTo>
                    <a:pt x="869" y="145"/>
                    <a:pt x="1159" y="0"/>
                    <a:pt x="1250" y="91"/>
                  </a:cubicBezTo>
                  <a:cubicBezTo>
                    <a:pt x="1322" y="181"/>
                    <a:pt x="1141" y="435"/>
                    <a:pt x="869" y="688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1;p65"/>
            <p:cNvSpPr/>
            <p:nvPr/>
          </p:nvSpPr>
          <p:spPr>
            <a:xfrm>
              <a:off x="7627105" y="1429419"/>
              <a:ext cx="340694" cy="109941"/>
            </a:xfrm>
            <a:custGeom>
              <a:avLst/>
              <a:gdLst/>
              <a:ahLst/>
              <a:cxnLst/>
              <a:rect l="l" t="t" r="r" b="b"/>
              <a:pathLst>
                <a:path w="1630" h="526" fill="none" extrusionOk="0">
                  <a:moveTo>
                    <a:pt x="906" y="489"/>
                  </a:moveTo>
                  <a:cubicBezTo>
                    <a:pt x="543" y="435"/>
                    <a:pt x="0" y="145"/>
                    <a:pt x="0" y="145"/>
                  </a:cubicBezTo>
                  <a:cubicBezTo>
                    <a:pt x="0" y="145"/>
                    <a:pt x="616" y="0"/>
                    <a:pt x="960" y="55"/>
                  </a:cubicBezTo>
                  <a:cubicBezTo>
                    <a:pt x="1340" y="91"/>
                    <a:pt x="1630" y="236"/>
                    <a:pt x="1594" y="344"/>
                  </a:cubicBezTo>
                  <a:cubicBezTo>
                    <a:pt x="1576" y="489"/>
                    <a:pt x="1268" y="526"/>
                    <a:pt x="906" y="489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2;p65"/>
            <p:cNvSpPr/>
            <p:nvPr/>
          </p:nvSpPr>
          <p:spPr>
            <a:xfrm>
              <a:off x="7611847" y="1122800"/>
              <a:ext cx="121438" cy="333375"/>
            </a:xfrm>
            <a:custGeom>
              <a:avLst/>
              <a:gdLst/>
              <a:ahLst/>
              <a:cxnLst/>
              <a:rect l="l" t="t" r="r" b="b"/>
              <a:pathLst>
                <a:path w="581" h="1595" fill="none" extrusionOk="0">
                  <a:moveTo>
                    <a:pt x="91" y="616"/>
                  </a:moveTo>
                  <a:cubicBezTo>
                    <a:pt x="1" y="978"/>
                    <a:pt x="73" y="1594"/>
                    <a:pt x="73" y="1594"/>
                  </a:cubicBezTo>
                  <a:cubicBezTo>
                    <a:pt x="73" y="1594"/>
                    <a:pt x="417" y="1069"/>
                    <a:pt x="508" y="725"/>
                  </a:cubicBezTo>
                  <a:cubicBezTo>
                    <a:pt x="580" y="363"/>
                    <a:pt x="562" y="55"/>
                    <a:pt x="453" y="19"/>
                  </a:cubicBezTo>
                  <a:cubicBezTo>
                    <a:pt x="345" y="0"/>
                    <a:pt x="182" y="272"/>
                    <a:pt x="91" y="616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3;p65"/>
            <p:cNvSpPr/>
            <p:nvPr/>
          </p:nvSpPr>
          <p:spPr>
            <a:xfrm>
              <a:off x="7426452" y="1164393"/>
              <a:ext cx="204626" cy="295544"/>
            </a:xfrm>
            <a:custGeom>
              <a:avLst/>
              <a:gdLst/>
              <a:ahLst/>
              <a:cxnLst/>
              <a:rect l="l" t="t" r="r" b="b"/>
              <a:pathLst>
                <a:path w="979" h="1414" fill="none" extrusionOk="0">
                  <a:moveTo>
                    <a:pt x="272" y="725"/>
                  </a:moveTo>
                  <a:cubicBezTo>
                    <a:pt x="489" y="1051"/>
                    <a:pt x="978" y="1413"/>
                    <a:pt x="978" y="1413"/>
                  </a:cubicBezTo>
                  <a:cubicBezTo>
                    <a:pt x="978" y="1413"/>
                    <a:pt x="851" y="798"/>
                    <a:pt x="670" y="508"/>
                  </a:cubicBezTo>
                  <a:cubicBezTo>
                    <a:pt x="453" y="182"/>
                    <a:pt x="236" y="1"/>
                    <a:pt x="127" y="55"/>
                  </a:cubicBezTo>
                  <a:cubicBezTo>
                    <a:pt x="0" y="91"/>
                    <a:pt x="91" y="435"/>
                    <a:pt x="272" y="725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4;p65"/>
            <p:cNvSpPr/>
            <p:nvPr/>
          </p:nvSpPr>
          <p:spPr>
            <a:xfrm>
              <a:off x="7615610" y="1463487"/>
              <a:ext cx="386260" cy="465680"/>
            </a:xfrm>
            <a:custGeom>
              <a:avLst/>
              <a:gdLst/>
              <a:ahLst/>
              <a:cxnLst/>
              <a:rect l="l" t="t" r="r" b="b"/>
              <a:pathLst>
                <a:path w="1848" h="2228" fill="none" extrusionOk="0">
                  <a:moveTo>
                    <a:pt x="1" y="0"/>
                  </a:moveTo>
                  <a:cubicBezTo>
                    <a:pt x="272" y="163"/>
                    <a:pt x="508" y="417"/>
                    <a:pt x="617" y="707"/>
                  </a:cubicBezTo>
                  <a:cubicBezTo>
                    <a:pt x="689" y="906"/>
                    <a:pt x="707" y="1105"/>
                    <a:pt x="725" y="1322"/>
                  </a:cubicBezTo>
                  <a:cubicBezTo>
                    <a:pt x="761" y="1522"/>
                    <a:pt x="798" y="1739"/>
                    <a:pt x="906" y="1902"/>
                  </a:cubicBezTo>
                  <a:cubicBezTo>
                    <a:pt x="1033" y="2083"/>
                    <a:pt x="1214" y="2228"/>
                    <a:pt x="1431" y="2228"/>
                  </a:cubicBezTo>
                  <a:cubicBezTo>
                    <a:pt x="1631" y="2228"/>
                    <a:pt x="1848" y="2047"/>
                    <a:pt x="1848" y="1829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15;p65"/>
            <p:cNvSpPr/>
            <p:nvPr/>
          </p:nvSpPr>
          <p:spPr>
            <a:xfrm>
              <a:off x="7062977" y="1198462"/>
              <a:ext cx="549082" cy="265237"/>
            </a:xfrm>
            <a:custGeom>
              <a:avLst/>
              <a:gdLst/>
              <a:ahLst/>
              <a:cxnLst/>
              <a:rect l="l" t="t" r="r" b="b"/>
              <a:pathLst>
                <a:path w="2627" h="1269" fill="none" extrusionOk="0">
                  <a:moveTo>
                    <a:pt x="2627" y="1268"/>
                  </a:moveTo>
                  <a:cubicBezTo>
                    <a:pt x="2446" y="1015"/>
                    <a:pt x="2138" y="888"/>
                    <a:pt x="1812" y="834"/>
                  </a:cubicBezTo>
                  <a:cubicBezTo>
                    <a:pt x="1504" y="797"/>
                    <a:pt x="1178" y="834"/>
                    <a:pt x="870" y="834"/>
                  </a:cubicBezTo>
                  <a:cubicBezTo>
                    <a:pt x="689" y="834"/>
                    <a:pt x="472" y="870"/>
                    <a:pt x="327" y="779"/>
                  </a:cubicBezTo>
                  <a:cubicBezTo>
                    <a:pt x="146" y="707"/>
                    <a:pt x="1" y="544"/>
                    <a:pt x="1" y="363"/>
                  </a:cubicBezTo>
                  <a:cubicBezTo>
                    <a:pt x="1" y="182"/>
                    <a:pt x="200" y="1"/>
                    <a:pt x="363" y="73"/>
                  </a:cubicBezTo>
                </a:path>
              </a:pathLst>
            </a:custGeom>
            <a:noFill/>
            <a:ln w="272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16;p65"/>
            <p:cNvSpPr/>
            <p:nvPr/>
          </p:nvSpPr>
          <p:spPr>
            <a:xfrm>
              <a:off x="6960769" y="2212582"/>
              <a:ext cx="272765" cy="198562"/>
            </a:xfrm>
            <a:custGeom>
              <a:avLst/>
              <a:gdLst/>
              <a:ahLst/>
              <a:cxnLst/>
              <a:rect l="l" t="t" r="r" b="b"/>
              <a:pathLst>
                <a:path w="1305" h="950" extrusionOk="0">
                  <a:moveTo>
                    <a:pt x="149" y="1"/>
                  </a:moveTo>
                  <a:cubicBezTo>
                    <a:pt x="95" y="1"/>
                    <a:pt x="31" y="41"/>
                    <a:pt x="19" y="111"/>
                  </a:cubicBezTo>
                  <a:cubicBezTo>
                    <a:pt x="1" y="509"/>
                    <a:pt x="272" y="907"/>
                    <a:pt x="689" y="944"/>
                  </a:cubicBezTo>
                  <a:cubicBezTo>
                    <a:pt x="724" y="948"/>
                    <a:pt x="763" y="950"/>
                    <a:pt x="802" y="950"/>
                  </a:cubicBezTo>
                  <a:cubicBezTo>
                    <a:pt x="947" y="950"/>
                    <a:pt x="1111" y="920"/>
                    <a:pt x="1196" y="835"/>
                  </a:cubicBezTo>
                  <a:cubicBezTo>
                    <a:pt x="1305" y="726"/>
                    <a:pt x="1232" y="582"/>
                    <a:pt x="1124" y="509"/>
                  </a:cubicBezTo>
                  <a:cubicBezTo>
                    <a:pt x="1015" y="455"/>
                    <a:pt x="906" y="400"/>
                    <a:pt x="816" y="310"/>
                  </a:cubicBezTo>
                  <a:cubicBezTo>
                    <a:pt x="725" y="237"/>
                    <a:pt x="653" y="147"/>
                    <a:pt x="544" y="93"/>
                  </a:cubicBezTo>
                  <a:cubicBezTo>
                    <a:pt x="484" y="44"/>
                    <a:pt x="399" y="20"/>
                    <a:pt x="323" y="20"/>
                  </a:cubicBezTo>
                  <a:cubicBezTo>
                    <a:pt x="285" y="20"/>
                    <a:pt x="248" y="26"/>
                    <a:pt x="218" y="38"/>
                  </a:cubicBezTo>
                  <a:cubicBezTo>
                    <a:pt x="205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17;p65"/>
            <p:cNvSpPr/>
            <p:nvPr/>
          </p:nvSpPr>
          <p:spPr>
            <a:xfrm>
              <a:off x="6688215" y="1402665"/>
              <a:ext cx="1056362" cy="1100033"/>
            </a:xfrm>
            <a:custGeom>
              <a:avLst/>
              <a:gdLst/>
              <a:ahLst/>
              <a:cxnLst/>
              <a:rect l="l" t="t" r="r" b="b"/>
              <a:pathLst>
                <a:path w="5054" h="5263" extrusionOk="0">
                  <a:moveTo>
                    <a:pt x="3855" y="1"/>
                  </a:moveTo>
                  <a:cubicBezTo>
                    <a:pt x="3530" y="1"/>
                    <a:pt x="3197" y="142"/>
                    <a:pt x="2880" y="346"/>
                  </a:cubicBezTo>
                  <a:cubicBezTo>
                    <a:pt x="2862" y="346"/>
                    <a:pt x="2862" y="364"/>
                    <a:pt x="2844" y="364"/>
                  </a:cubicBezTo>
                  <a:cubicBezTo>
                    <a:pt x="2518" y="581"/>
                    <a:pt x="2210" y="853"/>
                    <a:pt x="1939" y="1124"/>
                  </a:cubicBezTo>
                  <a:lnTo>
                    <a:pt x="1884" y="1179"/>
                  </a:lnTo>
                  <a:lnTo>
                    <a:pt x="1703" y="1360"/>
                  </a:lnTo>
                  <a:cubicBezTo>
                    <a:pt x="1251" y="1650"/>
                    <a:pt x="762" y="1885"/>
                    <a:pt x="327" y="2211"/>
                  </a:cubicBezTo>
                  <a:cubicBezTo>
                    <a:pt x="254" y="2265"/>
                    <a:pt x="218" y="2301"/>
                    <a:pt x="164" y="2374"/>
                  </a:cubicBezTo>
                  <a:cubicBezTo>
                    <a:pt x="164" y="2392"/>
                    <a:pt x="146" y="2392"/>
                    <a:pt x="146" y="2428"/>
                  </a:cubicBezTo>
                  <a:cubicBezTo>
                    <a:pt x="55" y="2573"/>
                    <a:pt x="1" y="2754"/>
                    <a:pt x="73" y="2935"/>
                  </a:cubicBezTo>
                  <a:cubicBezTo>
                    <a:pt x="164" y="3261"/>
                    <a:pt x="472" y="3424"/>
                    <a:pt x="707" y="3605"/>
                  </a:cubicBezTo>
                  <a:cubicBezTo>
                    <a:pt x="888" y="3750"/>
                    <a:pt x="1088" y="3895"/>
                    <a:pt x="1305" y="4004"/>
                  </a:cubicBezTo>
                  <a:cubicBezTo>
                    <a:pt x="1414" y="4076"/>
                    <a:pt x="1522" y="4149"/>
                    <a:pt x="1631" y="4185"/>
                  </a:cubicBezTo>
                  <a:cubicBezTo>
                    <a:pt x="1902" y="4366"/>
                    <a:pt x="2174" y="4529"/>
                    <a:pt x="2482" y="4692"/>
                  </a:cubicBezTo>
                  <a:cubicBezTo>
                    <a:pt x="2844" y="4873"/>
                    <a:pt x="3224" y="5018"/>
                    <a:pt x="3605" y="5163"/>
                  </a:cubicBezTo>
                  <a:cubicBezTo>
                    <a:pt x="3781" y="5224"/>
                    <a:pt x="3952" y="5262"/>
                    <a:pt x="4106" y="5262"/>
                  </a:cubicBezTo>
                  <a:cubicBezTo>
                    <a:pt x="4410" y="5262"/>
                    <a:pt x="4650" y="5113"/>
                    <a:pt x="4746" y="4692"/>
                  </a:cubicBezTo>
                  <a:cubicBezTo>
                    <a:pt x="4854" y="4185"/>
                    <a:pt x="4619" y="3660"/>
                    <a:pt x="4709" y="3153"/>
                  </a:cubicBezTo>
                  <a:cubicBezTo>
                    <a:pt x="4709" y="3044"/>
                    <a:pt x="4746" y="2990"/>
                    <a:pt x="4764" y="2899"/>
                  </a:cubicBezTo>
                  <a:cubicBezTo>
                    <a:pt x="4782" y="2899"/>
                    <a:pt x="4782" y="2881"/>
                    <a:pt x="4782" y="2845"/>
                  </a:cubicBezTo>
                  <a:cubicBezTo>
                    <a:pt x="4854" y="2537"/>
                    <a:pt x="4945" y="2247"/>
                    <a:pt x="4981" y="1939"/>
                  </a:cubicBezTo>
                  <a:cubicBezTo>
                    <a:pt x="5017" y="1885"/>
                    <a:pt x="5017" y="1831"/>
                    <a:pt x="5017" y="1758"/>
                  </a:cubicBezTo>
                  <a:lnTo>
                    <a:pt x="5017" y="1722"/>
                  </a:lnTo>
                  <a:cubicBezTo>
                    <a:pt x="5054" y="1215"/>
                    <a:pt x="5017" y="672"/>
                    <a:pt x="4601" y="346"/>
                  </a:cubicBezTo>
                  <a:cubicBezTo>
                    <a:pt x="4601" y="309"/>
                    <a:pt x="4601" y="309"/>
                    <a:pt x="4583" y="291"/>
                  </a:cubicBezTo>
                  <a:cubicBezTo>
                    <a:pt x="4353" y="86"/>
                    <a:pt x="4107" y="1"/>
                    <a:pt x="3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18;p65"/>
            <p:cNvSpPr/>
            <p:nvPr/>
          </p:nvSpPr>
          <p:spPr>
            <a:xfrm>
              <a:off x="7286413" y="1482298"/>
              <a:ext cx="450636" cy="288019"/>
            </a:xfrm>
            <a:custGeom>
              <a:avLst/>
              <a:gdLst/>
              <a:ahLst/>
              <a:cxnLst/>
              <a:rect l="l" t="t" r="r" b="b"/>
              <a:pathLst>
                <a:path w="2156" h="1378" extrusionOk="0">
                  <a:moveTo>
                    <a:pt x="36" y="1"/>
                  </a:moveTo>
                  <a:cubicBezTo>
                    <a:pt x="18" y="1"/>
                    <a:pt x="18" y="19"/>
                    <a:pt x="0" y="19"/>
                  </a:cubicBezTo>
                  <a:cubicBezTo>
                    <a:pt x="544" y="671"/>
                    <a:pt x="1304" y="1160"/>
                    <a:pt x="2155" y="1377"/>
                  </a:cubicBezTo>
                  <a:lnTo>
                    <a:pt x="2155" y="1341"/>
                  </a:lnTo>
                  <a:cubicBezTo>
                    <a:pt x="1340" y="1106"/>
                    <a:pt x="580" y="635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19;p65"/>
            <p:cNvSpPr/>
            <p:nvPr/>
          </p:nvSpPr>
          <p:spPr>
            <a:xfrm>
              <a:off x="7085759" y="1645118"/>
              <a:ext cx="601963" cy="363682"/>
            </a:xfrm>
            <a:custGeom>
              <a:avLst/>
              <a:gdLst/>
              <a:ahLst/>
              <a:cxnLst/>
              <a:rect l="l" t="t" r="r" b="b"/>
              <a:pathLst>
                <a:path w="2880" h="1740" extrusionOk="0">
                  <a:moveTo>
                    <a:pt x="55" y="1"/>
                  </a:moveTo>
                  <a:lnTo>
                    <a:pt x="0" y="37"/>
                  </a:lnTo>
                  <a:cubicBezTo>
                    <a:pt x="399" y="562"/>
                    <a:pt x="906" y="1015"/>
                    <a:pt x="1504" y="1304"/>
                  </a:cubicBezTo>
                  <a:cubicBezTo>
                    <a:pt x="1902" y="1504"/>
                    <a:pt x="2391" y="1667"/>
                    <a:pt x="2862" y="1739"/>
                  </a:cubicBezTo>
                  <a:cubicBezTo>
                    <a:pt x="2880" y="1739"/>
                    <a:pt x="2880" y="1721"/>
                    <a:pt x="2880" y="1685"/>
                  </a:cubicBezTo>
                  <a:cubicBezTo>
                    <a:pt x="2427" y="1630"/>
                    <a:pt x="1956" y="1467"/>
                    <a:pt x="1540" y="1232"/>
                  </a:cubicBezTo>
                  <a:cubicBezTo>
                    <a:pt x="960" y="942"/>
                    <a:pt x="453" y="508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0;p65"/>
            <p:cNvSpPr/>
            <p:nvPr/>
          </p:nvSpPr>
          <p:spPr>
            <a:xfrm>
              <a:off x="7132997" y="1607078"/>
              <a:ext cx="34069" cy="21319"/>
            </a:xfrm>
            <a:custGeom>
              <a:avLst/>
              <a:gdLst/>
              <a:ahLst/>
              <a:cxnLst/>
              <a:rect l="l" t="t" r="r" b="b"/>
              <a:pathLst>
                <a:path w="163" h="102" extrusionOk="0">
                  <a:moveTo>
                    <a:pt x="84" y="0"/>
                  </a:moveTo>
                  <a:cubicBezTo>
                    <a:pt x="45" y="0"/>
                    <a:pt x="1" y="51"/>
                    <a:pt x="28" y="92"/>
                  </a:cubicBezTo>
                  <a:cubicBezTo>
                    <a:pt x="42" y="99"/>
                    <a:pt x="56" y="102"/>
                    <a:pt x="69" y="102"/>
                  </a:cubicBezTo>
                  <a:cubicBezTo>
                    <a:pt x="123" y="102"/>
                    <a:pt x="162" y="49"/>
                    <a:pt x="119" y="20"/>
                  </a:cubicBezTo>
                  <a:cubicBezTo>
                    <a:pt x="109" y="6"/>
                    <a:pt x="97" y="0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1;p65"/>
            <p:cNvSpPr/>
            <p:nvPr/>
          </p:nvSpPr>
          <p:spPr>
            <a:xfrm>
              <a:off x="7164349" y="1644909"/>
              <a:ext cx="33651" cy="21319"/>
            </a:xfrm>
            <a:custGeom>
              <a:avLst/>
              <a:gdLst/>
              <a:ahLst/>
              <a:cxnLst/>
              <a:rect l="l" t="t" r="r" b="b"/>
              <a:pathLst>
                <a:path w="161" h="102" extrusionOk="0">
                  <a:moveTo>
                    <a:pt x="87" y="0"/>
                  </a:moveTo>
                  <a:cubicBezTo>
                    <a:pt x="41" y="0"/>
                    <a:pt x="0" y="51"/>
                    <a:pt x="41" y="92"/>
                  </a:cubicBezTo>
                  <a:cubicBezTo>
                    <a:pt x="48" y="99"/>
                    <a:pt x="57" y="102"/>
                    <a:pt x="66" y="102"/>
                  </a:cubicBezTo>
                  <a:cubicBezTo>
                    <a:pt x="107" y="102"/>
                    <a:pt x="161" y="49"/>
                    <a:pt x="132" y="20"/>
                  </a:cubicBezTo>
                  <a:cubicBezTo>
                    <a:pt x="118" y="6"/>
                    <a:pt x="102" y="0"/>
                    <a:pt x="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2;p65"/>
            <p:cNvSpPr/>
            <p:nvPr/>
          </p:nvSpPr>
          <p:spPr>
            <a:xfrm>
              <a:off x="7199463" y="1678978"/>
              <a:ext cx="32188" cy="19647"/>
            </a:xfrm>
            <a:custGeom>
              <a:avLst/>
              <a:gdLst/>
              <a:ahLst/>
              <a:cxnLst/>
              <a:rect l="l" t="t" r="r" b="b"/>
              <a:pathLst>
                <a:path w="154" h="94" extrusionOk="0">
                  <a:moveTo>
                    <a:pt x="81" y="0"/>
                  </a:moveTo>
                  <a:cubicBezTo>
                    <a:pt x="36" y="0"/>
                    <a:pt x="0" y="47"/>
                    <a:pt x="54" y="74"/>
                  </a:cubicBezTo>
                  <a:cubicBezTo>
                    <a:pt x="63" y="88"/>
                    <a:pt x="75" y="94"/>
                    <a:pt x="87" y="94"/>
                  </a:cubicBezTo>
                  <a:cubicBezTo>
                    <a:pt x="120" y="94"/>
                    <a:pt x="153" y="47"/>
                    <a:pt x="127" y="20"/>
                  </a:cubicBezTo>
                  <a:cubicBezTo>
                    <a:pt x="113" y="6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3;p65"/>
            <p:cNvSpPr/>
            <p:nvPr/>
          </p:nvSpPr>
          <p:spPr>
            <a:xfrm>
              <a:off x="7232487" y="1711165"/>
              <a:ext cx="33024" cy="2320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89" y="1"/>
                  </a:moveTo>
                  <a:cubicBezTo>
                    <a:pt x="49" y="1"/>
                    <a:pt x="0" y="57"/>
                    <a:pt x="59" y="101"/>
                  </a:cubicBezTo>
                  <a:cubicBezTo>
                    <a:pt x="66" y="108"/>
                    <a:pt x="74" y="111"/>
                    <a:pt x="82" y="111"/>
                  </a:cubicBezTo>
                  <a:cubicBezTo>
                    <a:pt x="118" y="111"/>
                    <a:pt x="158" y="55"/>
                    <a:pt x="113" y="11"/>
                  </a:cubicBezTo>
                  <a:cubicBezTo>
                    <a:pt x="107" y="4"/>
                    <a:pt x="98" y="1"/>
                    <a:pt x="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4;p65"/>
            <p:cNvSpPr/>
            <p:nvPr/>
          </p:nvSpPr>
          <p:spPr>
            <a:xfrm>
              <a:off x="7273663" y="1740009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70" y="1"/>
                  </a:moveTo>
                  <a:cubicBezTo>
                    <a:pt x="36" y="1"/>
                    <a:pt x="1" y="65"/>
                    <a:pt x="43" y="108"/>
                  </a:cubicBezTo>
                  <a:cubicBezTo>
                    <a:pt x="49" y="114"/>
                    <a:pt x="56" y="116"/>
                    <a:pt x="63" y="116"/>
                  </a:cubicBezTo>
                  <a:cubicBezTo>
                    <a:pt x="99" y="116"/>
                    <a:pt x="143" y="48"/>
                    <a:pt x="97" y="17"/>
                  </a:cubicBezTo>
                  <a:cubicBezTo>
                    <a:pt x="90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25;p65"/>
            <p:cNvSpPr/>
            <p:nvPr/>
          </p:nvSpPr>
          <p:spPr>
            <a:xfrm>
              <a:off x="7310867" y="1768225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81" y="1"/>
                  </a:moveTo>
                  <a:cubicBezTo>
                    <a:pt x="44" y="1"/>
                    <a:pt x="1" y="69"/>
                    <a:pt x="46" y="100"/>
                  </a:cubicBezTo>
                  <a:cubicBezTo>
                    <a:pt x="54" y="112"/>
                    <a:pt x="64" y="117"/>
                    <a:pt x="73" y="117"/>
                  </a:cubicBezTo>
                  <a:cubicBezTo>
                    <a:pt x="108" y="117"/>
                    <a:pt x="143" y="52"/>
                    <a:pt x="101" y="9"/>
                  </a:cubicBezTo>
                  <a:cubicBezTo>
                    <a:pt x="95" y="3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26;p65"/>
            <p:cNvSpPr/>
            <p:nvPr/>
          </p:nvSpPr>
          <p:spPr>
            <a:xfrm>
              <a:off x="7349326" y="1796860"/>
              <a:ext cx="30098" cy="24454"/>
            </a:xfrm>
            <a:custGeom>
              <a:avLst/>
              <a:gdLst/>
              <a:ahLst/>
              <a:cxnLst/>
              <a:rect l="l" t="t" r="r" b="b"/>
              <a:pathLst>
                <a:path w="144" h="117" extrusionOk="0">
                  <a:moveTo>
                    <a:pt x="63" y="0"/>
                  </a:moveTo>
                  <a:cubicBezTo>
                    <a:pt x="25" y="0"/>
                    <a:pt x="1" y="65"/>
                    <a:pt x="43" y="108"/>
                  </a:cubicBezTo>
                  <a:cubicBezTo>
                    <a:pt x="52" y="113"/>
                    <a:pt x="61" y="116"/>
                    <a:pt x="69" y="116"/>
                  </a:cubicBezTo>
                  <a:cubicBezTo>
                    <a:pt x="112" y="116"/>
                    <a:pt x="143" y="47"/>
                    <a:pt x="98" y="17"/>
                  </a:cubicBezTo>
                  <a:cubicBezTo>
                    <a:pt x="86" y="5"/>
                    <a:pt x="74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27;p65"/>
            <p:cNvSpPr/>
            <p:nvPr/>
          </p:nvSpPr>
          <p:spPr>
            <a:xfrm>
              <a:off x="7386948" y="1821523"/>
              <a:ext cx="32606" cy="24245"/>
            </a:xfrm>
            <a:custGeom>
              <a:avLst/>
              <a:gdLst/>
              <a:ahLst/>
              <a:cxnLst/>
              <a:rect l="l" t="t" r="r" b="b"/>
              <a:pathLst>
                <a:path w="156" h="116" extrusionOk="0">
                  <a:moveTo>
                    <a:pt x="76" y="0"/>
                  </a:moveTo>
                  <a:cubicBezTo>
                    <a:pt x="32" y="0"/>
                    <a:pt x="0" y="83"/>
                    <a:pt x="63" y="98"/>
                  </a:cubicBezTo>
                  <a:cubicBezTo>
                    <a:pt x="78" y="110"/>
                    <a:pt x="92" y="115"/>
                    <a:pt x="104" y="115"/>
                  </a:cubicBezTo>
                  <a:cubicBezTo>
                    <a:pt x="146" y="115"/>
                    <a:pt x="155" y="50"/>
                    <a:pt x="99" y="8"/>
                  </a:cubicBezTo>
                  <a:cubicBezTo>
                    <a:pt x="91" y="3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28;p65"/>
            <p:cNvSpPr/>
            <p:nvPr/>
          </p:nvSpPr>
          <p:spPr>
            <a:xfrm>
              <a:off x="7427706" y="1845350"/>
              <a:ext cx="34487" cy="22573"/>
            </a:xfrm>
            <a:custGeom>
              <a:avLst/>
              <a:gdLst/>
              <a:ahLst/>
              <a:cxnLst/>
              <a:rect l="l" t="t" r="r" b="b"/>
              <a:pathLst>
                <a:path w="165" h="108" extrusionOk="0">
                  <a:moveTo>
                    <a:pt x="102" y="0"/>
                  </a:moveTo>
                  <a:cubicBezTo>
                    <a:pt x="40" y="0"/>
                    <a:pt x="1" y="76"/>
                    <a:pt x="67" y="93"/>
                  </a:cubicBezTo>
                  <a:cubicBezTo>
                    <a:pt x="81" y="103"/>
                    <a:pt x="93" y="108"/>
                    <a:pt x="104" y="108"/>
                  </a:cubicBezTo>
                  <a:cubicBezTo>
                    <a:pt x="150" y="108"/>
                    <a:pt x="165" y="32"/>
                    <a:pt x="121" y="2"/>
                  </a:cubicBezTo>
                  <a:cubicBezTo>
                    <a:pt x="115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29;p65"/>
            <p:cNvSpPr/>
            <p:nvPr/>
          </p:nvSpPr>
          <p:spPr>
            <a:xfrm>
              <a:off x="7472853" y="1864161"/>
              <a:ext cx="33651" cy="23200"/>
            </a:xfrm>
            <a:custGeom>
              <a:avLst/>
              <a:gdLst/>
              <a:ahLst/>
              <a:cxnLst/>
              <a:rect l="l" t="t" r="r" b="b"/>
              <a:pathLst>
                <a:path w="161" h="111" extrusionOk="0">
                  <a:moveTo>
                    <a:pt x="86" y="1"/>
                  </a:moveTo>
                  <a:cubicBezTo>
                    <a:pt x="26" y="1"/>
                    <a:pt x="1" y="77"/>
                    <a:pt x="50" y="93"/>
                  </a:cubicBezTo>
                  <a:cubicBezTo>
                    <a:pt x="66" y="105"/>
                    <a:pt x="81" y="110"/>
                    <a:pt x="93" y="110"/>
                  </a:cubicBezTo>
                  <a:cubicBezTo>
                    <a:pt x="140" y="110"/>
                    <a:pt x="161" y="45"/>
                    <a:pt x="104" y="3"/>
                  </a:cubicBezTo>
                  <a:cubicBezTo>
                    <a:pt x="98" y="1"/>
                    <a:pt x="92" y="1"/>
                    <a:pt x="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0;p65"/>
            <p:cNvSpPr/>
            <p:nvPr/>
          </p:nvSpPr>
          <p:spPr>
            <a:xfrm>
              <a:off x="7518627" y="1883181"/>
              <a:ext cx="30725" cy="22573"/>
            </a:xfrm>
            <a:custGeom>
              <a:avLst/>
              <a:gdLst/>
              <a:ahLst/>
              <a:cxnLst/>
              <a:rect l="l" t="t" r="r" b="b"/>
              <a:pathLst>
                <a:path w="147" h="108" extrusionOk="0">
                  <a:moveTo>
                    <a:pt x="88" y="0"/>
                  </a:moveTo>
                  <a:cubicBezTo>
                    <a:pt x="40" y="0"/>
                    <a:pt x="0" y="77"/>
                    <a:pt x="66" y="93"/>
                  </a:cubicBezTo>
                  <a:cubicBezTo>
                    <a:pt x="80" y="104"/>
                    <a:pt x="92" y="108"/>
                    <a:pt x="102" y="108"/>
                  </a:cubicBezTo>
                  <a:cubicBezTo>
                    <a:pt x="143" y="108"/>
                    <a:pt x="146" y="32"/>
                    <a:pt x="103" y="2"/>
                  </a:cubicBezTo>
                  <a:cubicBezTo>
                    <a:pt x="98" y="1"/>
                    <a:pt x="93" y="0"/>
                    <a:pt x="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1;p65"/>
            <p:cNvSpPr/>
            <p:nvPr/>
          </p:nvSpPr>
          <p:spPr>
            <a:xfrm>
              <a:off x="7567327" y="1902201"/>
              <a:ext cx="29680" cy="26963"/>
            </a:xfrm>
            <a:custGeom>
              <a:avLst/>
              <a:gdLst/>
              <a:ahLst/>
              <a:cxnLst/>
              <a:rect l="l" t="t" r="r" b="b"/>
              <a:pathLst>
                <a:path w="142" h="129" extrusionOk="0">
                  <a:moveTo>
                    <a:pt x="71" y="0"/>
                  </a:moveTo>
                  <a:cubicBezTo>
                    <a:pt x="12" y="0"/>
                    <a:pt x="0" y="95"/>
                    <a:pt x="51" y="129"/>
                  </a:cubicBezTo>
                  <a:cubicBezTo>
                    <a:pt x="105" y="129"/>
                    <a:pt x="141" y="38"/>
                    <a:pt x="87" y="2"/>
                  </a:cubicBezTo>
                  <a:cubicBezTo>
                    <a:pt x="81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2;p65"/>
            <p:cNvSpPr/>
            <p:nvPr/>
          </p:nvSpPr>
          <p:spPr>
            <a:xfrm>
              <a:off x="7613101" y="1917250"/>
              <a:ext cx="33024" cy="23409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70" y="0"/>
                  </a:moveTo>
                  <a:cubicBezTo>
                    <a:pt x="11" y="0"/>
                    <a:pt x="0" y="94"/>
                    <a:pt x="67" y="111"/>
                  </a:cubicBezTo>
                  <a:cubicBezTo>
                    <a:pt x="103" y="111"/>
                    <a:pt x="158" y="2"/>
                    <a:pt x="85" y="2"/>
                  </a:cubicBezTo>
                  <a:cubicBezTo>
                    <a:pt x="80" y="1"/>
                    <a:pt x="74" y="0"/>
                    <a:pt x="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3;p65"/>
            <p:cNvSpPr/>
            <p:nvPr/>
          </p:nvSpPr>
          <p:spPr>
            <a:xfrm>
              <a:off x="7655740" y="1927491"/>
              <a:ext cx="31979" cy="24454"/>
            </a:xfrm>
            <a:custGeom>
              <a:avLst/>
              <a:gdLst/>
              <a:ahLst/>
              <a:cxnLst/>
              <a:rect l="l" t="t" r="r" b="b"/>
              <a:pathLst>
                <a:path w="153" h="117" extrusionOk="0">
                  <a:moveTo>
                    <a:pt x="59" y="1"/>
                  </a:moveTo>
                  <a:cubicBezTo>
                    <a:pt x="18" y="1"/>
                    <a:pt x="0" y="85"/>
                    <a:pt x="62" y="116"/>
                  </a:cubicBezTo>
                  <a:cubicBezTo>
                    <a:pt x="135" y="116"/>
                    <a:pt x="153" y="26"/>
                    <a:pt x="80" y="8"/>
                  </a:cubicBezTo>
                  <a:cubicBezTo>
                    <a:pt x="73" y="3"/>
                    <a:pt x="66" y="1"/>
                    <a:pt x="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4;p65"/>
            <p:cNvSpPr/>
            <p:nvPr/>
          </p:nvSpPr>
          <p:spPr>
            <a:xfrm>
              <a:off x="7153898" y="1998973"/>
              <a:ext cx="193339" cy="176198"/>
            </a:xfrm>
            <a:custGeom>
              <a:avLst/>
              <a:gdLst/>
              <a:ahLst/>
              <a:cxnLst/>
              <a:rect l="l" t="t" r="r" b="b"/>
              <a:pathLst>
                <a:path w="925" h="843" extrusionOk="0">
                  <a:moveTo>
                    <a:pt x="275" y="0"/>
                  </a:moveTo>
                  <a:cubicBezTo>
                    <a:pt x="237" y="0"/>
                    <a:pt x="199" y="19"/>
                    <a:pt x="163" y="64"/>
                  </a:cubicBezTo>
                  <a:cubicBezTo>
                    <a:pt x="0" y="245"/>
                    <a:pt x="91" y="571"/>
                    <a:pt x="109" y="770"/>
                  </a:cubicBezTo>
                  <a:cubicBezTo>
                    <a:pt x="109" y="807"/>
                    <a:pt x="182" y="843"/>
                    <a:pt x="200" y="843"/>
                  </a:cubicBezTo>
                  <a:cubicBezTo>
                    <a:pt x="363" y="789"/>
                    <a:pt x="489" y="752"/>
                    <a:pt x="634" y="680"/>
                  </a:cubicBezTo>
                  <a:cubicBezTo>
                    <a:pt x="725" y="626"/>
                    <a:pt x="833" y="589"/>
                    <a:pt x="888" y="481"/>
                  </a:cubicBezTo>
                  <a:cubicBezTo>
                    <a:pt x="924" y="390"/>
                    <a:pt x="888" y="300"/>
                    <a:pt x="815" y="245"/>
                  </a:cubicBezTo>
                  <a:cubicBezTo>
                    <a:pt x="770" y="227"/>
                    <a:pt x="720" y="218"/>
                    <a:pt x="670" y="218"/>
                  </a:cubicBezTo>
                  <a:cubicBezTo>
                    <a:pt x="621" y="218"/>
                    <a:pt x="571" y="227"/>
                    <a:pt x="526" y="245"/>
                  </a:cubicBezTo>
                  <a:cubicBezTo>
                    <a:pt x="473" y="128"/>
                    <a:pt x="374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5;p65"/>
            <p:cNvSpPr/>
            <p:nvPr/>
          </p:nvSpPr>
          <p:spPr>
            <a:xfrm>
              <a:off x="7422690" y="2145908"/>
              <a:ext cx="193130" cy="170972"/>
            </a:xfrm>
            <a:custGeom>
              <a:avLst/>
              <a:gdLst/>
              <a:ahLst/>
              <a:cxnLst/>
              <a:rect l="l" t="t" r="r" b="b"/>
              <a:pathLst>
                <a:path w="924" h="818" extrusionOk="0">
                  <a:moveTo>
                    <a:pt x="234" y="0"/>
                  </a:moveTo>
                  <a:cubicBezTo>
                    <a:pt x="185" y="0"/>
                    <a:pt x="139" y="24"/>
                    <a:pt x="109" y="86"/>
                  </a:cubicBezTo>
                  <a:cubicBezTo>
                    <a:pt x="0" y="285"/>
                    <a:pt x="163" y="593"/>
                    <a:pt x="218" y="774"/>
                  </a:cubicBezTo>
                  <a:cubicBezTo>
                    <a:pt x="244" y="800"/>
                    <a:pt x="271" y="817"/>
                    <a:pt x="304" y="817"/>
                  </a:cubicBezTo>
                  <a:cubicBezTo>
                    <a:pt x="316" y="817"/>
                    <a:pt x="330" y="815"/>
                    <a:pt x="344" y="810"/>
                  </a:cubicBezTo>
                  <a:cubicBezTo>
                    <a:pt x="471" y="738"/>
                    <a:pt x="616" y="647"/>
                    <a:pt x="725" y="556"/>
                  </a:cubicBezTo>
                  <a:cubicBezTo>
                    <a:pt x="797" y="502"/>
                    <a:pt x="906" y="412"/>
                    <a:pt x="924" y="321"/>
                  </a:cubicBezTo>
                  <a:cubicBezTo>
                    <a:pt x="924" y="194"/>
                    <a:pt x="869" y="140"/>
                    <a:pt x="779" y="104"/>
                  </a:cubicBezTo>
                  <a:cubicBezTo>
                    <a:pt x="758" y="99"/>
                    <a:pt x="734" y="97"/>
                    <a:pt x="710" y="97"/>
                  </a:cubicBezTo>
                  <a:cubicBezTo>
                    <a:pt x="633" y="97"/>
                    <a:pt x="549" y="121"/>
                    <a:pt x="507" y="176"/>
                  </a:cubicBezTo>
                  <a:cubicBezTo>
                    <a:pt x="447" y="92"/>
                    <a:pt x="332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6;p65"/>
            <p:cNvSpPr/>
            <p:nvPr/>
          </p:nvSpPr>
          <p:spPr>
            <a:xfrm>
              <a:off x="6907889" y="1807937"/>
              <a:ext cx="185605" cy="162821"/>
            </a:xfrm>
            <a:custGeom>
              <a:avLst/>
              <a:gdLst/>
              <a:ahLst/>
              <a:cxnLst/>
              <a:rect l="l" t="t" r="r" b="b"/>
              <a:pathLst>
                <a:path w="888" h="779" extrusionOk="0">
                  <a:moveTo>
                    <a:pt x="351" y="0"/>
                  </a:moveTo>
                  <a:cubicBezTo>
                    <a:pt x="322" y="0"/>
                    <a:pt x="290" y="11"/>
                    <a:pt x="254" y="37"/>
                  </a:cubicBezTo>
                  <a:cubicBezTo>
                    <a:pt x="37" y="145"/>
                    <a:pt x="37" y="489"/>
                    <a:pt x="0" y="688"/>
                  </a:cubicBezTo>
                  <a:cubicBezTo>
                    <a:pt x="0" y="725"/>
                    <a:pt x="37" y="779"/>
                    <a:pt x="73" y="779"/>
                  </a:cubicBezTo>
                  <a:cubicBezTo>
                    <a:pt x="218" y="779"/>
                    <a:pt x="363" y="779"/>
                    <a:pt x="525" y="761"/>
                  </a:cubicBezTo>
                  <a:cubicBezTo>
                    <a:pt x="616" y="725"/>
                    <a:pt x="743" y="707"/>
                    <a:pt x="815" y="616"/>
                  </a:cubicBezTo>
                  <a:cubicBezTo>
                    <a:pt x="888" y="544"/>
                    <a:pt x="888" y="453"/>
                    <a:pt x="815" y="399"/>
                  </a:cubicBezTo>
                  <a:cubicBezTo>
                    <a:pt x="743" y="326"/>
                    <a:pt x="634" y="308"/>
                    <a:pt x="544" y="308"/>
                  </a:cubicBezTo>
                  <a:cubicBezTo>
                    <a:pt x="529" y="178"/>
                    <a:pt x="468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;p65"/>
            <p:cNvSpPr/>
            <p:nvPr/>
          </p:nvSpPr>
          <p:spPr>
            <a:xfrm>
              <a:off x="6722284" y="1910144"/>
              <a:ext cx="4180" cy="7733"/>
            </a:xfrm>
            <a:custGeom>
              <a:avLst/>
              <a:gdLst/>
              <a:ahLst/>
              <a:cxnLst/>
              <a:rect l="l" t="t" r="r" b="b"/>
              <a:pathLst>
                <a:path w="20" h="37" extrusionOk="0">
                  <a:moveTo>
                    <a:pt x="19" y="0"/>
                  </a:moveTo>
                  <a:cubicBezTo>
                    <a:pt x="19" y="18"/>
                    <a:pt x="1" y="18"/>
                    <a:pt x="1" y="36"/>
                  </a:cubicBezTo>
                  <a:cubicBezTo>
                    <a:pt x="19" y="18"/>
                    <a:pt x="19" y="18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38;p65"/>
            <p:cNvSpPr/>
            <p:nvPr/>
          </p:nvSpPr>
          <p:spPr>
            <a:xfrm>
              <a:off x="6736288" y="1934180"/>
              <a:ext cx="33024" cy="20274"/>
            </a:xfrm>
            <a:custGeom>
              <a:avLst/>
              <a:gdLst/>
              <a:ahLst/>
              <a:cxnLst/>
              <a:rect l="l" t="t" r="r" b="b"/>
              <a:pathLst>
                <a:path w="158" h="97" extrusionOk="0">
                  <a:moveTo>
                    <a:pt x="85" y="0"/>
                  </a:moveTo>
                  <a:cubicBezTo>
                    <a:pt x="45" y="0"/>
                    <a:pt x="1" y="42"/>
                    <a:pt x="43" y="84"/>
                  </a:cubicBezTo>
                  <a:cubicBezTo>
                    <a:pt x="51" y="93"/>
                    <a:pt x="62" y="96"/>
                    <a:pt x="73" y="96"/>
                  </a:cubicBezTo>
                  <a:cubicBezTo>
                    <a:pt x="112" y="96"/>
                    <a:pt x="157" y="54"/>
                    <a:pt x="115" y="12"/>
                  </a:cubicBezTo>
                  <a:cubicBezTo>
                    <a:pt x="107" y="4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39;p65"/>
            <p:cNvSpPr/>
            <p:nvPr/>
          </p:nvSpPr>
          <p:spPr>
            <a:xfrm>
              <a:off x="6767849" y="1966576"/>
              <a:ext cx="32606" cy="22991"/>
            </a:xfrm>
            <a:custGeom>
              <a:avLst/>
              <a:gdLst/>
              <a:ahLst/>
              <a:cxnLst/>
              <a:rect l="l" t="t" r="r" b="b"/>
              <a:pathLst>
                <a:path w="156" h="110" extrusionOk="0">
                  <a:moveTo>
                    <a:pt x="83" y="1"/>
                  </a:moveTo>
                  <a:cubicBezTo>
                    <a:pt x="38" y="1"/>
                    <a:pt x="0" y="52"/>
                    <a:pt x="55" y="92"/>
                  </a:cubicBezTo>
                  <a:cubicBezTo>
                    <a:pt x="67" y="104"/>
                    <a:pt x="79" y="109"/>
                    <a:pt x="90" y="109"/>
                  </a:cubicBezTo>
                  <a:cubicBezTo>
                    <a:pt x="129" y="109"/>
                    <a:pt x="155" y="48"/>
                    <a:pt x="127" y="20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0;p65"/>
            <p:cNvSpPr/>
            <p:nvPr/>
          </p:nvSpPr>
          <p:spPr>
            <a:xfrm>
              <a:off x="6801919" y="2000645"/>
              <a:ext cx="32188" cy="21319"/>
            </a:xfrm>
            <a:custGeom>
              <a:avLst/>
              <a:gdLst/>
              <a:ahLst/>
              <a:cxnLst/>
              <a:rect l="l" t="t" r="r" b="b"/>
              <a:pathLst>
                <a:path w="154" h="102" extrusionOk="0">
                  <a:moveTo>
                    <a:pt x="81" y="0"/>
                  </a:moveTo>
                  <a:cubicBezTo>
                    <a:pt x="37" y="0"/>
                    <a:pt x="1" y="47"/>
                    <a:pt x="55" y="74"/>
                  </a:cubicBezTo>
                  <a:cubicBezTo>
                    <a:pt x="64" y="94"/>
                    <a:pt x="77" y="102"/>
                    <a:pt x="89" y="102"/>
                  </a:cubicBezTo>
                  <a:cubicBezTo>
                    <a:pt x="122" y="102"/>
                    <a:pt x="153" y="46"/>
                    <a:pt x="127" y="20"/>
                  </a:cubicBezTo>
                  <a:cubicBezTo>
                    <a:pt x="113" y="6"/>
                    <a:pt x="97" y="0"/>
                    <a:pt x="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1;p65"/>
            <p:cNvSpPr/>
            <p:nvPr/>
          </p:nvSpPr>
          <p:spPr>
            <a:xfrm>
              <a:off x="6834943" y="2033042"/>
              <a:ext cx="35742" cy="24663"/>
            </a:xfrm>
            <a:custGeom>
              <a:avLst/>
              <a:gdLst/>
              <a:ahLst/>
              <a:cxnLst/>
              <a:rect l="l" t="t" r="r" b="b"/>
              <a:pathLst>
                <a:path w="171" h="118" extrusionOk="0">
                  <a:moveTo>
                    <a:pt x="89" y="0"/>
                  </a:moveTo>
                  <a:cubicBezTo>
                    <a:pt x="49" y="0"/>
                    <a:pt x="1" y="56"/>
                    <a:pt x="60" y="100"/>
                  </a:cubicBezTo>
                  <a:cubicBezTo>
                    <a:pt x="71" y="112"/>
                    <a:pt x="84" y="117"/>
                    <a:pt x="96" y="117"/>
                  </a:cubicBezTo>
                  <a:cubicBezTo>
                    <a:pt x="138" y="117"/>
                    <a:pt x="171" y="52"/>
                    <a:pt x="114" y="10"/>
                  </a:cubicBezTo>
                  <a:cubicBezTo>
                    <a:pt x="107" y="3"/>
                    <a:pt x="9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2;p65"/>
            <p:cNvSpPr/>
            <p:nvPr/>
          </p:nvSpPr>
          <p:spPr>
            <a:xfrm>
              <a:off x="6872356" y="2067320"/>
              <a:ext cx="37414" cy="21528"/>
            </a:xfrm>
            <a:custGeom>
              <a:avLst/>
              <a:gdLst/>
              <a:ahLst/>
              <a:cxnLst/>
              <a:rect l="l" t="t" r="r" b="b"/>
              <a:pathLst>
                <a:path w="179" h="103" extrusionOk="0">
                  <a:moveTo>
                    <a:pt x="95" y="0"/>
                  </a:moveTo>
                  <a:cubicBezTo>
                    <a:pt x="55" y="0"/>
                    <a:pt x="1" y="69"/>
                    <a:pt x="62" y="99"/>
                  </a:cubicBezTo>
                  <a:cubicBezTo>
                    <a:pt x="69" y="102"/>
                    <a:pt x="77" y="103"/>
                    <a:pt x="84" y="103"/>
                  </a:cubicBezTo>
                  <a:cubicBezTo>
                    <a:pt x="133" y="103"/>
                    <a:pt x="179" y="56"/>
                    <a:pt x="116" y="9"/>
                  </a:cubicBezTo>
                  <a:cubicBezTo>
                    <a:pt x="110" y="3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3;p65"/>
            <p:cNvSpPr/>
            <p:nvPr/>
          </p:nvSpPr>
          <p:spPr>
            <a:xfrm>
              <a:off x="6914159" y="2095745"/>
              <a:ext cx="29889" cy="24454"/>
            </a:xfrm>
            <a:custGeom>
              <a:avLst/>
              <a:gdLst/>
              <a:ahLst/>
              <a:cxnLst/>
              <a:rect l="l" t="t" r="r" b="b"/>
              <a:pathLst>
                <a:path w="143" h="117" extrusionOk="0">
                  <a:moveTo>
                    <a:pt x="70" y="1"/>
                  </a:moveTo>
                  <a:cubicBezTo>
                    <a:pt x="35" y="1"/>
                    <a:pt x="0" y="66"/>
                    <a:pt x="43" y="108"/>
                  </a:cubicBezTo>
                  <a:cubicBezTo>
                    <a:pt x="49" y="114"/>
                    <a:pt x="55" y="117"/>
                    <a:pt x="62" y="117"/>
                  </a:cubicBezTo>
                  <a:cubicBezTo>
                    <a:pt x="99" y="117"/>
                    <a:pt x="143" y="48"/>
                    <a:pt x="97" y="18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4;p65"/>
            <p:cNvSpPr/>
            <p:nvPr/>
          </p:nvSpPr>
          <p:spPr>
            <a:xfrm>
              <a:off x="6951364" y="2127933"/>
              <a:ext cx="33651" cy="22573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80" y="0"/>
                  </a:moveTo>
                  <a:cubicBezTo>
                    <a:pt x="44" y="0"/>
                    <a:pt x="0" y="69"/>
                    <a:pt x="46" y="99"/>
                  </a:cubicBezTo>
                  <a:cubicBezTo>
                    <a:pt x="55" y="105"/>
                    <a:pt x="64" y="108"/>
                    <a:pt x="73" y="108"/>
                  </a:cubicBezTo>
                  <a:cubicBezTo>
                    <a:pt x="120" y="108"/>
                    <a:pt x="161" y="39"/>
                    <a:pt x="100" y="9"/>
                  </a:cubicBezTo>
                  <a:cubicBezTo>
                    <a:pt x="94" y="3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45;p65"/>
            <p:cNvSpPr/>
            <p:nvPr/>
          </p:nvSpPr>
          <p:spPr>
            <a:xfrm>
              <a:off x="6989822" y="2156358"/>
              <a:ext cx="34278" cy="23200"/>
            </a:xfrm>
            <a:custGeom>
              <a:avLst/>
              <a:gdLst/>
              <a:ahLst/>
              <a:cxnLst/>
              <a:rect l="l" t="t" r="r" b="b"/>
              <a:pathLst>
                <a:path w="164" h="111" extrusionOk="0">
                  <a:moveTo>
                    <a:pt x="70" y="1"/>
                  </a:moveTo>
                  <a:cubicBezTo>
                    <a:pt x="36" y="1"/>
                    <a:pt x="0" y="65"/>
                    <a:pt x="43" y="108"/>
                  </a:cubicBezTo>
                  <a:cubicBezTo>
                    <a:pt x="48" y="110"/>
                    <a:pt x="53" y="110"/>
                    <a:pt x="58" y="110"/>
                  </a:cubicBezTo>
                  <a:cubicBezTo>
                    <a:pt x="109" y="110"/>
                    <a:pt x="163" y="34"/>
                    <a:pt x="97" y="17"/>
                  </a:cubicBezTo>
                  <a:cubicBezTo>
                    <a:pt x="89" y="6"/>
                    <a:pt x="80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46;p65"/>
            <p:cNvSpPr/>
            <p:nvPr/>
          </p:nvSpPr>
          <p:spPr>
            <a:xfrm>
              <a:off x="7030789" y="2180813"/>
              <a:ext cx="30725" cy="24454"/>
            </a:xfrm>
            <a:custGeom>
              <a:avLst/>
              <a:gdLst/>
              <a:ahLst/>
              <a:cxnLst/>
              <a:rect l="l" t="t" r="r" b="b"/>
              <a:pathLst>
                <a:path w="147" h="117" extrusionOk="0">
                  <a:moveTo>
                    <a:pt x="85" y="1"/>
                  </a:moveTo>
                  <a:cubicBezTo>
                    <a:pt x="31" y="1"/>
                    <a:pt x="1" y="69"/>
                    <a:pt x="46" y="100"/>
                  </a:cubicBezTo>
                  <a:cubicBezTo>
                    <a:pt x="62" y="111"/>
                    <a:pt x="76" y="116"/>
                    <a:pt x="88" y="116"/>
                  </a:cubicBezTo>
                  <a:cubicBezTo>
                    <a:pt x="131" y="116"/>
                    <a:pt x="147" y="52"/>
                    <a:pt x="119" y="9"/>
                  </a:cubicBezTo>
                  <a:cubicBezTo>
                    <a:pt x="107" y="3"/>
                    <a:pt x="96" y="1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47;p65"/>
            <p:cNvSpPr/>
            <p:nvPr/>
          </p:nvSpPr>
          <p:spPr>
            <a:xfrm>
              <a:off x="7069247" y="2209447"/>
              <a:ext cx="33024" cy="22364"/>
            </a:xfrm>
            <a:custGeom>
              <a:avLst/>
              <a:gdLst/>
              <a:ahLst/>
              <a:cxnLst/>
              <a:rect l="l" t="t" r="r" b="b"/>
              <a:pathLst>
                <a:path w="158" h="107" extrusionOk="0">
                  <a:moveTo>
                    <a:pt x="71" y="0"/>
                  </a:moveTo>
                  <a:cubicBezTo>
                    <a:pt x="25" y="0"/>
                    <a:pt x="1" y="61"/>
                    <a:pt x="43" y="89"/>
                  </a:cubicBezTo>
                  <a:cubicBezTo>
                    <a:pt x="59" y="101"/>
                    <a:pt x="74" y="106"/>
                    <a:pt x="88" y="106"/>
                  </a:cubicBezTo>
                  <a:cubicBezTo>
                    <a:pt x="134" y="106"/>
                    <a:pt x="158" y="45"/>
                    <a:pt x="116" y="17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48;p65"/>
            <p:cNvSpPr/>
            <p:nvPr/>
          </p:nvSpPr>
          <p:spPr>
            <a:xfrm>
              <a:off x="7114812" y="2232020"/>
              <a:ext cx="33024" cy="24454"/>
            </a:xfrm>
            <a:custGeom>
              <a:avLst/>
              <a:gdLst/>
              <a:ahLst/>
              <a:cxnLst/>
              <a:rect l="l" t="t" r="r" b="b"/>
              <a:pathLst>
                <a:path w="158" h="117" extrusionOk="0">
                  <a:moveTo>
                    <a:pt x="55" y="1"/>
                  </a:moveTo>
                  <a:cubicBezTo>
                    <a:pt x="13" y="1"/>
                    <a:pt x="0" y="66"/>
                    <a:pt x="43" y="108"/>
                  </a:cubicBezTo>
                  <a:cubicBezTo>
                    <a:pt x="51" y="114"/>
                    <a:pt x="61" y="117"/>
                    <a:pt x="70" y="117"/>
                  </a:cubicBezTo>
                  <a:cubicBezTo>
                    <a:pt x="117" y="117"/>
                    <a:pt x="158" y="48"/>
                    <a:pt x="97" y="18"/>
                  </a:cubicBezTo>
                  <a:cubicBezTo>
                    <a:pt x="81" y="6"/>
                    <a:pt x="67" y="1"/>
                    <a:pt x="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49;p65"/>
            <p:cNvSpPr/>
            <p:nvPr/>
          </p:nvSpPr>
          <p:spPr>
            <a:xfrm>
              <a:off x="7155570" y="2256683"/>
              <a:ext cx="30098" cy="24245"/>
            </a:xfrm>
            <a:custGeom>
              <a:avLst/>
              <a:gdLst/>
              <a:ahLst/>
              <a:cxnLst/>
              <a:rect l="l" t="t" r="r" b="b"/>
              <a:pathLst>
                <a:path w="144" h="116" extrusionOk="0">
                  <a:moveTo>
                    <a:pt x="73" y="1"/>
                  </a:moveTo>
                  <a:cubicBezTo>
                    <a:pt x="20" y="1"/>
                    <a:pt x="0" y="83"/>
                    <a:pt x="47" y="99"/>
                  </a:cubicBezTo>
                  <a:cubicBezTo>
                    <a:pt x="59" y="111"/>
                    <a:pt x="70" y="116"/>
                    <a:pt x="81" y="116"/>
                  </a:cubicBezTo>
                  <a:cubicBezTo>
                    <a:pt x="120" y="116"/>
                    <a:pt x="144" y="51"/>
                    <a:pt x="101" y="8"/>
                  </a:cubicBezTo>
                  <a:cubicBezTo>
                    <a:pt x="91" y="3"/>
                    <a:pt x="81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0;p65"/>
            <p:cNvSpPr/>
            <p:nvPr/>
          </p:nvSpPr>
          <p:spPr>
            <a:xfrm>
              <a:off x="7196955" y="2280511"/>
              <a:ext cx="30307" cy="23200"/>
            </a:xfrm>
            <a:custGeom>
              <a:avLst/>
              <a:gdLst/>
              <a:ahLst/>
              <a:cxnLst/>
              <a:rect l="l" t="t" r="r" b="b"/>
              <a:pathLst>
                <a:path w="145" h="111" extrusionOk="0">
                  <a:moveTo>
                    <a:pt x="88" y="1"/>
                  </a:moveTo>
                  <a:cubicBezTo>
                    <a:pt x="39" y="1"/>
                    <a:pt x="0" y="77"/>
                    <a:pt x="66" y="94"/>
                  </a:cubicBezTo>
                  <a:cubicBezTo>
                    <a:pt x="74" y="105"/>
                    <a:pt x="83" y="110"/>
                    <a:pt x="91" y="110"/>
                  </a:cubicBezTo>
                  <a:cubicBezTo>
                    <a:pt x="121" y="110"/>
                    <a:pt x="145" y="46"/>
                    <a:pt x="102" y="3"/>
                  </a:cubicBezTo>
                  <a:cubicBezTo>
                    <a:pt x="97" y="1"/>
                    <a:pt x="93" y="1"/>
                    <a:pt x="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1;p65"/>
            <p:cNvSpPr/>
            <p:nvPr/>
          </p:nvSpPr>
          <p:spPr>
            <a:xfrm>
              <a:off x="7239594" y="2305801"/>
              <a:ext cx="33442" cy="20274"/>
            </a:xfrm>
            <a:custGeom>
              <a:avLst/>
              <a:gdLst/>
              <a:ahLst/>
              <a:cxnLst/>
              <a:rect l="l" t="t" r="r" b="b"/>
              <a:pathLst>
                <a:path w="160" h="97" extrusionOk="0">
                  <a:moveTo>
                    <a:pt x="82" y="0"/>
                  </a:moveTo>
                  <a:cubicBezTo>
                    <a:pt x="29" y="0"/>
                    <a:pt x="1" y="66"/>
                    <a:pt x="61" y="81"/>
                  </a:cubicBezTo>
                  <a:cubicBezTo>
                    <a:pt x="76" y="92"/>
                    <a:pt x="88" y="96"/>
                    <a:pt x="99" y="96"/>
                  </a:cubicBezTo>
                  <a:cubicBezTo>
                    <a:pt x="144" y="96"/>
                    <a:pt x="159" y="23"/>
                    <a:pt x="116" y="9"/>
                  </a:cubicBezTo>
                  <a:cubicBezTo>
                    <a:pt x="104" y="3"/>
                    <a:pt x="9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2;p65"/>
            <p:cNvSpPr/>
            <p:nvPr/>
          </p:nvSpPr>
          <p:spPr>
            <a:xfrm>
              <a:off x="7284323" y="2324612"/>
              <a:ext cx="34278" cy="22573"/>
            </a:xfrm>
            <a:custGeom>
              <a:avLst/>
              <a:gdLst/>
              <a:ahLst/>
              <a:cxnLst/>
              <a:rect l="l" t="t" r="r" b="b"/>
              <a:pathLst>
                <a:path w="164" h="108" extrusionOk="0">
                  <a:moveTo>
                    <a:pt x="69" y="1"/>
                  </a:moveTo>
                  <a:cubicBezTo>
                    <a:pt x="19" y="1"/>
                    <a:pt x="1" y="69"/>
                    <a:pt x="46" y="100"/>
                  </a:cubicBezTo>
                  <a:cubicBezTo>
                    <a:pt x="57" y="105"/>
                    <a:pt x="67" y="107"/>
                    <a:pt x="76" y="107"/>
                  </a:cubicBezTo>
                  <a:cubicBezTo>
                    <a:pt x="132" y="107"/>
                    <a:pt x="163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3;p65"/>
            <p:cNvSpPr/>
            <p:nvPr/>
          </p:nvSpPr>
          <p:spPr>
            <a:xfrm>
              <a:off x="7326752" y="2343632"/>
              <a:ext cx="33442" cy="22364"/>
            </a:xfrm>
            <a:custGeom>
              <a:avLst/>
              <a:gdLst/>
              <a:ahLst/>
              <a:cxnLst/>
              <a:rect l="l" t="t" r="r" b="b"/>
              <a:pathLst>
                <a:path w="160" h="107" extrusionOk="0">
                  <a:moveTo>
                    <a:pt x="65" y="0"/>
                  </a:moveTo>
                  <a:cubicBezTo>
                    <a:pt x="16" y="0"/>
                    <a:pt x="0" y="69"/>
                    <a:pt x="61" y="99"/>
                  </a:cubicBezTo>
                  <a:cubicBezTo>
                    <a:pt x="68" y="105"/>
                    <a:pt x="76" y="107"/>
                    <a:pt x="83" y="107"/>
                  </a:cubicBezTo>
                  <a:cubicBezTo>
                    <a:pt x="128" y="107"/>
                    <a:pt x="159" y="24"/>
                    <a:pt x="97" y="9"/>
                  </a:cubicBezTo>
                  <a:cubicBezTo>
                    <a:pt x="85" y="3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4;p65"/>
            <p:cNvSpPr/>
            <p:nvPr/>
          </p:nvSpPr>
          <p:spPr>
            <a:xfrm>
              <a:off x="7372108" y="2362652"/>
              <a:ext cx="34069" cy="22364"/>
            </a:xfrm>
            <a:custGeom>
              <a:avLst/>
              <a:gdLst/>
              <a:ahLst/>
              <a:cxnLst/>
              <a:rect l="l" t="t" r="r" b="b"/>
              <a:pathLst>
                <a:path w="163" h="107" extrusionOk="0">
                  <a:moveTo>
                    <a:pt x="82" y="0"/>
                  </a:moveTo>
                  <a:cubicBezTo>
                    <a:pt x="29" y="0"/>
                    <a:pt x="0" y="69"/>
                    <a:pt x="61" y="99"/>
                  </a:cubicBezTo>
                  <a:cubicBezTo>
                    <a:pt x="71" y="104"/>
                    <a:pt x="81" y="106"/>
                    <a:pt x="89" y="106"/>
                  </a:cubicBezTo>
                  <a:cubicBezTo>
                    <a:pt x="142" y="106"/>
                    <a:pt x="162" y="24"/>
                    <a:pt x="115" y="8"/>
                  </a:cubicBezTo>
                  <a:cubicBezTo>
                    <a:pt x="104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55;p65"/>
            <p:cNvSpPr/>
            <p:nvPr/>
          </p:nvSpPr>
          <p:spPr>
            <a:xfrm>
              <a:off x="7416837" y="2381463"/>
              <a:ext cx="34906" cy="21319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69" y="1"/>
                  </a:moveTo>
                  <a:cubicBezTo>
                    <a:pt x="19" y="1"/>
                    <a:pt x="1" y="69"/>
                    <a:pt x="46" y="99"/>
                  </a:cubicBezTo>
                  <a:cubicBezTo>
                    <a:pt x="54" y="101"/>
                    <a:pt x="62" y="102"/>
                    <a:pt x="69" y="102"/>
                  </a:cubicBezTo>
                  <a:cubicBezTo>
                    <a:pt x="143" y="102"/>
                    <a:pt x="167" y="25"/>
                    <a:pt x="101" y="9"/>
                  </a:cubicBezTo>
                  <a:cubicBezTo>
                    <a:pt x="89" y="3"/>
                    <a:pt x="78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56;p65"/>
            <p:cNvSpPr/>
            <p:nvPr/>
          </p:nvSpPr>
          <p:spPr>
            <a:xfrm>
              <a:off x="7465329" y="2394213"/>
              <a:ext cx="31979" cy="27590"/>
            </a:xfrm>
            <a:custGeom>
              <a:avLst/>
              <a:gdLst/>
              <a:ahLst/>
              <a:cxnLst/>
              <a:rect l="l" t="t" r="r" b="b"/>
              <a:pathLst>
                <a:path w="153" h="132" extrusionOk="0">
                  <a:moveTo>
                    <a:pt x="74" y="0"/>
                  </a:moveTo>
                  <a:cubicBezTo>
                    <a:pt x="27" y="0"/>
                    <a:pt x="1" y="96"/>
                    <a:pt x="68" y="129"/>
                  </a:cubicBezTo>
                  <a:cubicBezTo>
                    <a:pt x="72" y="130"/>
                    <a:pt x="76" y="131"/>
                    <a:pt x="80" y="131"/>
                  </a:cubicBezTo>
                  <a:cubicBezTo>
                    <a:pt x="127" y="131"/>
                    <a:pt x="153" y="36"/>
                    <a:pt x="86" y="2"/>
                  </a:cubicBezTo>
                  <a:cubicBezTo>
                    <a:pt x="82" y="1"/>
                    <a:pt x="78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57;p65"/>
            <p:cNvSpPr/>
            <p:nvPr/>
          </p:nvSpPr>
          <p:spPr>
            <a:xfrm>
              <a:off x="7514656" y="2409261"/>
              <a:ext cx="31143" cy="24663"/>
            </a:xfrm>
            <a:custGeom>
              <a:avLst/>
              <a:gdLst/>
              <a:ahLst/>
              <a:cxnLst/>
              <a:rect l="l" t="t" r="r" b="b"/>
              <a:pathLst>
                <a:path w="149" h="118" extrusionOk="0">
                  <a:moveTo>
                    <a:pt x="70" y="1"/>
                  </a:moveTo>
                  <a:cubicBezTo>
                    <a:pt x="11" y="1"/>
                    <a:pt x="0" y="95"/>
                    <a:pt x="67" y="111"/>
                  </a:cubicBezTo>
                  <a:cubicBezTo>
                    <a:pt x="72" y="116"/>
                    <a:pt x="77" y="118"/>
                    <a:pt x="81" y="118"/>
                  </a:cubicBezTo>
                  <a:cubicBezTo>
                    <a:pt x="115" y="118"/>
                    <a:pt x="149" y="19"/>
                    <a:pt x="85" y="3"/>
                  </a:cubicBezTo>
                  <a:cubicBezTo>
                    <a:pt x="80" y="1"/>
                    <a:pt x="75" y="1"/>
                    <a:pt x="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258;p65"/>
            <p:cNvSpPr/>
            <p:nvPr/>
          </p:nvSpPr>
          <p:spPr>
            <a:xfrm>
              <a:off x="7557086" y="2423474"/>
              <a:ext cx="32397" cy="24245"/>
            </a:xfrm>
            <a:custGeom>
              <a:avLst/>
              <a:gdLst/>
              <a:ahLst/>
              <a:cxnLst/>
              <a:rect l="l" t="t" r="r" b="b"/>
              <a:pathLst>
                <a:path w="155" h="116" extrusionOk="0">
                  <a:moveTo>
                    <a:pt x="57" y="1"/>
                  </a:moveTo>
                  <a:cubicBezTo>
                    <a:pt x="6" y="1"/>
                    <a:pt x="0" y="100"/>
                    <a:pt x="63" y="116"/>
                  </a:cubicBezTo>
                  <a:cubicBezTo>
                    <a:pt x="136" y="116"/>
                    <a:pt x="154" y="25"/>
                    <a:pt x="82" y="7"/>
                  </a:cubicBezTo>
                  <a:cubicBezTo>
                    <a:pt x="73" y="3"/>
                    <a:pt x="64" y="1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259;p65"/>
            <p:cNvSpPr/>
            <p:nvPr/>
          </p:nvSpPr>
          <p:spPr>
            <a:xfrm>
              <a:off x="7605159" y="2432043"/>
              <a:ext cx="28844" cy="27590"/>
            </a:xfrm>
            <a:custGeom>
              <a:avLst/>
              <a:gdLst/>
              <a:ahLst/>
              <a:cxnLst/>
              <a:rect l="l" t="t" r="r" b="b"/>
              <a:pathLst>
                <a:path w="138" h="132" extrusionOk="0">
                  <a:moveTo>
                    <a:pt x="71" y="0"/>
                  </a:moveTo>
                  <a:cubicBezTo>
                    <a:pt x="12" y="0"/>
                    <a:pt x="1" y="96"/>
                    <a:pt x="51" y="129"/>
                  </a:cubicBezTo>
                  <a:cubicBezTo>
                    <a:pt x="56" y="131"/>
                    <a:pt x="61" y="131"/>
                    <a:pt x="66" y="131"/>
                  </a:cubicBezTo>
                  <a:cubicBezTo>
                    <a:pt x="126" y="131"/>
                    <a:pt x="137" y="36"/>
                    <a:pt x="87" y="2"/>
                  </a:cubicBezTo>
                  <a:cubicBezTo>
                    <a:pt x="82" y="1"/>
                    <a:pt x="76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3260;p65"/>
          <p:cNvGrpSpPr/>
          <p:nvPr/>
        </p:nvGrpSpPr>
        <p:grpSpPr>
          <a:xfrm>
            <a:off x="448823" y="13634"/>
            <a:ext cx="1417303" cy="1352022"/>
            <a:chOff x="989150" y="842975"/>
            <a:chExt cx="1417303" cy="1352022"/>
          </a:xfrm>
        </p:grpSpPr>
        <p:sp>
          <p:nvSpPr>
            <p:cNvPr id="82" name="Google Shape;3261;p65"/>
            <p:cNvSpPr/>
            <p:nvPr/>
          </p:nvSpPr>
          <p:spPr>
            <a:xfrm>
              <a:off x="1437414" y="1268479"/>
              <a:ext cx="969039" cy="926519"/>
            </a:xfrm>
            <a:custGeom>
              <a:avLst/>
              <a:gdLst/>
              <a:ahLst/>
              <a:cxnLst/>
              <a:rect l="l" t="t" r="r" b="b"/>
              <a:pathLst>
                <a:path w="3876" h="3706" extrusionOk="0">
                  <a:moveTo>
                    <a:pt x="2111" y="0"/>
                  </a:moveTo>
                  <a:cubicBezTo>
                    <a:pt x="1297" y="0"/>
                    <a:pt x="610" y="485"/>
                    <a:pt x="254" y="1214"/>
                  </a:cubicBezTo>
                  <a:cubicBezTo>
                    <a:pt x="73" y="1576"/>
                    <a:pt x="1" y="1993"/>
                    <a:pt x="55" y="2391"/>
                  </a:cubicBezTo>
                  <a:cubicBezTo>
                    <a:pt x="145" y="3216"/>
                    <a:pt x="868" y="3706"/>
                    <a:pt x="1628" y="3706"/>
                  </a:cubicBezTo>
                  <a:cubicBezTo>
                    <a:pt x="1786" y="3706"/>
                    <a:pt x="1946" y="3684"/>
                    <a:pt x="2101" y="3641"/>
                  </a:cubicBezTo>
                  <a:cubicBezTo>
                    <a:pt x="2989" y="3387"/>
                    <a:pt x="3695" y="2735"/>
                    <a:pt x="3822" y="1812"/>
                  </a:cubicBezTo>
                  <a:cubicBezTo>
                    <a:pt x="3876" y="1522"/>
                    <a:pt x="3858" y="1196"/>
                    <a:pt x="3731" y="924"/>
                  </a:cubicBezTo>
                  <a:cubicBezTo>
                    <a:pt x="3441" y="309"/>
                    <a:pt x="2789" y="19"/>
                    <a:pt x="2156" y="1"/>
                  </a:cubicBezTo>
                  <a:cubicBezTo>
                    <a:pt x="2141" y="1"/>
                    <a:pt x="2126" y="0"/>
                    <a:pt x="2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262;p65"/>
            <p:cNvSpPr/>
            <p:nvPr/>
          </p:nvSpPr>
          <p:spPr>
            <a:xfrm>
              <a:off x="989150" y="1028727"/>
              <a:ext cx="674777" cy="335257"/>
            </a:xfrm>
            <a:custGeom>
              <a:avLst/>
              <a:gdLst/>
              <a:ahLst/>
              <a:cxnLst/>
              <a:rect l="l" t="t" r="r" b="b"/>
              <a:pathLst>
                <a:path w="2699" h="1341" fill="none" extrusionOk="0">
                  <a:moveTo>
                    <a:pt x="1033" y="1032"/>
                  </a:moveTo>
                  <a:cubicBezTo>
                    <a:pt x="1612" y="1268"/>
                    <a:pt x="2699" y="1340"/>
                    <a:pt x="2699" y="1340"/>
                  </a:cubicBezTo>
                  <a:cubicBezTo>
                    <a:pt x="2699" y="1340"/>
                    <a:pt x="1902" y="598"/>
                    <a:pt x="1323" y="326"/>
                  </a:cubicBezTo>
                  <a:cubicBezTo>
                    <a:pt x="725" y="54"/>
                    <a:pt x="182" y="0"/>
                    <a:pt x="91" y="217"/>
                  </a:cubicBezTo>
                  <a:cubicBezTo>
                    <a:pt x="1" y="417"/>
                    <a:pt x="417" y="779"/>
                    <a:pt x="1033" y="1032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263;p65"/>
            <p:cNvSpPr/>
            <p:nvPr/>
          </p:nvSpPr>
          <p:spPr>
            <a:xfrm>
              <a:off x="1623170" y="842975"/>
              <a:ext cx="176757" cy="525511"/>
            </a:xfrm>
            <a:custGeom>
              <a:avLst/>
              <a:gdLst/>
              <a:ahLst/>
              <a:cxnLst/>
              <a:rect l="l" t="t" r="r" b="b"/>
              <a:pathLst>
                <a:path w="707" h="2102" fill="none" extrusionOk="0">
                  <a:moveTo>
                    <a:pt x="72" y="834"/>
                  </a:moveTo>
                  <a:cubicBezTo>
                    <a:pt x="0" y="1323"/>
                    <a:pt x="181" y="2101"/>
                    <a:pt x="181" y="2101"/>
                  </a:cubicBezTo>
                  <a:cubicBezTo>
                    <a:pt x="181" y="2101"/>
                    <a:pt x="580" y="1413"/>
                    <a:pt x="634" y="924"/>
                  </a:cubicBezTo>
                  <a:cubicBezTo>
                    <a:pt x="706" y="453"/>
                    <a:pt x="634" y="55"/>
                    <a:pt x="489" y="19"/>
                  </a:cubicBezTo>
                  <a:cubicBezTo>
                    <a:pt x="326" y="1"/>
                    <a:pt x="145" y="363"/>
                    <a:pt x="72" y="834"/>
                  </a:cubicBezTo>
                  <a:close/>
                </a:path>
              </a:pathLst>
            </a:custGeom>
            <a:noFill/>
            <a:ln w="27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264;p65"/>
            <p:cNvSpPr/>
            <p:nvPr/>
          </p:nvSpPr>
          <p:spPr>
            <a:xfrm>
              <a:off x="1505416" y="1847984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0" y="37"/>
                    <a:pt x="0" y="110"/>
                  </a:cubicBezTo>
                  <a:cubicBezTo>
                    <a:pt x="0" y="184"/>
                    <a:pt x="63" y="221"/>
                    <a:pt x="124" y="221"/>
                  </a:cubicBezTo>
                  <a:cubicBezTo>
                    <a:pt x="181" y="221"/>
                    <a:pt x="236" y="189"/>
                    <a:pt x="236" y="128"/>
                  </a:cubicBezTo>
                  <a:lnTo>
                    <a:pt x="236" y="110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265;p65"/>
            <p:cNvSpPr/>
            <p:nvPr/>
          </p:nvSpPr>
          <p:spPr>
            <a:xfrm>
              <a:off x="1623170" y="1807234"/>
              <a:ext cx="68003" cy="54751"/>
            </a:xfrm>
            <a:custGeom>
              <a:avLst/>
              <a:gdLst/>
              <a:ahLst/>
              <a:cxnLst/>
              <a:rect l="l" t="t" r="r" b="b"/>
              <a:pathLst>
                <a:path w="272" h="219" extrusionOk="0">
                  <a:moveTo>
                    <a:pt x="145" y="1"/>
                  </a:moveTo>
                  <a:cubicBezTo>
                    <a:pt x="0" y="1"/>
                    <a:pt x="0" y="218"/>
                    <a:pt x="145" y="218"/>
                  </a:cubicBezTo>
                  <a:cubicBezTo>
                    <a:pt x="272" y="218"/>
                    <a:pt x="272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66;p65"/>
            <p:cNvSpPr/>
            <p:nvPr/>
          </p:nvSpPr>
          <p:spPr>
            <a:xfrm>
              <a:off x="1736173" y="1743983"/>
              <a:ext cx="77253" cy="54501"/>
            </a:xfrm>
            <a:custGeom>
              <a:avLst/>
              <a:gdLst/>
              <a:ahLst/>
              <a:cxnLst/>
              <a:rect l="l" t="t" r="r" b="b"/>
              <a:pathLst>
                <a:path w="309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309" y="218"/>
                    <a:pt x="309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67;p65"/>
            <p:cNvSpPr/>
            <p:nvPr/>
          </p:nvSpPr>
          <p:spPr>
            <a:xfrm>
              <a:off x="1849427" y="1662482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3" y="0"/>
                  </a:moveTo>
                  <a:cubicBezTo>
                    <a:pt x="0" y="0"/>
                    <a:pt x="0" y="236"/>
                    <a:pt x="145" y="236"/>
                  </a:cubicBezTo>
                  <a:lnTo>
                    <a:pt x="163" y="236"/>
                  </a:lnTo>
                  <a:cubicBezTo>
                    <a:pt x="308" y="218"/>
                    <a:pt x="308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268;p65"/>
            <p:cNvSpPr/>
            <p:nvPr/>
          </p:nvSpPr>
          <p:spPr>
            <a:xfrm>
              <a:off x="1939930" y="158098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2" y="200"/>
                    <a:pt x="272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269;p65"/>
            <p:cNvSpPr/>
            <p:nvPr/>
          </p:nvSpPr>
          <p:spPr>
            <a:xfrm>
              <a:off x="2030432" y="1475731"/>
              <a:ext cx="59252" cy="55251"/>
            </a:xfrm>
            <a:custGeom>
              <a:avLst/>
              <a:gdLst/>
              <a:ahLst/>
              <a:cxnLst/>
              <a:rect l="l" t="t" r="r" b="b"/>
              <a:pathLst>
                <a:path w="237" h="221" extrusionOk="0">
                  <a:moveTo>
                    <a:pt x="119" y="0"/>
                  </a:moveTo>
                  <a:cubicBezTo>
                    <a:pt x="60" y="0"/>
                    <a:pt x="1" y="32"/>
                    <a:pt x="1" y="95"/>
                  </a:cubicBezTo>
                  <a:cubicBezTo>
                    <a:pt x="1" y="179"/>
                    <a:pt x="63" y="220"/>
                    <a:pt x="124" y="220"/>
                  </a:cubicBezTo>
                  <a:cubicBezTo>
                    <a:pt x="181" y="220"/>
                    <a:pt x="236" y="184"/>
                    <a:pt x="236" y="114"/>
                  </a:cubicBezTo>
                  <a:lnTo>
                    <a:pt x="236" y="95"/>
                  </a:lnTo>
                  <a:cubicBezTo>
                    <a:pt x="236" y="32"/>
                    <a:pt x="177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270;p65"/>
            <p:cNvSpPr/>
            <p:nvPr/>
          </p:nvSpPr>
          <p:spPr>
            <a:xfrm>
              <a:off x="2095685" y="1373980"/>
              <a:ext cx="79003" cy="57751"/>
            </a:xfrm>
            <a:custGeom>
              <a:avLst/>
              <a:gdLst/>
              <a:ahLst/>
              <a:cxnLst/>
              <a:rect l="l" t="t" r="r" b="b"/>
              <a:pathLst>
                <a:path w="316" h="231" extrusionOk="0">
                  <a:moveTo>
                    <a:pt x="158" y="0"/>
                  </a:moveTo>
                  <a:cubicBezTo>
                    <a:pt x="132" y="0"/>
                    <a:pt x="106" y="10"/>
                    <a:pt x="84" y="32"/>
                  </a:cubicBezTo>
                  <a:cubicBezTo>
                    <a:pt x="1" y="115"/>
                    <a:pt x="77" y="230"/>
                    <a:pt x="158" y="230"/>
                  </a:cubicBezTo>
                  <a:cubicBezTo>
                    <a:pt x="183" y="230"/>
                    <a:pt x="208" y="220"/>
                    <a:pt x="229" y="195"/>
                  </a:cubicBezTo>
                  <a:lnTo>
                    <a:pt x="247" y="158"/>
                  </a:lnTo>
                  <a:cubicBezTo>
                    <a:pt x="316" y="90"/>
                    <a:pt x="239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271;p65"/>
            <p:cNvSpPr/>
            <p:nvPr/>
          </p:nvSpPr>
          <p:spPr>
            <a:xfrm>
              <a:off x="1645670" y="2051736"/>
              <a:ext cx="59002" cy="55251"/>
            </a:xfrm>
            <a:custGeom>
              <a:avLst/>
              <a:gdLst/>
              <a:ahLst/>
              <a:cxnLst/>
              <a:rect l="l" t="t" r="r" b="b"/>
              <a:pathLst>
                <a:path w="236" h="221" extrusionOk="0">
                  <a:moveTo>
                    <a:pt x="118" y="1"/>
                  </a:moveTo>
                  <a:cubicBezTo>
                    <a:pt x="59" y="1"/>
                    <a:pt x="1" y="37"/>
                    <a:pt x="1" y="109"/>
                  </a:cubicBezTo>
                  <a:cubicBezTo>
                    <a:pt x="1" y="184"/>
                    <a:pt x="63" y="220"/>
                    <a:pt x="124" y="220"/>
                  </a:cubicBezTo>
                  <a:cubicBezTo>
                    <a:pt x="181" y="220"/>
                    <a:pt x="236" y="189"/>
                    <a:pt x="236" y="128"/>
                  </a:cubicBezTo>
                  <a:lnTo>
                    <a:pt x="236" y="109"/>
                  </a:lnTo>
                  <a:cubicBezTo>
                    <a:pt x="236" y="37"/>
                    <a:pt x="177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272;p65"/>
            <p:cNvSpPr/>
            <p:nvPr/>
          </p:nvSpPr>
          <p:spPr>
            <a:xfrm>
              <a:off x="1736173" y="1970235"/>
              <a:ext cx="77253" cy="54751"/>
            </a:xfrm>
            <a:custGeom>
              <a:avLst/>
              <a:gdLst/>
              <a:ahLst/>
              <a:cxnLst/>
              <a:rect l="l" t="t" r="r" b="b"/>
              <a:pathLst>
                <a:path w="309" h="219" extrusionOk="0">
                  <a:moveTo>
                    <a:pt x="146" y="1"/>
                  </a:moveTo>
                  <a:cubicBezTo>
                    <a:pt x="1" y="1"/>
                    <a:pt x="1" y="218"/>
                    <a:pt x="146" y="218"/>
                  </a:cubicBezTo>
                  <a:cubicBezTo>
                    <a:pt x="309" y="218"/>
                    <a:pt x="309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273;p65"/>
            <p:cNvSpPr/>
            <p:nvPr/>
          </p:nvSpPr>
          <p:spPr>
            <a:xfrm>
              <a:off x="1835926" y="1905735"/>
              <a:ext cx="54502" cy="55251"/>
            </a:xfrm>
            <a:custGeom>
              <a:avLst/>
              <a:gdLst/>
              <a:ahLst/>
              <a:cxnLst/>
              <a:rect l="l" t="t" r="r" b="b"/>
              <a:pathLst>
                <a:path w="218" h="221" extrusionOk="0">
                  <a:moveTo>
                    <a:pt x="102" y="1"/>
                  </a:moveTo>
                  <a:cubicBezTo>
                    <a:pt x="50" y="1"/>
                    <a:pt x="0" y="32"/>
                    <a:pt x="0" y="96"/>
                  </a:cubicBezTo>
                  <a:cubicBezTo>
                    <a:pt x="0" y="180"/>
                    <a:pt x="58" y="220"/>
                    <a:pt x="114" y="220"/>
                  </a:cubicBezTo>
                  <a:cubicBezTo>
                    <a:pt x="166" y="220"/>
                    <a:pt x="217" y="184"/>
                    <a:pt x="217" y="114"/>
                  </a:cubicBezTo>
                  <a:lnTo>
                    <a:pt x="217" y="96"/>
                  </a:lnTo>
                  <a:cubicBezTo>
                    <a:pt x="208" y="32"/>
                    <a:pt x="154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274;p65"/>
            <p:cNvSpPr/>
            <p:nvPr/>
          </p:nvSpPr>
          <p:spPr>
            <a:xfrm>
              <a:off x="1926429" y="1816484"/>
              <a:ext cx="68003" cy="59001"/>
            </a:xfrm>
            <a:custGeom>
              <a:avLst/>
              <a:gdLst/>
              <a:ahLst/>
              <a:cxnLst/>
              <a:rect l="l" t="t" r="r" b="b"/>
              <a:pathLst>
                <a:path w="272" h="236" extrusionOk="0">
                  <a:moveTo>
                    <a:pt x="127" y="0"/>
                  </a:moveTo>
                  <a:cubicBezTo>
                    <a:pt x="0" y="0"/>
                    <a:pt x="0" y="236"/>
                    <a:pt x="127" y="236"/>
                  </a:cubicBezTo>
                  <a:cubicBezTo>
                    <a:pt x="272" y="199"/>
                    <a:pt x="272" y="0"/>
                    <a:pt x="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275;p65"/>
            <p:cNvSpPr/>
            <p:nvPr/>
          </p:nvSpPr>
          <p:spPr>
            <a:xfrm>
              <a:off x="2030432" y="1730483"/>
              <a:ext cx="77253" cy="59001"/>
            </a:xfrm>
            <a:custGeom>
              <a:avLst/>
              <a:gdLst/>
              <a:ahLst/>
              <a:cxnLst/>
              <a:rect l="l" t="t" r="r" b="b"/>
              <a:pathLst>
                <a:path w="309" h="236" extrusionOk="0">
                  <a:moveTo>
                    <a:pt x="164" y="0"/>
                  </a:moveTo>
                  <a:cubicBezTo>
                    <a:pt x="1" y="0"/>
                    <a:pt x="1" y="235"/>
                    <a:pt x="146" y="235"/>
                  </a:cubicBezTo>
                  <a:lnTo>
                    <a:pt x="164" y="235"/>
                  </a:lnTo>
                  <a:cubicBezTo>
                    <a:pt x="309" y="235"/>
                    <a:pt x="309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276;p65"/>
            <p:cNvSpPr/>
            <p:nvPr/>
          </p:nvSpPr>
          <p:spPr>
            <a:xfrm>
              <a:off x="2156186" y="1666233"/>
              <a:ext cx="82753" cy="57501"/>
            </a:xfrm>
            <a:custGeom>
              <a:avLst/>
              <a:gdLst/>
              <a:ahLst/>
              <a:cxnLst/>
              <a:rect l="l" t="t" r="r" b="b"/>
              <a:pathLst>
                <a:path w="331" h="230" extrusionOk="0">
                  <a:moveTo>
                    <a:pt x="161" y="1"/>
                  </a:moveTo>
                  <a:cubicBezTo>
                    <a:pt x="68" y="1"/>
                    <a:pt x="1" y="99"/>
                    <a:pt x="95" y="166"/>
                  </a:cubicBezTo>
                  <a:lnTo>
                    <a:pt x="114" y="203"/>
                  </a:lnTo>
                  <a:cubicBezTo>
                    <a:pt x="129" y="221"/>
                    <a:pt x="147" y="229"/>
                    <a:pt x="167" y="229"/>
                  </a:cubicBezTo>
                  <a:cubicBezTo>
                    <a:pt x="242" y="229"/>
                    <a:pt x="330" y="112"/>
                    <a:pt x="258" y="40"/>
                  </a:cubicBezTo>
                  <a:cubicBezTo>
                    <a:pt x="226" y="12"/>
                    <a:pt x="192" y="1"/>
                    <a:pt x="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277;p65"/>
            <p:cNvSpPr/>
            <p:nvPr/>
          </p:nvSpPr>
          <p:spPr>
            <a:xfrm>
              <a:off x="2279440" y="1626232"/>
              <a:ext cx="68253" cy="54501"/>
            </a:xfrm>
            <a:custGeom>
              <a:avLst/>
              <a:gdLst/>
              <a:ahLst/>
              <a:cxnLst/>
              <a:rect l="l" t="t" r="r" b="b"/>
              <a:pathLst>
                <a:path w="273" h="218" extrusionOk="0">
                  <a:moveTo>
                    <a:pt x="146" y="0"/>
                  </a:moveTo>
                  <a:cubicBezTo>
                    <a:pt x="1" y="0"/>
                    <a:pt x="1" y="218"/>
                    <a:pt x="146" y="218"/>
                  </a:cubicBezTo>
                  <a:cubicBezTo>
                    <a:pt x="273" y="218"/>
                    <a:pt x="273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278;p65"/>
            <p:cNvSpPr/>
            <p:nvPr/>
          </p:nvSpPr>
          <p:spPr>
            <a:xfrm>
              <a:off x="1541667" y="1345230"/>
              <a:ext cx="430267" cy="377258"/>
            </a:xfrm>
            <a:custGeom>
              <a:avLst/>
              <a:gdLst/>
              <a:ahLst/>
              <a:cxnLst/>
              <a:rect l="l" t="t" r="r" b="b"/>
              <a:pathLst>
                <a:path w="1721" h="1509" extrusionOk="0">
                  <a:moveTo>
                    <a:pt x="1698" y="1"/>
                  </a:moveTo>
                  <a:cubicBezTo>
                    <a:pt x="1655" y="1"/>
                    <a:pt x="1517" y="208"/>
                    <a:pt x="1413" y="382"/>
                  </a:cubicBezTo>
                  <a:cubicBezTo>
                    <a:pt x="1376" y="418"/>
                    <a:pt x="1358" y="454"/>
                    <a:pt x="1304" y="509"/>
                  </a:cubicBezTo>
                  <a:cubicBezTo>
                    <a:pt x="1304" y="473"/>
                    <a:pt x="1322" y="454"/>
                    <a:pt x="1322" y="436"/>
                  </a:cubicBezTo>
                  <a:cubicBezTo>
                    <a:pt x="1376" y="364"/>
                    <a:pt x="1376" y="291"/>
                    <a:pt x="1376" y="237"/>
                  </a:cubicBezTo>
                  <a:cubicBezTo>
                    <a:pt x="1376" y="165"/>
                    <a:pt x="1358" y="147"/>
                    <a:pt x="1322" y="147"/>
                  </a:cubicBezTo>
                  <a:cubicBezTo>
                    <a:pt x="1286" y="165"/>
                    <a:pt x="1304" y="291"/>
                    <a:pt x="1268" y="436"/>
                  </a:cubicBezTo>
                  <a:cubicBezTo>
                    <a:pt x="1231" y="527"/>
                    <a:pt x="1213" y="599"/>
                    <a:pt x="1195" y="636"/>
                  </a:cubicBezTo>
                  <a:lnTo>
                    <a:pt x="1105" y="726"/>
                  </a:lnTo>
                  <a:lnTo>
                    <a:pt x="1014" y="817"/>
                  </a:lnTo>
                  <a:lnTo>
                    <a:pt x="1087" y="690"/>
                  </a:lnTo>
                  <a:cubicBezTo>
                    <a:pt x="1105" y="617"/>
                    <a:pt x="1105" y="527"/>
                    <a:pt x="1105" y="473"/>
                  </a:cubicBezTo>
                  <a:cubicBezTo>
                    <a:pt x="1105" y="418"/>
                    <a:pt x="1087" y="382"/>
                    <a:pt x="1050" y="382"/>
                  </a:cubicBezTo>
                  <a:cubicBezTo>
                    <a:pt x="996" y="382"/>
                    <a:pt x="1014" y="527"/>
                    <a:pt x="996" y="654"/>
                  </a:cubicBezTo>
                  <a:cubicBezTo>
                    <a:pt x="960" y="744"/>
                    <a:pt x="942" y="817"/>
                    <a:pt x="924" y="871"/>
                  </a:cubicBezTo>
                  <a:lnTo>
                    <a:pt x="924" y="889"/>
                  </a:lnTo>
                  <a:cubicBezTo>
                    <a:pt x="924" y="889"/>
                    <a:pt x="851" y="925"/>
                    <a:pt x="815" y="980"/>
                  </a:cubicBezTo>
                  <a:cubicBezTo>
                    <a:pt x="785" y="994"/>
                    <a:pt x="759" y="1012"/>
                    <a:pt x="738" y="1028"/>
                  </a:cubicBezTo>
                  <a:lnTo>
                    <a:pt x="738" y="1028"/>
                  </a:lnTo>
                  <a:cubicBezTo>
                    <a:pt x="757" y="998"/>
                    <a:pt x="768" y="958"/>
                    <a:pt x="779" y="925"/>
                  </a:cubicBezTo>
                  <a:cubicBezTo>
                    <a:pt x="815" y="871"/>
                    <a:pt x="833" y="780"/>
                    <a:pt x="833" y="726"/>
                  </a:cubicBezTo>
                  <a:cubicBezTo>
                    <a:pt x="833" y="654"/>
                    <a:pt x="815" y="636"/>
                    <a:pt x="779" y="636"/>
                  </a:cubicBezTo>
                  <a:cubicBezTo>
                    <a:pt x="743" y="636"/>
                    <a:pt x="761" y="780"/>
                    <a:pt x="724" y="907"/>
                  </a:cubicBezTo>
                  <a:cubicBezTo>
                    <a:pt x="688" y="980"/>
                    <a:pt x="670" y="1052"/>
                    <a:pt x="652" y="1088"/>
                  </a:cubicBezTo>
                  <a:cubicBezTo>
                    <a:pt x="634" y="1088"/>
                    <a:pt x="634" y="1106"/>
                    <a:pt x="634" y="1106"/>
                  </a:cubicBezTo>
                  <a:cubicBezTo>
                    <a:pt x="634" y="1106"/>
                    <a:pt x="580" y="1161"/>
                    <a:pt x="543" y="1179"/>
                  </a:cubicBezTo>
                  <a:lnTo>
                    <a:pt x="453" y="1233"/>
                  </a:lnTo>
                  <a:cubicBezTo>
                    <a:pt x="471" y="1197"/>
                    <a:pt x="489" y="1161"/>
                    <a:pt x="507" y="1143"/>
                  </a:cubicBezTo>
                  <a:cubicBezTo>
                    <a:pt x="543" y="1070"/>
                    <a:pt x="561" y="998"/>
                    <a:pt x="561" y="962"/>
                  </a:cubicBezTo>
                  <a:cubicBezTo>
                    <a:pt x="561" y="907"/>
                    <a:pt x="543" y="889"/>
                    <a:pt x="507" y="889"/>
                  </a:cubicBezTo>
                  <a:cubicBezTo>
                    <a:pt x="471" y="889"/>
                    <a:pt x="471" y="998"/>
                    <a:pt x="417" y="1106"/>
                  </a:cubicBezTo>
                  <a:cubicBezTo>
                    <a:pt x="398" y="1179"/>
                    <a:pt x="380" y="1233"/>
                    <a:pt x="362" y="1269"/>
                  </a:cubicBezTo>
                  <a:lnTo>
                    <a:pt x="326" y="1287"/>
                  </a:lnTo>
                  <a:cubicBezTo>
                    <a:pt x="145" y="1414"/>
                    <a:pt x="0" y="1469"/>
                    <a:pt x="0" y="1505"/>
                  </a:cubicBezTo>
                  <a:cubicBezTo>
                    <a:pt x="0" y="1507"/>
                    <a:pt x="3" y="1508"/>
                    <a:pt x="8" y="1508"/>
                  </a:cubicBezTo>
                  <a:cubicBezTo>
                    <a:pt x="46" y="1508"/>
                    <a:pt x="204" y="1455"/>
                    <a:pt x="362" y="1360"/>
                  </a:cubicBezTo>
                  <a:lnTo>
                    <a:pt x="398" y="1342"/>
                  </a:lnTo>
                  <a:lnTo>
                    <a:pt x="580" y="1342"/>
                  </a:lnTo>
                  <a:cubicBezTo>
                    <a:pt x="663" y="1352"/>
                    <a:pt x="735" y="1363"/>
                    <a:pt x="784" y="1363"/>
                  </a:cubicBezTo>
                  <a:cubicBezTo>
                    <a:pt x="820" y="1363"/>
                    <a:pt x="844" y="1357"/>
                    <a:pt x="851" y="1342"/>
                  </a:cubicBezTo>
                  <a:cubicBezTo>
                    <a:pt x="851" y="1324"/>
                    <a:pt x="833" y="1287"/>
                    <a:pt x="779" y="1269"/>
                  </a:cubicBezTo>
                  <a:lnTo>
                    <a:pt x="598" y="1269"/>
                  </a:lnTo>
                  <a:cubicBezTo>
                    <a:pt x="580" y="1269"/>
                    <a:pt x="543" y="1287"/>
                    <a:pt x="507" y="1287"/>
                  </a:cubicBezTo>
                  <a:lnTo>
                    <a:pt x="598" y="1251"/>
                  </a:lnTo>
                  <a:cubicBezTo>
                    <a:pt x="652" y="1197"/>
                    <a:pt x="688" y="1179"/>
                    <a:pt x="688" y="1179"/>
                  </a:cubicBezTo>
                  <a:lnTo>
                    <a:pt x="724" y="1179"/>
                  </a:lnTo>
                  <a:cubicBezTo>
                    <a:pt x="761" y="1179"/>
                    <a:pt x="851" y="1161"/>
                    <a:pt x="924" y="1161"/>
                  </a:cubicBezTo>
                  <a:cubicBezTo>
                    <a:pt x="1050" y="1161"/>
                    <a:pt x="1195" y="1161"/>
                    <a:pt x="1213" y="1106"/>
                  </a:cubicBezTo>
                  <a:cubicBezTo>
                    <a:pt x="1213" y="1088"/>
                    <a:pt x="1195" y="1070"/>
                    <a:pt x="1123" y="1070"/>
                  </a:cubicBezTo>
                  <a:cubicBezTo>
                    <a:pt x="1050" y="1070"/>
                    <a:pt x="960" y="1070"/>
                    <a:pt x="906" y="1088"/>
                  </a:cubicBezTo>
                  <a:cubicBezTo>
                    <a:pt x="852" y="1088"/>
                    <a:pt x="808" y="1098"/>
                    <a:pt x="774" y="1118"/>
                  </a:cubicBezTo>
                  <a:lnTo>
                    <a:pt x="774" y="1118"/>
                  </a:lnTo>
                  <a:cubicBezTo>
                    <a:pt x="798" y="1099"/>
                    <a:pt x="831" y="1073"/>
                    <a:pt x="851" y="1052"/>
                  </a:cubicBezTo>
                  <a:cubicBezTo>
                    <a:pt x="924" y="998"/>
                    <a:pt x="960" y="962"/>
                    <a:pt x="960" y="962"/>
                  </a:cubicBezTo>
                  <a:lnTo>
                    <a:pt x="996" y="962"/>
                  </a:lnTo>
                  <a:cubicBezTo>
                    <a:pt x="1032" y="925"/>
                    <a:pt x="1123" y="925"/>
                    <a:pt x="1195" y="907"/>
                  </a:cubicBezTo>
                  <a:cubicBezTo>
                    <a:pt x="1322" y="889"/>
                    <a:pt x="1485" y="871"/>
                    <a:pt x="1485" y="817"/>
                  </a:cubicBezTo>
                  <a:cubicBezTo>
                    <a:pt x="1485" y="780"/>
                    <a:pt x="1467" y="780"/>
                    <a:pt x="1394" y="780"/>
                  </a:cubicBezTo>
                  <a:cubicBezTo>
                    <a:pt x="1322" y="780"/>
                    <a:pt x="1231" y="799"/>
                    <a:pt x="1177" y="817"/>
                  </a:cubicBezTo>
                  <a:lnTo>
                    <a:pt x="1032" y="889"/>
                  </a:lnTo>
                  <a:lnTo>
                    <a:pt x="1123" y="799"/>
                  </a:lnTo>
                  <a:lnTo>
                    <a:pt x="1213" y="708"/>
                  </a:lnTo>
                  <a:cubicBezTo>
                    <a:pt x="1268" y="690"/>
                    <a:pt x="1322" y="636"/>
                    <a:pt x="1394" y="617"/>
                  </a:cubicBezTo>
                  <a:cubicBezTo>
                    <a:pt x="1557" y="545"/>
                    <a:pt x="1684" y="509"/>
                    <a:pt x="1684" y="454"/>
                  </a:cubicBezTo>
                  <a:cubicBezTo>
                    <a:pt x="1675" y="445"/>
                    <a:pt x="1666" y="441"/>
                    <a:pt x="1650" y="441"/>
                  </a:cubicBezTo>
                  <a:cubicBezTo>
                    <a:pt x="1634" y="441"/>
                    <a:pt x="1612" y="445"/>
                    <a:pt x="1576" y="454"/>
                  </a:cubicBezTo>
                  <a:cubicBezTo>
                    <a:pt x="1539" y="454"/>
                    <a:pt x="1449" y="509"/>
                    <a:pt x="1376" y="545"/>
                  </a:cubicBezTo>
                  <a:cubicBezTo>
                    <a:pt x="1358" y="545"/>
                    <a:pt x="1358" y="581"/>
                    <a:pt x="1322" y="581"/>
                  </a:cubicBezTo>
                  <a:cubicBezTo>
                    <a:pt x="1358" y="545"/>
                    <a:pt x="1394" y="509"/>
                    <a:pt x="1413" y="454"/>
                  </a:cubicBezTo>
                  <a:cubicBezTo>
                    <a:pt x="1576" y="310"/>
                    <a:pt x="1720" y="56"/>
                    <a:pt x="1702" y="2"/>
                  </a:cubicBezTo>
                  <a:cubicBezTo>
                    <a:pt x="1701" y="1"/>
                    <a:pt x="1699" y="1"/>
                    <a:pt x="1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279;p65"/>
            <p:cNvSpPr/>
            <p:nvPr/>
          </p:nvSpPr>
          <p:spPr>
            <a:xfrm>
              <a:off x="1844927" y="1837484"/>
              <a:ext cx="493770" cy="315256"/>
            </a:xfrm>
            <a:custGeom>
              <a:avLst/>
              <a:gdLst/>
              <a:ahLst/>
              <a:cxnLst/>
              <a:rect l="l" t="t" r="r" b="b"/>
              <a:pathLst>
                <a:path w="1975" h="1261" extrusionOk="0">
                  <a:moveTo>
                    <a:pt x="1949" y="0"/>
                  </a:moveTo>
                  <a:cubicBezTo>
                    <a:pt x="1891" y="0"/>
                    <a:pt x="1744" y="27"/>
                    <a:pt x="1576" y="97"/>
                  </a:cubicBezTo>
                  <a:lnTo>
                    <a:pt x="1540" y="115"/>
                  </a:lnTo>
                  <a:cubicBezTo>
                    <a:pt x="1485" y="115"/>
                    <a:pt x="1431" y="115"/>
                    <a:pt x="1359" y="97"/>
                  </a:cubicBezTo>
                  <a:cubicBezTo>
                    <a:pt x="1260" y="85"/>
                    <a:pt x="1178" y="56"/>
                    <a:pt x="1130" y="56"/>
                  </a:cubicBezTo>
                  <a:cubicBezTo>
                    <a:pt x="1108" y="56"/>
                    <a:pt x="1093" y="62"/>
                    <a:pt x="1087" y="79"/>
                  </a:cubicBezTo>
                  <a:cubicBezTo>
                    <a:pt x="1069" y="97"/>
                    <a:pt x="1087" y="115"/>
                    <a:pt x="1123" y="152"/>
                  </a:cubicBezTo>
                  <a:cubicBezTo>
                    <a:pt x="1178" y="152"/>
                    <a:pt x="1250" y="170"/>
                    <a:pt x="1304" y="170"/>
                  </a:cubicBezTo>
                  <a:lnTo>
                    <a:pt x="1395" y="170"/>
                  </a:lnTo>
                  <a:lnTo>
                    <a:pt x="1304" y="206"/>
                  </a:lnTo>
                  <a:lnTo>
                    <a:pt x="1214" y="260"/>
                  </a:lnTo>
                  <a:lnTo>
                    <a:pt x="996" y="260"/>
                  </a:lnTo>
                  <a:cubicBezTo>
                    <a:pt x="915" y="260"/>
                    <a:pt x="842" y="256"/>
                    <a:pt x="786" y="256"/>
                  </a:cubicBezTo>
                  <a:cubicBezTo>
                    <a:pt x="729" y="256"/>
                    <a:pt x="689" y="260"/>
                    <a:pt x="670" y="278"/>
                  </a:cubicBezTo>
                  <a:cubicBezTo>
                    <a:pt x="652" y="333"/>
                    <a:pt x="670" y="333"/>
                    <a:pt x="743" y="351"/>
                  </a:cubicBezTo>
                  <a:lnTo>
                    <a:pt x="978" y="351"/>
                  </a:lnTo>
                  <a:cubicBezTo>
                    <a:pt x="1015" y="351"/>
                    <a:pt x="1087" y="351"/>
                    <a:pt x="1123" y="333"/>
                  </a:cubicBezTo>
                  <a:lnTo>
                    <a:pt x="1123" y="333"/>
                  </a:lnTo>
                  <a:cubicBezTo>
                    <a:pt x="1122" y="333"/>
                    <a:pt x="1086" y="351"/>
                    <a:pt x="1015" y="387"/>
                  </a:cubicBezTo>
                  <a:cubicBezTo>
                    <a:pt x="942" y="423"/>
                    <a:pt x="906" y="459"/>
                    <a:pt x="906" y="459"/>
                  </a:cubicBezTo>
                  <a:lnTo>
                    <a:pt x="888" y="459"/>
                  </a:lnTo>
                  <a:cubicBezTo>
                    <a:pt x="833" y="459"/>
                    <a:pt x="743" y="477"/>
                    <a:pt x="670" y="477"/>
                  </a:cubicBezTo>
                  <a:cubicBezTo>
                    <a:pt x="526" y="477"/>
                    <a:pt x="381" y="477"/>
                    <a:pt x="363" y="532"/>
                  </a:cubicBezTo>
                  <a:cubicBezTo>
                    <a:pt x="363" y="550"/>
                    <a:pt x="381" y="568"/>
                    <a:pt x="453" y="568"/>
                  </a:cubicBezTo>
                  <a:cubicBezTo>
                    <a:pt x="526" y="568"/>
                    <a:pt x="580" y="568"/>
                    <a:pt x="670" y="550"/>
                  </a:cubicBezTo>
                  <a:cubicBezTo>
                    <a:pt x="717" y="534"/>
                    <a:pt x="750" y="532"/>
                    <a:pt x="793" y="520"/>
                  </a:cubicBezTo>
                  <a:lnTo>
                    <a:pt x="793" y="520"/>
                  </a:lnTo>
                  <a:cubicBezTo>
                    <a:pt x="769" y="529"/>
                    <a:pt x="730" y="545"/>
                    <a:pt x="707" y="568"/>
                  </a:cubicBezTo>
                  <a:lnTo>
                    <a:pt x="616" y="659"/>
                  </a:lnTo>
                  <a:lnTo>
                    <a:pt x="399" y="731"/>
                  </a:lnTo>
                  <a:cubicBezTo>
                    <a:pt x="272" y="785"/>
                    <a:pt x="109" y="803"/>
                    <a:pt x="109" y="840"/>
                  </a:cubicBezTo>
                  <a:cubicBezTo>
                    <a:pt x="109" y="876"/>
                    <a:pt x="145" y="876"/>
                    <a:pt x="200" y="876"/>
                  </a:cubicBezTo>
                  <a:cubicBezTo>
                    <a:pt x="272" y="876"/>
                    <a:pt x="363" y="840"/>
                    <a:pt x="435" y="803"/>
                  </a:cubicBezTo>
                  <a:cubicBezTo>
                    <a:pt x="453" y="803"/>
                    <a:pt x="453" y="785"/>
                    <a:pt x="471" y="785"/>
                  </a:cubicBezTo>
                  <a:cubicBezTo>
                    <a:pt x="435" y="822"/>
                    <a:pt x="381" y="840"/>
                    <a:pt x="363" y="894"/>
                  </a:cubicBezTo>
                  <a:cubicBezTo>
                    <a:pt x="181" y="1021"/>
                    <a:pt x="0" y="1256"/>
                    <a:pt x="163" y="1256"/>
                  </a:cubicBezTo>
                  <a:cubicBezTo>
                    <a:pt x="166" y="1259"/>
                    <a:pt x="170" y="1260"/>
                    <a:pt x="174" y="1260"/>
                  </a:cubicBezTo>
                  <a:cubicBezTo>
                    <a:pt x="224" y="1260"/>
                    <a:pt x="372" y="1063"/>
                    <a:pt x="489" y="912"/>
                  </a:cubicBezTo>
                  <a:cubicBezTo>
                    <a:pt x="519" y="882"/>
                    <a:pt x="549" y="853"/>
                    <a:pt x="589" y="823"/>
                  </a:cubicBezTo>
                  <a:lnTo>
                    <a:pt x="589" y="823"/>
                  </a:lnTo>
                  <a:cubicBezTo>
                    <a:pt x="584" y="828"/>
                    <a:pt x="580" y="834"/>
                    <a:pt x="580" y="840"/>
                  </a:cubicBezTo>
                  <a:cubicBezTo>
                    <a:pt x="544" y="912"/>
                    <a:pt x="526" y="985"/>
                    <a:pt x="526" y="1057"/>
                  </a:cubicBezTo>
                  <a:cubicBezTo>
                    <a:pt x="526" y="1093"/>
                    <a:pt x="544" y="1148"/>
                    <a:pt x="562" y="1148"/>
                  </a:cubicBezTo>
                  <a:cubicBezTo>
                    <a:pt x="616" y="1148"/>
                    <a:pt x="616" y="1003"/>
                    <a:pt x="652" y="876"/>
                  </a:cubicBezTo>
                  <a:cubicBezTo>
                    <a:pt x="670" y="803"/>
                    <a:pt x="725" y="731"/>
                    <a:pt x="743" y="695"/>
                  </a:cubicBezTo>
                  <a:lnTo>
                    <a:pt x="833" y="604"/>
                  </a:lnTo>
                  <a:cubicBezTo>
                    <a:pt x="905" y="568"/>
                    <a:pt x="941" y="532"/>
                    <a:pt x="942" y="532"/>
                  </a:cubicBezTo>
                  <a:lnTo>
                    <a:pt x="942" y="532"/>
                  </a:lnTo>
                  <a:cubicBezTo>
                    <a:pt x="906" y="568"/>
                    <a:pt x="888" y="622"/>
                    <a:pt x="852" y="659"/>
                  </a:cubicBezTo>
                  <a:cubicBezTo>
                    <a:pt x="833" y="731"/>
                    <a:pt x="815" y="822"/>
                    <a:pt x="815" y="876"/>
                  </a:cubicBezTo>
                  <a:cubicBezTo>
                    <a:pt x="815" y="912"/>
                    <a:pt x="833" y="966"/>
                    <a:pt x="852" y="966"/>
                  </a:cubicBezTo>
                  <a:cubicBezTo>
                    <a:pt x="906" y="966"/>
                    <a:pt x="906" y="822"/>
                    <a:pt x="942" y="695"/>
                  </a:cubicBezTo>
                  <a:cubicBezTo>
                    <a:pt x="942" y="622"/>
                    <a:pt x="996" y="550"/>
                    <a:pt x="1015" y="514"/>
                  </a:cubicBezTo>
                  <a:lnTo>
                    <a:pt x="1015" y="477"/>
                  </a:lnTo>
                  <a:cubicBezTo>
                    <a:pt x="1015" y="477"/>
                    <a:pt x="1069" y="459"/>
                    <a:pt x="1123" y="423"/>
                  </a:cubicBezTo>
                  <a:cubicBezTo>
                    <a:pt x="1177" y="369"/>
                    <a:pt x="1250" y="351"/>
                    <a:pt x="1250" y="351"/>
                  </a:cubicBezTo>
                  <a:lnTo>
                    <a:pt x="1250" y="351"/>
                  </a:lnTo>
                  <a:cubicBezTo>
                    <a:pt x="1196" y="387"/>
                    <a:pt x="1159" y="441"/>
                    <a:pt x="1123" y="477"/>
                  </a:cubicBezTo>
                  <a:cubicBezTo>
                    <a:pt x="1087" y="550"/>
                    <a:pt x="1069" y="640"/>
                    <a:pt x="1069" y="695"/>
                  </a:cubicBezTo>
                  <a:cubicBezTo>
                    <a:pt x="1033" y="731"/>
                    <a:pt x="1069" y="785"/>
                    <a:pt x="1087" y="785"/>
                  </a:cubicBezTo>
                  <a:cubicBezTo>
                    <a:pt x="1159" y="785"/>
                    <a:pt x="1159" y="659"/>
                    <a:pt x="1196" y="532"/>
                  </a:cubicBezTo>
                  <a:cubicBezTo>
                    <a:pt x="1214" y="459"/>
                    <a:pt x="1268" y="387"/>
                    <a:pt x="1286" y="351"/>
                  </a:cubicBezTo>
                  <a:lnTo>
                    <a:pt x="1304" y="333"/>
                  </a:lnTo>
                  <a:lnTo>
                    <a:pt x="1395" y="278"/>
                  </a:lnTo>
                  <a:lnTo>
                    <a:pt x="1485" y="242"/>
                  </a:lnTo>
                  <a:lnTo>
                    <a:pt x="1431" y="296"/>
                  </a:lnTo>
                  <a:cubicBezTo>
                    <a:pt x="1377" y="351"/>
                    <a:pt x="1359" y="423"/>
                    <a:pt x="1359" y="459"/>
                  </a:cubicBezTo>
                  <a:cubicBezTo>
                    <a:pt x="1340" y="532"/>
                    <a:pt x="1359" y="550"/>
                    <a:pt x="1377" y="550"/>
                  </a:cubicBezTo>
                  <a:cubicBezTo>
                    <a:pt x="1431" y="550"/>
                    <a:pt x="1449" y="441"/>
                    <a:pt x="1485" y="333"/>
                  </a:cubicBezTo>
                  <a:cubicBezTo>
                    <a:pt x="1522" y="278"/>
                    <a:pt x="1558" y="242"/>
                    <a:pt x="1576" y="188"/>
                  </a:cubicBezTo>
                  <a:lnTo>
                    <a:pt x="1612" y="170"/>
                  </a:lnTo>
                  <a:cubicBezTo>
                    <a:pt x="1811" y="79"/>
                    <a:pt x="1974" y="25"/>
                    <a:pt x="1974" y="7"/>
                  </a:cubicBezTo>
                  <a:cubicBezTo>
                    <a:pt x="1974" y="3"/>
                    <a:pt x="1965" y="0"/>
                    <a:pt x="1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5819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3" grpId="0"/>
      <p:bldP spid="24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568037" y="2769974"/>
            <a:ext cx="886691" cy="598617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824345" y="1977422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                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824345" y="283038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 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824345" y="3573300"/>
            <a:ext cx="731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C: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9" name="Picture 11" descr="free horse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162098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862445" y="836264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ta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9957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  <p:bldP spid="54280" grpId="0"/>
      <p:bldP spid="54281" grpId="0"/>
      <p:bldP spid="54282" grpId="0"/>
      <p:bldP spid="14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371888" y="2848769"/>
            <a:ext cx="858693" cy="725556"/>
          </a:xfrm>
          <a:prstGeom prst="sun">
            <a:avLst>
              <a:gd name="adj" fmla="val 25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97728" y="1117023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  <a:defRPr/>
            </a:pPr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48245" y="2889249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A: </a:t>
            </a:r>
            <a:r>
              <a:rPr lang="vi-VN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733800" y="2889249"/>
            <a:ext cx="175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B: 4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80100" y="284876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C: 6</a:t>
            </a:r>
          </a:p>
        </p:txBody>
      </p:sp>
      <p:pic>
        <p:nvPicPr>
          <p:cNvPr id="11" name="Picture 10" descr="hor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2651" cy="77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15674"/>
              </p:ext>
            </p:extLst>
          </p:nvPr>
        </p:nvGraphicFramePr>
        <p:xfrm>
          <a:off x="2729345" y="985404"/>
          <a:ext cx="5334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345" y="985404"/>
                        <a:ext cx="53340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7554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Welcome Winter! by Slidesgo">
  <a:themeElements>
    <a:clrScheme name="Simple Light">
      <a:dk1>
        <a:srgbClr val="212D35"/>
      </a:dk1>
      <a:lt1>
        <a:srgbClr val="567185"/>
      </a:lt1>
      <a:dk2>
        <a:srgbClr val="8BB6C5"/>
      </a:dk2>
      <a:lt2>
        <a:srgbClr val="BDD5DC"/>
      </a:lt2>
      <a:accent1>
        <a:srgbClr val="CD5E62"/>
      </a:accent1>
      <a:accent2>
        <a:srgbClr val="FFFFFF"/>
      </a:accent2>
      <a:accent3>
        <a:srgbClr val="D1C4B0"/>
      </a:accent3>
      <a:accent4>
        <a:srgbClr val="EAF9FD"/>
      </a:accent4>
      <a:accent5>
        <a:srgbClr val="FFFFFF"/>
      </a:accent5>
      <a:accent6>
        <a:srgbClr val="FFFFFF"/>
      </a:accent6>
      <a:hlink>
        <a:srgbClr val="21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583</Words>
  <Application>Microsoft Office PowerPoint</Application>
  <PresentationFormat>On-screen Show (16:9)</PresentationFormat>
  <Paragraphs>96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Times New Roman</vt:lpstr>
      <vt:lpstr>Montserrat Medium</vt:lpstr>
      <vt:lpstr>Cambria</vt:lpstr>
      <vt:lpstr>Calibri</vt:lpstr>
      <vt:lpstr>Lilita One</vt:lpstr>
      <vt:lpstr>Arial</vt:lpstr>
      <vt:lpstr>Cedarville Cursive</vt:lpstr>
      <vt:lpstr>Montserrat</vt:lpstr>
      <vt:lpstr>Welcome Winter! by Slidesgo</vt:lpstr>
      <vt:lpstr>Equation</vt:lpstr>
      <vt:lpstr>Toán 3 - Tuần 14 LUYỆN TẬP 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Dặn dò</vt:lpstr>
      <vt:lpstr>Chào tạm biệt!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Winter!</dc:title>
  <dc:creator>ASUS</dc:creator>
  <cp:lastModifiedBy>binh nguyen</cp:lastModifiedBy>
  <cp:revision>29</cp:revision>
  <dcterms:modified xsi:type="dcterms:W3CDTF">2021-12-08T02:10:34Z</dcterms:modified>
</cp:coreProperties>
</file>