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6" r:id="rId2"/>
  </p:sldMasterIdLst>
  <p:notesMasterIdLst>
    <p:notesMasterId r:id="rId14"/>
  </p:notesMasterIdLst>
  <p:sldIdLst>
    <p:sldId id="288" r:id="rId3"/>
    <p:sldId id="284" r:id="rId4"/>
    <p:sldId id="292" r:id="rId5"/>
    <p:sldId id="260" r:id="rId6"/>
    <p:sldId id="290" r:id="rId7"/>
    <p:sldId id="285" r:id="rId8"/>
    <p:sldId id="289" r:id="rId9"/>
    <p:sldId id="291" r:id="rId10"/>
    <p:sldId id="261" r:id="rId11"/>
    <p:sldId id="281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023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2-10T01:49:20.2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4856 6400 0,'-19'-19'297,"0"19"-281,1 0-1,-20 0 1,38-19-16,-18 19 16,-38 0 15,37 0 0,1 0-15,-1 0-1,1 0 17,-1 0 14,0 0 1,1 0-15,-19 0 14,-1 0-14,38 19-17,-18 0-15,-1-1 32,19 1-17,0-1 1,0 1-1,0 0 32,0-1-47,0 1 63,0-1-32,0 1-15,0 0 15,0-1-15,19-18-1,-1 19 1,20-19-1,-20 18 1,1-18-16,-1 0 16,1 0 46,37 0-46,-19 0-1,0 0-15,75 0 16,-93 0 0,-1 0 15,1 0 0,-19-37-15,18 0-1,-18 18 1,0 1 0,0-19 15,0 18-15,0 0-1,0-18 1,0 0 15,0 18 0,0 38 266,0 18-281,0-18-16,0 18 15,0-18 1,0 18 15,0 0 16,0-18-31,0-1-1,0 1-15,0-1 16,0 1 0,0 18-1,0-18 1,0-1 0,0 1 15,0 0-31,0-1 15,0 1 1,0-1 0,-18 20-1,18-20 17,-19 20-17,19-20 63,-18 19-46,-1-37-32,-18 38 31,18-38 47,0 0-62,1 0-16,-1 0 15,-18 0-15,18 0 110,-18 0-64,19 0-30,-1 0 140,0 0-109,19-19 16,-18 0-48,18 1 1,0-1 0,0 1-1,-19 18 141,1-19-140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C074E-21BE-412F-AE3A-6D8B81F2737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A529-C440-4150-8ED7-3A6B7806D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2A529-C440-4150-8ED7-3A6B7806D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784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88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400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2287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3780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294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1032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8715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858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6" y="4175675"/>
            <a:ext cx="4200900" cy="43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874463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0"/>
            <a:ext cx="9155113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8600" y="23217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28600" y="274201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28600" y="337542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28600" y="400050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228600" y="462557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28600" y="148232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228600" y="2116931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228600" y="85725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cover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  <p:sldLayoutId id="2147483724" r:id="rId13"/>
    <p:sldLayoutId id="2147483721" r:id="rId14"/>
    <p:sldLayoutId id="2147483720" r:id="rId15"/>
    <p:sldLayoutId id="2147483719" r:id="rId16"/>
    <p:sldLayoutId id="2147483718" r:id="rId17"/>
    <p:sldLayoutId id="2147483712" r:id="rId18"/>
    <p:sldLayoutId id="2147483709" r:id="rId19"/>
    <p:sldLayoutId id="2147483708" r:id="rId20"/>
    <p:sldLayoutId id="2147483706" r:id="rId21"/>
    <p:sldLayoutId id="2147483701" r:id="rId22"/>
    <p:sldLayoutId id="2147483691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1" r:id="rId34"/>
    <p:sldLayoutId id="2147483707" r:id="rId35"/>
    <p:sldLayoutId id="2147483705" r:id="rId36"/>
    <p:sldLayoutId id="2147483704" r:id="rId37"/>
    <p:sldLayoutId id="2147483703" r:id="rId38"/>
    <p:sldLayoutId id="2147483702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94" r:id="rId46"/>
    <p:sldLayoutId id="2147483693" r:id="rId47"/>
    <p:sldLayoutId id="2147483692" r:id="rId48"/>
    <p:sldLayoutId id="2147483690" r:id="rId49"/>
    <p:sldLayoutId id="2147483689" r:id="rId50"/>
    <p:sldLayoutId id="2147483688" r:id="rId51"/>
    <p:sldLayoutId id="2147483684" r:id="rId52"/>
    <p:sldLayoutId id="2147483685" r:id="rId53"/>
    <p:sldLayoutId id="2147483686" r:id="rId54"/>
    <p:sldLayoutId id="2147483687" r:id="rId55"/>
    <p:sldLayoutId id="2147483710" r:id="rId56"/>
    <p:sldLayoutId id="2147483722" r:id="rId57"/>
    <p:sldLayoutId id="2147483723" r:id="rId58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219075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TOÁN LỚP 3</a:t>
            </a:r>
          </a:p>
        </p:txBody>
      </p:sp>
    </p:spTree>
    <p:extLst>
      <p:ext uri="{BB962C8B-B14F-4D97-AF65-F5344CB8AC3E}">
        <p14:creationId xmlns:p14="http://schemas.microsoft.com/office/powerpoint/2010/main" val="357672421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236" y="1504950"/>
            <a:ext cx="1847833" cy="1992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4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>
              <a:spcBef>
                <a:spcPts val="599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50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4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T72)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3390"/>
            <a:ext cx="2209800" cy="1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0803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 rot="20944908">
            <a:off x="1049927" y="1035783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31841" y="1207026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7637" y="2211686"/>
            <a:ext cx="6129525" cy="1076774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71916" y="153054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rgbClr val="5E3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TOÁN LỚP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3801" y="325353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5E3023"/>
                </a:solidFill>
              </a:rPr>
              <a:t>Trang</a:t>
            </a:r>
            <a:r>
              <a:rPr lang="en-US" sz="1800" b="1" dirty="0">
                <a:solidFill>
                  <a:srgbClr val="5E3023"/>
                </a:solidFill>
              </a:rPr>
              <a:t> 71</a:t>
            </a:r>
          </a:p>
        </p:txBody>
      </p:sp>
    </p:spTree>
    <p:extLst>
      <p:ext uri="{BB962C8B-B14F-4D97-AF65-F5344CB8AC3E}">
        <p14:creationId xmlns:p14="http://schemas.microsoft.com/office/powerpoint/2010/main" val="314599466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693" y="2212253"/>
            <a:ext cx="304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MỤC TIÊU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901468"/>
            <a:ext cx="563245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Rèn cho học sinh kĩ năng làm tính chia số có hai chữ số cho số có một chữ số và giải toán.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457" y="664069"/>
            <a:ext cx="5676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 đặt tính và tính chia số có hai chữ số cho số có một chữ số (có dư ở các lượt chia).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648954"/>
            <a:ext cx="57912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Biết giải toán có phép chia và biết xếp hình tạo thành hình vuông.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0093" y="3257550"/>
            <a:ext cx="5105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Hình thành phẩm chất: chăm chỉ, trung thực, trách nhiệm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-Hình thành phát triển năng lực:</a:t>
            </a:r>
            <a:r>
              <a:rPr lang="nl-NL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78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en-US" sz="2800" dirty="0">
                <a:latin typeface="Arial" charset="0"/>
              </a:rPr>
            </a:b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9924" y="1735019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78   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301296" y="1870094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301296" y="2212994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70744" y="172191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1800751"/>
            <a:ext cx="3286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71321" y="212669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10145" y="2320707"/>
            <a:ext cx="4264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1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4; 7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2865" y="208888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56784" y="257178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86422" y="254954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77924" y="2841183"/>
            <a:ext cx="220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38;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06894" y="256208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210572" y="2844303"/>
            <a:ext cx="317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9,viết 9.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71800" y="3414264"/>
            <a:ext cx="254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9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36;</a:t>
            </a:r>
          </a:p>
        </p:txBody>
      </p: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695593" y="2913672"/>
            <a:ext cx="544513" cy="523875"/>
            <a:chOff x="255" y="2268"/>
            <a:chExt cx="343" cy="330"/>
          </a:xfrm>
        </p:grpSpPr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55" y="2268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88" y="25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593689" y="3414264"/>
            <a:ext cx="2291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891852" y="335375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09600" y="4151997"/>
            <a:ext cx="5388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78 : 4 = 19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200" y="477728"/>
            <a:ext cx="9144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58363" y="14472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kumimoji="0" lang="en-US" b="1" i="0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460555" y="211723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593" y="1241219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78 : 4 = ?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707C8E-4BB0-4B73-9490-E1D73BA451AD}"/>
                  </a:ext>
                </a:extLst>
              </p14:cNvPr>
              <p14:cNvContentPartPr/>
              <p14:nvPr/>
            </p14:nvContentPartPr>
            <p14:xfrm>
              <a:off x="1600560" y="2290320"/>
              <a:ext cx="167760" cy="23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707C8E-4BB0-4B73-9490-E1D73BA45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1200" y="2280960"/>
                <a:ext cx="186480" cy="25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9" grpId="0"/>
      <p:bldP spid="31" grpId="0"/>
      <p:bldP spid="32" grpId="0" build="p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5181600" y="2190750"/>
            <a:ext cx="32592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chemeClr val="bg1"/>
                </a:solidFill>
                <a:cs typeface="Times New Roman" pitchFamily="18" charset="0"/>
              </a:rPr>
              <a:t>LUYỆN TẬP 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88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1285182" y="290305"/>
            <a:ext cx="1487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000" b="1" kern="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1346203" y="948953"/>
            <a:ext cx="1176338" cy="685800"/>
            <a:chOff x="1467" y="1776"/>
            <a:chExt cx="741" cy="432"/>
          </a:xfrm>
        </p:grpSpPr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1467" y="1781"/>
              <a:ext cx="6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kern="0" dirty="0">
                  <a:solidFill>
                    <a:srgbClr val="DADADA">
                      <a:lumMod val="10000"/>
                    </a:srgbClr>
                  </a:solidFill>
                  <a:cs typeface="Times New Roman" pitchFamily="18" charset="0"/>
                </a:rPr>
                <a:t>a)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77    2</a:t>
              </a:r>
            </a:p>
          </p:txBody>
        </p:sp>
        <p:grpSp>
          <p:nvGrpSpPr>
            <p:cNvPr id="60" name="Group 42"/>
            <p:cNvGrpSpPr>
              <a:grpSpLocks/>
            </p:cNvGrpSpPr>
            <p:nvPr/>
          </p:nvGrpSpPr>
          <p:grpSpPr bwMode="auto">
            <a:xfrm>
              <a:off x="1920" y="1776"/>
              <a:ext cx="288" cy="432"/>
              <a:chOff x="1920" y="1776"/>
              <a:chExt cx="288" cy="432"/>
            </a:xfrm>
          </p:grpSpPr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41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Text Box 90"/>
          <p:cNvSpPr txBox="1">
            <a:spLocks noChangeArrowheads="1"/>
          </p:cNvSpPr>
          <p:nvPr/>
        </p:nvSpPr>
        <p:spPr bwMode="auto">
          <a:xfrm>
            <a:off x="2073445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64" name="Group 114"/>
          <p:cNvGrpSpPr>
            <a:grpSpLocks/>
          </p:cNvGrpSpPr>
          <p:nvPr/>
        </p:nvGrpSpPr>
        <p:grpSpPr bwMode="auto">
          <a:xfrm>
            <a:off x="1571936" y="1254615"/>
            <a:ext cx="457200" cy="375514"/>
            <a:chOff x="660" y="1650"/>
            <a:chExt cx="288" cy="638"/>
          </a:xfrm>
        </p:grpSpPr>
        <p:sp>
          <p:nvSpPr>
            <p:cNvPr id="65" name="Text Box 101"/>
            <p:cNvSpPr txBox="1">
              <a:spLocks noChangeArrowheads="1"/>
            </p:cNvSpPr>
            <p:nvPr/>
          </p:nvSpPr>
          <p:spPr bwMode="auto">
            <a:xfrm>
              <a:off x="681" y="1650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6" name="Line 102"/>
            <p:cNvSpPr>
              <a:spLocks noChangeShapeType="1"/>
            </p:cNvSpPr>
            <p:nvPr/>
          </p:nvSpPr>
          <p:spPr bwMode="auto">
            <a:xfrm>
              <a:off x="660" y="2288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02923" y="160648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8" name="Text Box 105"/>
          <p:cNvSpPr txBox="1">
            <a:spLocks noChangeArrowheads="1"/>
          </p:cNvSpPr>
          <p:nvPr/>
        </p:nvSpPr>
        <p:spPr bwMode="auto">
          <a:xfrm>
            <a:off x="1740126" y="160708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9" name="Text Box 106"/>
          <p:cNvSpPr txBox="1">
            <a:spLocks noChangeArrowheads="1"/>
          </p:cNvSpPr>
          <p:nvPr/>
        </p:nvSpPr>
        <p:spPr bwMode="auto">
          <a:xfrm>
            <a:off x="2209233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70" name="Group 109"/>
          <p:cNvGrpSpPr>
            <a:grpSpLocks/>
          </p:cNvGrpSpPr>
          <p:nvPr/>
        </p:nvGrpSpPr>
        <p:grpSpPr bwMode="auto">
          <a:xfrm>
            <a:off x="1599329" y="1875180"/>
            <a:ext cx="457200" cy="400050"/>
            <a:chOff x="523" y="2443"/>
            <a:chExt cx="288" cy="252"/>
          </a:xfrm>
        </p:grpSpPr>
        <p:sp>
          <p:nvSpPr>
            <p:cNvPr id="71" name="Text Box 107"/>
            <p:cNvSpPr txBox="1">
              <a:spLocks noChangeArrowheads="1"/>
            </p:cNvSpPr>
            <p:nvPr/>
          </p:nvSpPr>
          <p:spPr bwMode="auto">
            <a:xfrm>
              <a:off x="532" y="244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72" name="Line 108"/>
            <p:cNvSpPr>
              <a:spLocks noChangeShapeType="1"/>
            </p:cNvSpPr>
            <p:nvPr/>
          </p:nvSpPr>
          <p:spPr bwMode="auto">
            <a:xfrm>
              <a:off x="523" y="2661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Text Box 110"/>
          <p:cNvSpPr txBox="1">
            <a:spLocks noChangeArrowheads="1"/>
          </p:cNvSpPr>
          <p:nvPr/>
        </p:nvSpPr>
        <p:spPr bwMode="auto">
          <a:xfrm>
            <a:off x="1740126" y="21641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74" name="Group 49"/>
          <p:cNvGrpSpPr>
            <a:grpSpLocks/>
          </p:cNvGrpSpPr>
          <p:nvPr/>
        </p:nvGrpSpPr>
        <p:grpSpPr bwMode="auto">
          <a:xfrm>
            <a:off x="3672540" y="895350"/>
            <a:ext cx="903288" cy="685800"/>
            <a:chOff x="2599" y="1776"/>
            <a:chExt cx="569" cy="432"/>
          </a:xfrm>
        </p:grpSpPr>
        <p:sp>
          <p:nvSpPr>
            <p:cNvPr id="75" name="Text Box 45"/>
            <p:cNvSpPr txBox="1">
              <a:spLocks noChangeArrowheads="1"/>
            </p:cNvSpPr>
            <p:nvPr/>
          </p:nvSpPr>
          <p:spPr bwMode="auto">
            <a:xfrm>
              <a:off x="2599" y="1797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87    3</a:t>
              </a:r>
            </a:p>
          </p:txBody>
        </p:sp>
        <p:grpSp>
          <p:nvGrpSpPr>
            <p:cNvPr id="76" name="Group 46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48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Group 50"/>
          <p:cNvGrpSpPr>
            <a:grpSpLocks/>
          </p:cNvGrpSpPr>
          <p:nvPr/>
        </p:nvGrpSpPr>
        <p:grpSpPr bwMode="auto">
          <a:xfrm>
            <a:off x="5728139" y="918449"/>
            <a:ext cx="900113" cy="685800"/>
            <a:chOff x="2601" y="1776"/>
            <a:chExt cx="567" cy="432"/>
          </a:xfrm>
        </p:grpSpPr>
        <p:sp>
          <p:nvSpPr>
            <p:cNvPr id="80" name="Text Box 51"/>
            <p:cNvSpPr txBox="1">
              <a:spLocks noChangeArrowheads="1"/>
            </p:cNvSpPr>
            <p:nvPr/>
          </p:nvSpPr>
          <p:spPr bwMode="auto">
            <a:xfrm>
              <a:off x="2601" y="1788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86    6</a:t>
              </a:r>
            </a:p>
          </p:txBody>
        </p:sp>
        <p:grpSp>
          <p:nvGrpSpPr>
            <p:cNvPr id="81" name="Group 52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2" name="Line 53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Line 54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4" name="Group 91"/>
          <p:cNvGrpSpPr>
            <a:grpSpLocks/>
          </p:cNvGrpSpPr>
          <p:nvPr/>
        </p:nvGrpSpPr>
        <p:grpSpPr bwMode="auto">
          <a:xfrm>
            <a:off x="7536205" y="925303"/>
            <a:ext cx="936625" cy="588962"/>
            <a:chOff x="2578" y="1776"/>
            <a:chExt cx="590" cy="432"/>
          </a:xfrm>
        </p:grpSpPr>
        <p:sp>
          <p:nvSpPr>
            <p:cNvPr id="85" name="Text Box 92"/>
            <p:cNvSpPr txBox="1">
              <a:spLocks noChangeArrowheads="1"/>
            </p:cNvSpPr>
            <p:nvPr/>
          </p:nvSpPr>
          <p:spPr bwMode="auto">
            <a:xfrm>
              <a:off x="2578" y="1793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99   4</a:t>
              </a:r>
            </a:p>
          </p:txBody>
        </p:sp>
        <p:grpSp>
          <p:nvGrpSpPr>
            <p:cNvPr id="86" name="Group 93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7" name="Line 94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95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9" name="Group 60"/>
          <p:cNvGrpSpPr>
            <a:grpSpLocks/>
          </p:cNvGrpSpPr>
          <p:nvPr/>
        </p:nvGrpSpPr>
        <p:grpSpPr bwMode="auto">
          <a:xfrm>
            <a:off x="3437626" y="3104354"/>
            <a:ext cx="890588" cy="736600"/>
            <a:chOff x="2570" y="1695"/>
            <a:chExt cx="561" cy="464"/>
          </a:xfrm>
        </p:grpSpPr>
        <p:sp>
          <p:nvSpPr>
            <p:cNvPr id="90" name="Text Box 61"/>
            <p:cNvSpPr txBox="1">
              <a:spLocks noChangeArrowheads="1"/>
            </p:cNvSpPr>
            <p:nvPr/>
          </p:nvSpPr>
          <p:spPr bwMode="auto">
            <a:xfrm>
              <a:off x="2570" y="1695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85    4</a:t>
              </a:r>
            </a:p>
          </p:txBody>
        </p:sp>
        <p:grpSp>
          <p:nvGrpSpPr>
            <p:cNvPr id="91" name="Group 62"/>
            <p:cNvGrpSpPr>
              <a:grpSpLocks/>
            </p:cNvGrpSpPr>
            <p:nvPr/>
          </p:nvGrpSpPr>
          <p:grpSpPr bwMode="auto">
            <a:xfrm>
              <a:off x="2843" y="1727"/>
              <a:ext cx="288" cy="432"/>
              <a:chOff x="1883" y="1727"/>
              <a:chExt cx="288" cy="432"/>
            </a:xfrm>
          </p:grpSpPr>
          <p:sp>
            <p:nvSpPr>
              <p:cNvPr id="92" name="Line 63"/>
              <p:cNvSpPr>
                <a:spLocks noChangeShapeType="1"/>
              </p:cNvSpPr>
              <p:nvPr/>
            </p:nvSpPr>
            <p:spPr bwMode="auto">
              <a:xfrm>
                <a:off x="1883" y="1727"/>
                <a:ext cx="0" cy="432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64"/>
              <p:cNvSpPr>
                <a:spLocks noChangeShapeType="1"/>
              </p:cNvSpPr>
              <p:nvPr/>
            </p:nvSpPr>
            <p:spPr bwMode="auto">
              <a:xfrm>
                <a:off x="1883" y="1910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4" name="Group 65"/>
          <p:cNvGrpSpPr>
            <a:grpSpLocks/>
          </p:cNvGrpSpPr>
          <p:nvPr/>
        </p:nvGrpSpPr>
        <p:grpSpPr bwMode="auto">
          <a:xfrm>
            <a:off x="5707504" y="3133498"/>
            <a:ext cx="912813" cy="685800"/>
            <a:chOff x="2535" y="1706"/>
            <a:chExt cx="575" cy="432"/>
          </a:xfrm>
        </p:grpSpPr>
        <p:sp>
          <p:nvSpPr>
            <p:cNvPr id="95" name="Text Box 66"/>
            <p:cNvSpPr txBox="1">
              <a:spLocks noChangeArrowheads="1"/>
            </p:cNvSpPr>
            <p:nvPr/>
          </p:nvSpPr>
          <p:spPr bwMode="auto">
            <a:xfrm>
              <a:off x="2535" y="1706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97    7</a:t>
              </a:r>
            </a:p>
          </p:txBody>
        </p:sp>
        <p:grpSp>
          <p:nvGrpSpPr>
            <p:cNvPr id="96" name="Group 67"/>
            <p:cNvGrpSpPr>
              <a:grpSpLocks/>
            </p:cNvGrpSpPr>
            <p:nvPr/>
          </p:nvGrpSpPr>
          <p:grpSpPr bwMode="auto">
            <a:xfrm>
              <a:off x="2822" y="1706"/>
              <a:ext cx="288" cy="432"/>
              <a:chOff x="1862" y="1706"/>
              <a:chExt cx="288" cy="432"/>
            </a:xfrm>
          </p:grpSpPr>
          <p:sp>
            <p:nvSpPr>
              <p:cNvPr id="97" name="Line 68"/>
              <p:cNvSpPr>
                <a:spLocks noChangeShapeType="1"/>
              </p:cNvSpPr>
              <p:nvPr/>
            </p:nvSpPr>
            <p:spPr bwMode="auto">
              <a:xfrm>
                <a:off x="1862" y="170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69"/>
              <p:cNvSpPr>
                <a:spLocks noChangeShapeType="1"/>
              </p:cNvSpPr>
              <p:nvPr/>
            </p:nvSpPr>
            <p:spPr bwMode="auto">
              <a:xfrm>
                <a:off x="1862" y="1923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9" name="Group 85"/>
          <p:cNvGrpSpPr>
            <a:grpSpLocks/>
          </p:cNvGrpSpPr>
          <p:nvPr/>
        </p:nvGrpSpPr>
        <p:grpSpPr bwMode="auto">
          <a:xfrm>
            <a:off x="1010446" y="3117850"/>
            <a:ext cx="1452564" cy="685800"/>
            <a:chOff x="1509" y="1488"/>
            <a:chExt cx="915" cy="432"/>
          </a:xfrm>
        </p:grpSpPr>
        <p:sp>
          <p:nvSpPr>
            <p:cNvPr id="100" name="Text Box 86"/>
            <p:cNvSpPr txBox="1">
              <a:spLocks noChangeArrowheads="1"/>
            </p:cNvSpPr>
            <p:nvPr/>
          </p:nvSpPr>
          <p:spPr bwMode="auto">
            <a:xfrm>
              <a:off x="1509" y="1503"/>
              <a:ext cx="8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b)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69    3</a:t>
              </a:r>
            </a:p>
          </p:txBody>
        </p:sp>
        <p:grpSp>
          <p:nvGrpSpPr>
            <p:cNvPr id="101" name="Group 87"/>
            <p:cNvGrpSpPr>
              <a:grpSpLocks/>
            </p:cNvGrpSpPr>
            <p:nvPr/>
          </p:nvGrpSpPr>
          <p:grpSpPr bwMode="auto">
            <a:xfrm>
              <a:off x="2136" y="1488"/>
              <a:ext cx="288" cy="432"/>
              <a:chOff x="2136" y="1488"/>
              <a:chExt cx="288" cy="432"/>
            </a:xfrm>
          </p:grpSpPr>
          <p:sp>
            <p:nvSpPr>
              <p:cNvPr id="102" name="Line 88"/>
              <p:cNvSpPr>
                <a:spLocks noChangeShapeType="1"/>
              </p:cNvSpPr>
              <p:nvPr/>
            </p:nvSpPr>
            <p:spPr bwMode="auto">
              <a:xfrm>
                <a:off x="2136" y="1488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89"/>
              <p:cNvSpPr>
                <a:spLocks noChangeShapeType="1"/>
              </p:cNvSpPr>
              <p:nvPr/>
            </p:nvSpPr>
            <p:spPr bwMode="auto">
              <a:xfrm>
                <a:off x="2136" y="1728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4" name="Group 96"/>
          <p:cNvGrpSpPr>
            <a:grpSpLocks/>
          </p:cNvGrpSpPr>
          <p:nvPr/>
        </p:nvGrpSpPr>
        <p:grpSpPr bwMode="auto">
          <a:xfrm>
            <a:off x="7480925" y="3079750"/>
            <a:ext cx="889000" cy="720725"/>
            <a:chOff x="2449" y="1752"/>
            <a:chExt cx="560" cy="454"/>
          </a:xfrm>
        </p:grpSpPr>
        <p:sp>
          <p:nvSpPr>
            <p:cNvPr id="105" name="Text Box 97"/>
            <p:cNvSpPr txBox="1">
              <a:spLocks noChangeArrowheads="1"/>
            </p:cNvSpPr>
            <p:nvPr/>
          </p:nvSpPr>
          <p:spPr bwMode="auto">
            <a:xfrm>
              <a:off x="2449" y="1752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78    6</a:t>
              </a:r>
            </a:p>
          </p:txBody>
        </p:sp>
        <p:grpSp>
          <p:nvGrpSpPr>
            <p:cNvPr id="106" name="Group 98"/>
            <p:cNvGrpSpPr>
              <a:grpSpLocks/>
            </p:cNvGrpSpPr>
            <p:nvPr/>
          </p:nvGrpSpPr>
          <p:grpSpPr bwMode="auto">
            <a:xfrm>
              <a:off x="2721" y="1803"/>
              <a:ext cx="288" cy="403"/>
              <a:chOff x="1761" y="1803"/>
              <a:chExt cx="288" cy="403"/>
            </a:xfrm>
          </p:grpSpPr>
          <p:sp>
            <p:nvSpPr>
              <p:cNvPr id="107" name="Line 99"/>
              <p:cNvSpPr>
                <a:spLocks noChangeShapeType="1"/>
              </p:cNvSpPr>
              <p:nvPr/>
            </p:nvSpPr>
            <p:spPr bwMode="auto">
              <a:xfrm>
                <a:off x="1761" y="1803"/>
                <a:ext cx="0" cy="403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Line 100"/>
              <p:cNvSpPr>
                <a:spLocks noChangeShapeType="1"/>
              </p:cNvSpPr>
              <p:nvPr/>
            </p:nvSpPr>
            <p:spPr bwMode="auto">
              <a:xfrm>
                <a:off x="1761" y="1982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9" name="Text Box 115"/>
          <p:cNvSpPr txBox="1">
            <a:spLocks noChangeArrowheads="1"/>
          </p:cNvSpPr>
          <p:nvPr/>
        </p:nvSpPr>
        <p:spPr bwMode="auto">
          <a:xfrm>
            <a:off x="4137791" y="12791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Text Box 117"/>
          <p:cNvSpPr txBox="1">
            <a:spLocks noChangeArrowheads="1"/>
          </p:cNvSpPr>
          <p:nvPr/>
        </p:nvSpPr>
        <p:spPr bwMode="auto">
          <a:xfrm>
            <a:off x="3679544" y="127879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>
            <a:off x="3672540" y="2224654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115"/>
          <p:cNvSpPr txBox="1">
            <a:spLocks noChangeArrowheads="1"/>
          </p:cNvSpPr>
          <p:nvPr/>
        </p:nvSpPr>
        <p:spPr bwMode="auto">
          <a:xfrm>
            <a:off x="3662600" y="15994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3" name="Text Box 115"/>
          <p:cNvSpPr txBox="1">
            <a:spLocks noChangeArrowheads="1"/>
          </p:cNvSpPr>
          <p:nvPr/>
        </p:nvSpPr>
        <p:spPr bwMode="auto">
          <a:xfrm>
            <a:off x="3805413" y="15990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" name="Text Box 115"/>
          <p:cNvSpPr txBox="1">
            <a:spLocks noChangeArrowheads="1"/>
          </p:cNvSpPr>
          <p:nvPr/>
        </p:nvSpPr>
        <p:spPr bwMode="auto">
          <a:xfrm>
            <a:off x="4271915" y="1284475"/>
            <a:ext cx="212669" cy="4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" name="Text Box 115"/>
          <p:cNvSpPr txBox="1">
            <a:spLocks noChangeArrowheads="1"/>
          </p:cNvSpPr>
          <p:nvPr/>
        </p:nvSpPr>
        <p:spPr bwMode="auto">
          <a:xfrm>
            <a:off x="3664207" y="186765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16" name="Line 108"/>
          <p:cNvSpPr>
            <a:spLocks noChangeShapeType="1"/>
          </p:cNvSpPr>
          <p:nvPr/>
        </p:nvSpPr>
        <p:spPr bwMode="auto">
          <a:xfrm>
            <a:off x="3676516" y="1633845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3796571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Text Box 115"/>
          <p:cNvSpPr txBox="1">
            <a:spLocks noChangeArrowheads="1"/>
          </p:cNvSpPr>
          <p:nvPr/>
        </p:nvSpPr>
        <p:spPr bwMode="auto">
          <a:xfrm>
            <a:off x="6155824" y="12959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5735397" y="12904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0" name="Line 108"/>
          <p:cNvSpPr>
            <a:spLocks noChangeShapeType="1"/>
          </p:cNvSpPr>
          <p:nvPr/>
        </p:nvSpPr>
        <p:spPr bwMode="auto">
          <a:xfrm>
            <a:off x="5728139" y="1635083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115"/>
          <p:cNvSpPr txBox="1">
            <a:spLocks noChangeArrowheads="1"/>
          </p:cNvSpPr>
          <p:nvPr/>
        </p:nvSpPr>
        <p:spPr bwMode="auto">
          <a:xfrm>
            <a:off x="5740121" y="186283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" name="Text Box 115"/>
          <p:cNvSpPr txBox="1">
            <a:spLocks noChangeArrowheads="1"/>
          </p:cNvSpPr>
          <p:nvPr/>
        </p:nvSpPr>
        <p:spPr bwMode="auto">
          <a:xfrm>
            <a:off x="5880923" y="161719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3" name="Text Box 115"/>
          <p:cNvSpPr txBox="1">
            <a:spLocks noChangeArrowheads="1"/>
          </p:cNvSpPr>
          <p:nvPr/>
        </p:nvSpPr>
        <p:spPr bwMode="auto">
          <a:xfrm>
            <a:off x="6289059" y="1294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5733648" y="161820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5" name="Text Box 115"/>
          <p:cNvSpPr txBox="1">
            <a:spLocks noChangeArrowheads="1"/>
          </p:cNvSpPr>
          <p:nvPr/>
        </p:nvSpPr>
        <p:spPr bwMode="auto">
          <a:xfrm>
            <a:off x="5881756" y="18624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6" name="Line 108"/>
          <p:cNvSpPr>
            <a:spLocks noChangeShapeType="1"/>
          </p:cNvSpPr>
          <p:nvPr/>
        </p:nvSpPr>
        <p:spPr bwMode="auto">
          <a:xfrm>
            <a:off x="5759209" y="2203599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115"/>
          <p:cNvSpPr txBox="1">
            <a:spLocks noChangeArrowheads="1"/>
          </p:cNvSpPr>
          <p:nvPr/>
        </p:nvSpPr>
        <p:spPr bwMode="auto">
          <a:xfrm>
            <a:off x="5896574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8" name="Text Box 115"/>
          <p:cNvSpPr txBox="1">
            <a:spLocks noChangeArrowheads="1"/>
          </p:cNvSpPr>
          <p:nvPr/>
        </p:nvSpPr>
        <p:spPr bwMode="auto">
          <a:xfrm>
            <a:off x="8003912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9" name="Text Box 115"/>
          <p:cNvSpPr txBox="1">
            <a:spLocks noChangeArrowheads="1"/>
          </p:cNvSpPr>
          <p:nvPr/>
        </p:nvSpPr>
        <p:spPr bwMode="auto">
          <a:xfrm>
            <a:off x="7587518" y="123798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0" name="Line 108"/>
          <p:cNvSpPr>
            <a:spLocks noChangeShapeType="1"/>
          </p:cNvSpPr>
          <p:nvPr/>
        </p:nvSpPr>
        <p:spPr bwMode="auto">
          <a:xfrm>
            <a:off x="7603578" y="1599072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15"/>
          <p:cNvSpPr txBox="1">
            <a:spLocks noChangeArrowheads="1"/>
          </p:cNvSpPr>
          <p:nvPr/>
        </p:nvSpPr>
        <p:spPr bwMode="auto">
          <a:xfrm>
            <a:off x="7618715" y="154876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2" name="Text Box 115"/>
          <p:cNvSpPr txBox="1">
            <a:spLocks noChangeArrowheads="1"/>
          </p:cNvSpPr>
          <p:nvPr/>
        </p:nvSpPr>
        <p:spPr bwMode="auto">
          <a:xfrm>
            <a:off x="7745316" y="154404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3" name="Text Box 115"/>
          <p:cNvSpPr txBox="1">
            <a:spLocks noChangeArrowheads="1"/>
          </p:cNvSpPr>
          <p:nvPr/>
        </p:nvSpPr>
        <p:spPr bwMode="auto">
          <a:xfrm>
            <a:off x="8137586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4" name="Text Box 115"/>
          <p:cNvSpPr txBox="1">
            <a:spLocks noChangeArrowheads="1"/>
          </p:cNvSpPr>
          <p:nvPr/>
        </p:nvSpPr>
        <p:spPr bwMode="auto">
          <a:xfrm>
            <a:off x="7594953" y="184406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35" name="Line 108"/>
          <p:cNvSpPr>
            <a:spLocks noChangeShapeType="1"/>
          </p:cNvSpPr>
          <p:nvPr/>
        </p:nvSpPr>
        <p:spPr bwMode="auto">
          <a:xfrm flipV="1">
            <a:off x="7605140" y="2179705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 Box 115"/>
          <p:cNvSpPr txBox="1">
            <a:spLocks noChangeArrowheads="1"/>
          </p:cNvSpPr>
          <p:nvPr/>
        </p:nvSpPr>
        <p:spPr bwMode="auto">
          <a:xfrm>
            <a:off x="7737608" y="2179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7" name="Text Box 115"/>
          <p:cNvSpPr txBox="1">
            <a:spLocks noChangeArrowheads="1"/>
          </p:cNvSpPr>
          <p:nvPr/>
        </p:nvSpPr>
        <p:spPr bwMode="auto">
          <a:xfrm>
            <a:off x="2005810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8" name="Text Box 115"/>
          <p:cNvSpPr txBox="1">
            <a:spLocks noChangeArrowheads="1"/>
          </p:cNvSpPr>
          <p:nvPr/>
        </p:nvSpPr>
        <p:spPr bwMode="auto">
          <a:xfrm>
            <a:off x="1565479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Line 108"/>
          <p:cNvSpPr>
            <a:spLocks noChangeShapeType="1"/>
          </p:cNvSpPr>
          <p:nvPr/>
        </p:nvSpPr>
        <p:spPr bwMode="auto">
          <a:xfrm flipV="1">
            <a:off x="1565479" y="3840954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Line 108"/>
          <p:cNvSpPr>
            <a:spLocks noChangeShapeType="1"/>
          </p:cNvSpPr>
          <p:nvPr/>
        </p:nvSpPr>
        <p:spPr bwMode="auto">
          <a:xfrm>
            <a:off x="1584571" y="4462120"/>
            <a:ext cx="421239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108"/>
          <p:cNvSpPr>
            <a:spLocks noChangeShapeType="1"/>
          </p:cNvSpPr>
          <p:nvPr/>
        </p:nvSpPr>
        <p:spPr bwMode="auto">
          <a:xfrm flipV="1">
            <a:off x="3432984" y="389032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108"/>
          <p:cNvSpPr>
            <a:spLocks noChangeShapeType="1"/>
          </p:cNvSpPr>
          <p:nvPr/>
        </p:nvSpPr>
        <p:spPr bwMode="auto">
          <a:xfrm flipV="1">
            <a:off x="5735880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Line 108"/>
          <p:cNvSpPr>
            <a:spLocks noChangeShapeType="1"/>
          </p:cNvSpPr>
          <p:nvPr/>
        </p:nvSpPr>
        <p:spPr bwMode="auto">
          <a:xfrm flipV="1">
            <a:off x="7495533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Line 108"/>
          <p:cNvSpPr>
            <a:spLocks noChangeShapeType="1"/>
          </p:cNvSpPr>
          <p:nvPr/>
        </p:nvSpPr>
        <p:spPr bwMode="auto">
          <a:xfrm flipV="1">
            <a:off x="3427161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Line 108"/>
          <p:cNvSpPr>
            <a:spLocks noChangeShapeType="1"/>
          </p:cNvSpPr>
          <p:nvPr/>
        </p:nvSpPr>
        <p:spPr bwMode="auto">
          <a:xfrm flipV="1">
            <a:off x="5727123" y="4464726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Line 108"/>
          <p:cNvSpPr>
            <a:spLocks noChangeShapeType="1"/>
          </p:cNvSpPr>
          <p:nvPr/>
        </p:nvSpPr>
        <p:spPr bwMode="auto">
          <a:xfrm flipV="1">
            <a:off x="7507648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 Box 115"/>
          <p:cNvSpPr txBox="1">
            <a:spLocks noChangeArrowheads="1"/>
          </p:cNvSpPr>
          <p:nvPr/>
        </p:nvSpPr>
        <p:spPr bwMode="auto">
          <a:xfrm>
            <a:off x="1563832" y="38327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 Box 115"/>
          <p:cNvSpPr txBox="1">
            <a:spLocks noChangeArrowheads="1"/>
          </p:cNvSpPr>
          <p:nvPr/>
        </p:nvSpPr>
        <p:spPr bwMode="auto">
          <a:xfrm>
            <a:off x="1709529" y="38354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 Box 107"/>
          <p:cNvSpPr txBox="1">
            <a:spLocks noChangeArrowheads="1"/>
          </p:cNvSpPr>
          <p:nvPr/>
        </p:nvSpPr>
        <p:spPr bwMode="auto">
          <a:xfrm>
            <a:off x="1700018" y="40947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Box 115"/>
          <p:cNvSpPr txBox="1">
            <a:spLocks noChangeArrowheads="1"/>
          </p:cNvSpPr>
          <p:nvPr/>
        </p:nvSpPr>
        <p:spPr bwMode="auto">
          <a:xfrm>
            <a:off x="2140755" y="35099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Box 115"/>
          <p:cNvSpPr txBox="1">
            <a:spLocks noChangeArrowheads="1"/>
          </p:cNvSpPr>
          <p:nvPr/>
        </p:nvSpPr>
        <p:spPr bwMode="auto">
          <a:xfrm>
            <a:off x="3849127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4" name="Text Box 115"/>
          <p:cNvSpPr txBox="1">
            <a:spLocks noChangeArrowheads="1"/>
          </p:cNvSpPr>
          <p:nvPr/>
        </p:nvSpPr>
        <p:spPr bwMode="auto">
          <a:xfrm>
            <a:off x="3449029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5"/>
          <p:cNvSpPr txBox="1">
            <a:spLocks noChangeArrowheads="1"/>
          </p:cNvSpPr>
          <p:nvPr/>
        </p:nvSpPr>
        <p:spPr bwMode="auto">
          <a:xfrm>
            <a:off x="3435128" y="385590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 Box 115"/>
          <p:cNvSpPr txBox="1">
            <a:spLocks noChangeArrowheads="1"/>
          </p:cNvSpPr>
          <p:nvPr/>
        </p:nvSpPr>
        <p:spPr bwMode="auto">
          <a:xfrm>
            <a:off x="3583951" y="38513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 Box 115"/>
          <p:cNvSpPr txBox="1">
            <a:spLocks noChangeArrowheads="1"/>
          </p:cNvSpPr>
          <p:nvPr/>
        </p:nvSpPr>
        <p:spPr bwMode="auto">
          <a:xfrm>
            <a:off x="3988060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 Box 107"/>
          <p:cNvSpPr txBox="1">
            <a:spLocks noChangeArrowheads="1"/>
          </p:cNvSpPr>
          <p:nvPr/>
        </p:nvSpPr>
        <p:spPr bwMode="auto">
          <a:xfrm>
            <a:off x="3554398" y="41166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5"/>
          <p:cNvSpPr txBox="1">
            <a:spLocks noChangeArrowheads="1"/>
          </p:cNvSpPr>
          <p:nvPr/>
        </p:nvSpPr>
        <p:spPr bwMode="auto">
          <a:xfrm>
            <a:off x="6158483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0" name="Text Box 115"/>
          <p:cNvSpPr txBox="1">
            <a:spLocks noChangeArrowheads="1"/>
          </p:cNvSpPr>
          <p:nvPr/>
        </p:nvSpPr>
        <p:spPr bwMode="auto">
          <a:xfrm>
            <a:off x="5708836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 Box 115"/>
          <p:cNvSpPr txBox="1">
            <a:spLocks noChangeArrowheads="1"/>
          </p:cNvSpPr>
          <p:nvPr/>
        </p:nvSpPr>
        <p:spPr bwMode="auto">
          <a:xfrm>
            <a:off x="6289059" y="348902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 Box 115"/>
          <p:cNvSpPr txBox="1">
            <a:spLocks noChangeArrowheads="1"/>
          </p:cNvSpPr>
          <p:nvPr/>
        </p:nvSpPr>
        <p:spPr bwMode="auto">
          <a:xfrm>
            <a:off x="5726954" y="384402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4" name="Text Box 115"/>
          <p:cNvSpPr txBox="1">
            <a:spLocks noChangeArrowheads="1"/>
          </p:cNvSpPr>
          <p:nvPr/>
        </p:nvSpPr>
        <p:spPr bwMode="auto">
          <a:xfrm>
            <a:off x="5869172" y="3843777"/>
            <a:ext cx="307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5"/>
          <p:cNvSpPr txBox="1">
            <a:spLocks noChangeArrowheads="1"/>
          </p:cNvSpPr>
          <p:nvPr/>
        </p:nvSpPr>
        <p:spPr bwMode="auto">
          <a:xfrm>
            <a:off x="7912294" y="346779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6" name="Text Box 115"/>
          <p:cNvSpPr txBox="1">
            <a:spLocks noChangeArrowheads="1"/>
          </p:cNvSpPr>
          <p:nvPr/>
        </p:nvSpPr>
        <p:spPr bwMode="auto">
          <a:xfrm>
            <a:off x="7507131" y="3823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 Box 115"/>
          <p:cNvSpPr txBox="1">
            <a:spLocks noChangeArrowheads="1"/>
          </p:cNvSpPr>
          <p:nvPr/>
        </p:nvSpPr>
        <p:spPr bwMode="auto">
          <a:xfrm>
            <a:off x="7509883" y="344084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 Box 115"/>
          <p:cNvSpPr txBox="1">
            <a:spLocks noChangeArrowheads="1"/>
          </p:cNvSpPr>
          <p:nvPr/>
        </p:nvSpPr>
        <p:spPr bwMode="auto">
          <a:xfrm>
            <a:off x="7634711" y="3823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15"/>
          <p:cNvSpPr txBox="1">
            <a:spLocks noChangeArrowheads="1"/>
          </p:cNvSpPr>
          <p:nvPr/>
        </p:nvSpPr>
        <p:spPr bwMode="auto">
          <a:xfrm>
            <a:off x="8030369" y="34677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7"/>
          <p:cNvSpPr txBox="1">
            <a:spLocks noChangeArrowheads="1"/>
          </p:cNvSpPr>
          <p:nvPr/>
        </p:nvSpPr>
        <p:spPr bwMode="auto">
          <a:xfrm>
            <a:off x="5744193" y="41166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21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 Box 107"/>
          <p:cNvSpPr txBox="1">
            <a:spLocks noChangeArrowheads="1"/>
          </p:cNvSpPr>
          <p:nvPr/>
        </p:nvSpPr>
        <p:spPr bwMode="auto">
          <a:xfrm>
            <a:off x="7521557" y="410790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72" name="Text Box 110"/>
          <p:cNvSpPr txBox="1">
            <a:spLocks noChangeArrowheads="1"/>
          </p:cNvSpPr>
          <p:nvPr/>
        </p:nvSpPr>
        <p:spPr bwMode="auto">
          <a:xfrm>
            <a:off x="169611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 Box 110"/>
          <p:cNvSpPr txBox="1">
            <a:spLocks noChangeArrowheads="1"/>
          </p:cNvSpPr>
          <p:nvPr/>
        </p:nvSpPr>
        <p:spPr bwMode="auto">
          <a:xfrm>
            <a:off x="357033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" name="Text Box 110"/>
          <p:cNvSpPr txBox="1">
            <a:spLocks noChangeArrowheads="1"/>
          </p:cNvSpPr>
          <p:nvPr/>
        </p:nvSpPr>
        <p:spPr bwMode="auto">
          <a:xfrm>
            <a:off x="5846393" y="44429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 Box 110"/>
          <p:cNvSpPr txBox="1">
            <a:spLocks noChangeArrowheads="1"/>
          </p:cNvSpPr>
          <p:nvPr/>
        </p:nvSpPr>
        <p:spPr bwMode="auto">
          <a:xfrm>
            <a:off x="7649797" y="443719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6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68" grpId="0"/>
      <p:bldP spid="69" grpId="0"/>
      <p:bldP spid="73" grpId="0"/>
      <p:bldP spid="109" grpId="0"/>
      <p:bldP spid="110" grpId="0"/>
      <p:bldP spid="111" grpId="0" animBg="1"/>
      <p:bldP spid="112" grpId="0"/>
      <p:bldP spid="113" grpId="0"/>
      <p:bldP spid="114" grpId="0"/>
      <p:bldP spid="116" grpId="0" animBg="1"/>
      <p:bldP spid="117" grpId="0"/>
      <p:bldP spid="118" grpId="0"/>
      <p:bldP spid="120" grpId="0" animBg="1"/>
      <p:bldP spid="121" grpId="0"/>
      <p:bldP spid="122" grpId="0"/>
      <p:bldP spid="123" grpId="0"/>
      <p:bldP spid="124" grpId="0"/>
      <p:bldP spid="125" grpId="0"/>
      <p:bldP spid="126" grpId="0" animBg="1"/>
      <p:bldP spid="127" grpId="0"/>
      <p:bldP spid="128" grpId="0"/>
      <p:bldP spid="130" grpId="0" animBg="1"/>
      <p:bldP spid="131" grpId="0"/>
      <p:bldP spid="132" grpId="0"/>
      <p:bldP spid="133" grpId="0"/>
      <p:bldP spid="135" grpId="0" animBg="1"/>
      <p:bldP spid="137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/>
      <p:bldP spid="149" grpId="0"/>
      <p:bldP spid="151" grpId="0"/>
      <p:bldP spid="152" grpId="0"/>
      <p:bldP spid="153" grpId="0"/>
      <p:bldP spid="155" grpId="0"/>
      <p:bldP spid="156" grpId="0"/>
      <p:bldP spid="157" grpId="0"/>
      <p:bldP spid="158" grpId="0"/>
      <p:bldP spid="159" grpId="0"/>
      <p:bldP spid="160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</a:t>
            </a:r>
            <a:r>
              <a:rPr kumimoji="0" lang="en-US" sz="2000" b="0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33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chỗ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2420445" y="361950"/>
            <a:ext cx="128016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6667500" y="36195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 flipV="1">
            <a:off x="609600" y="666750"/>
            <a:ext cx="4206240" cy="0"/>
          </a:xfrm>
          <a:prstGeom prst="line">
            <a:avLst/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7522" y="158078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	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17522" y="3071538"/>
            <a:ext cx="68548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	Ta có 33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2 = 16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 dư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       Vậy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có 2 học sinh ngồi là 16 bàn, còn 1 học sinh nữa nên cần có thêm 1 bàn nữa.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Số bàn cần có ít nhất là: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16 + 1 = 17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17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14800" y="2736853"/>
            <a:ext cx="1313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7522" y="1904901"/>
            <a:ext cx="670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2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1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bàn</a:t>
            </a:r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33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</a:t>
            </a:r>
            <a:r>
              <a:rPr lang="en-US" sz="2000" dirty="0" err="1">
                <a:cs typeface="Times New Roman" pitchFamily="18" charset="0"/>
              </a:rPr>
              <a:t>cần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ít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nhất</a:t>
            </a:r>
            <a:r>
              <a:rPr lang="en-US" sz="2000" dirty="0">
                <a:cs typeface="Times New Roman" pitchFamily="18" charset="0"/>
              </a:rPr>
              <a:t> ...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bàn</a:t>
            </a:r>
            <a:r>
              <a:rPr lang="en-US" sz="2000" dirty="0"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21713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203835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Bài 3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Vẽ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góc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vuông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07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en-US" sz="2800" dirty="0">
                <a:latin typeface="Arial" charset="0"/>
              </a:rPr>
            </a:b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5400000">
            <a:off x="5679557" y="380734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5400000" flipV="1">
            <a:off x="6737784" y="375213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43933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 flipV="1">
            <a:off x="4414624" y="375660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5686646" y="27432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 flipV="1">
            <a:off x="6767622" y="272415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V="1">
            <a:off x="56866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67534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5535" y="2114550"/>
            <a:ext cx="334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8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460276" y="1326184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 rot="16200000">
            <a:off x="6858000" y="997892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 rot="10800000" flipV="1">
            <a:off x="33265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 rot="5400000" flipV="1">
            <a:off x="3323985" y="376204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323985" y="377202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 flipV="1">
            <a:off x="3326558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5400000" flipV="1">
            <a:off x="4407536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 rot="10800000" flipV="1">
            <a:off x="4390787" y="3756606"/>
            <a:ext cx="1088066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 rot="5400000" flipV="1">
            <a:off x="5693734" y="272583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 rot="5400000" flipV="1">
            <a:off x="6760130" y="3797595"/>
            <a:ext cx="1066800" cy="1102243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 rot="10800000" flipV="1">
            <a:off x="6781800" y="273522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5636499"/>
</p:tagLst>
</file>

<file path=ppt/theme/theme1.xml><?xml version="1.0" encoding="utf-8"?>
<a:theme xmlns:a="http://schemas.openxmlformats.org/drawingml/2006/main" name="BLUEPI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548</Words>
  <Application>Microsoft Office PowerPoint</Application>
  <PresentationFormat>On-screen Show (16:9)</PresentationFormat>
  <Paragraphs>127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Chelsea Market</vt:lpstr>
      <vt:lpstr>Fredoka One</vt:lpstr>
      <vt:lpstr>Times New Roman</vt:lpstr>
      <vt:lpstr>BLUEPINK</vt:lpstr>
      <vt:lpstr>Office Theme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Thuong Si</dc:creator>
  <cp:lastModifiedBy>binh nguyen</cp:lastModifiedBy>
  <cp:revision>80</cp:revision>
  <dcterms:created xsi:type="dcterms:W3CDTF">2008-11-03T09:53:07Z</dcterms:created>
  <dcterms:modified xsi:type="dcterms:W3CDTF">2021-12-10T02:21:04Z</dcterms:modified>
</cp:coreProperties>
</file>