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8" r:id="rId3"/>
    <p:sldId id="270" r:id="rId4"/>
    <p:sldId id="309" r:id="rId5"/>
    <p:sldId id="310" r:id="rId6"/>
    <p:sldId id="311" r:id="rId7"/>
    <p:sldId id="312" r:id="rId8"/>
    <p:sldId id="313" r:id="rId9"/>
    <p:sldId id="261" r:id="rId10"/>
    <p:sldId id="257" r:id="rId11"/>
    <p:sldId id="314" r:id="rId12"/>
    <p:sldId id="308" r:id="rId13"/>
    <p:sldId id="260" r:id="rId14"/>
    <p:sldId id="275" r:id="rId15"/>
    <p:sldId id="267" r:id="rId16"/>
    <p:sldId id="315" r:id="rId17"/>
    <p:sldId id="316" r:id="rId18"/>
    <p:sldId id="287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Assistant Medium" panose="020B0604020202020204" charset="-79"/>
      <p:regular r:id="rId23"/>
      <p:bold r:id="rId24"/>
    </p:embeddedFont>
    <p:embeddedFont>
      <p:font typeface="Bebas Neu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veat" panose="020B0604020202020204" charset="0"/>
      <p:regular r:id="rId34"/>
      <p:bold r:id="rId35"/>
    </p:embeddedFont>
    <p:embeddedFont>
      <p:font typeface="Seaweed Script" panose="020B0604020202020204" charset="0"/>
      <p:regular r:id="rId36"/>
    </p:embeddedFont>
    <p:embeddedFont>
      <p:font typeface="Zeyad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CE68AE-8D85-40C9-976B-B40D721D3AF2}">
  <a:tblStyle styleId="{C8CE68AE-8D85-40C9-976B-B40D721D3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04fbb87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04fbb87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f2002455ce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f2002455ce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5e5bd11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f5e5bd11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a70e01e0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a70e01e0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1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af4d3fc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4af4d3fc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f5e5bd11f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f5e5bd11f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55700" y="865350"/>
            <a:ext cx="66327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Zeyada"/>
              <a:buNone/>
              <a:defRPr sz="5500" b="1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 sz="1600"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ctrTitle"/>
          </p:nvPr>
        </p:nvSpPr>
        <p:spPr>
          <a:xfrm>
            <a:off x="1230350" y="707704"/>
            <a:ext cx="3209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Zeyada"/>
              <a:buNone/>
              <a:defRPr sz="4000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4871050" y="3449721"/>
            <a:ext cx="3258900" cy="2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4737075" y="3927350"/>
            <a:ext cx="3551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2"/>
          </p:nvPr>
        </p:nvSpPr>
        <p:spPr>
          <a:xfrm>
            <a:off x="1206219" y="2216167"/>
            <a:ext cx="28530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3"/>
          </p:nvPr>
        </p:nvSpPr>
        <p:spPr>
          <a:xfrm>
            <a:off x="1204909" y="3322554"/>
            <a:ext cx="2857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071625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5050" y="1560475"/>
            <a:ext cx="74964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 hasCustomPrompt="1"/>
          </p:nvPr>
        </p:nvSpPr>
        <p:spPr>
          <a:xfrm>
            <a:off x="631075" y="1390950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631075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3399877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3399625" y="13909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3399641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/>
          </p:nvPr>
        </p:nvSpPr>
        <p:spPr>
          <a:xfrm>
            <a:off x="6173494" y="192055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6172200" y="139127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6172200" y="244825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/>
          </p:nvPr>
        </p:nvSpPr>
        <p:spPr>
          <a:xfrm>
            <a:off x="630936" y="3596000"/>
            <a:ext cx="246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631075" y="3066725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631075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3399877" y="359600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3399625" y="30667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3399642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/>
          </p:nvPr>
        </p:nvSpPr>
        <p:spPr>
          <a:xfrm>
            <a:off x="6173500" y="3596325"/>
            <a:ext cx="2602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 hasCustomPrompt="1"/>
          </p:nvPr>
        </p:nvSpPr>
        <p:spPr>
          <a:xfrm>
            <a:off x="6172200" y="30670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9"/>
          </p:nvPr>
        </p:nvSpPr>
        <p:spPr>
          <a:xfrm>
            <a:off x="6168600" y="41240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0"/>
          </p:nvPr>
        </p:nvSpPr>
        <p:spPr>
          <a:xfrm>
            <a:off x="630925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950350" y="2903625"/>
            <a:ext cx="450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Zeyada"/>
              <a:buNone/>
              <a:defRPr sz="4000" i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709400" y="1574625"/>
            <a:ext cx="57252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2500" i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14900" y="199711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2" hasCustomPrompt="1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8149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37100" y="1997851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2" hasCustomPrompt="1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39371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Zeyada"/>
              <a:buNone/>
              <a:defRPr sz="3500">
                <a:solidFill>
                  <a:schemeClr val="dk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75" r:id="rId10"/>
    <p:sldLayoutId id="2147483676" r:id="rId11"/>
    <p:sldLayoutId id="2147483677" r:id="rId12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web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5.gif"/><Relationship Id="rId4" Type="http://schemas.openxmlformats.org/officeDocument/2006/relationships/image" Target="../media/image21.webp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5.gif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1127188" y="501736"/>
            <a:ext cx="7713900" cy="19857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"/>
          <p:cNvSpPr/>
          <p:nvPr/>
        </p:nvSpPr>
        <p:spPr>
          <a:xfrm rot="275490">
            <a:off x="4264962" y="3769834"/>
            <a:ext cx="4937077" cy="1301494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525" y="2721849"/>
            <a:ext cx="4971351" cy="8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Trang</a:t>
            </a:r>
            <a:r>
              <a:rPr lang="en-US" dirty="0"/>
              <a:t> 70</a:t>
            </a:r>
            <a:endParaRPr dirty="0"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1476">
            <a:off x="542785" y="2370803"/>
            <a:ext cx="2223364" cy="238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6133">
            <a:off x="1899892" y="1941288"/>
            <a:ext cx="995027" cy="114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4">
            <a:off x="3514846" y="2990759"/>
            <a:ext cx="877636" cy="101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8838">
            <a:off x="7626723" y="2647215"/>
            <a:ext cx="448449" cy="51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45246">
            <a:off x="3819710" y="4033614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318990">
            <a:off x="5165386" y="3768673"/>
            <a:ext cx="997324" cy="114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635271">
            <a:off x="7279940" y="3640716"/>
            <a:ext cx="884656" cy="10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45791">
            <a:off x="304340" y="-23227"/>
            <a:ext cx="1099614" cy="126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01817">
            <a:off x="7782353" y="-22189"/>
            <a:ext cx="1097820" cy="12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373" y="1216119"/>
            <a:ext cx="5749962" cy="1545900"/>
          </a:xfrm>
        </p:spPr>
        <p:txBody>
          <a:bodyPr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7098" y="688486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52499" y="224889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sz="3600" dirty="0"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1: 72 : 3 = ?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72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7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2,</a:t>
            </a:r>
            <a:r>
              <a:rPr lang="en-US" altLang="en-US" sz="2400" dirty="0"/>
              <a:t> 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06692" y="1591018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6</a:t>
            </a:r>
            <a:r>
              <a:rPr lang="en-US" altLang="en-US" sz="2400" dirty="0"/>
              <a:t>;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85909" y="2020088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7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5273" y="2545538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  <a:r>
              <a:rPr lang="en-US" altLang="en-US" sz="2400" dirty="0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28128" y="24663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936672" y="2545538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8066720" y="2527919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356041" y="2817380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362554" y="3068931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497781" y="321371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758893" y="373040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72 : 3 = 24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-1209353" y="371753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sz="2800" dirty="0"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2: 65 : 2 = ?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65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6 chia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3,</a:t>
            </a:r>
            <a:r>
              <a:rPr lang="en-US" altLang="en-US" sz="2400" dirty="0"/>
              <a:t> 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36600" y="1546644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320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6;</a:t>
            </a:r>
            <a:r>
              <a:rPr lang="en-US" altLang="en-US" sz="2400" dirty="0"/>
              <a:t>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237190" y="2008187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0.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1125" y="256097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5;</a:t>
            </a:r>
            <a:r>
              <a:rPr lang="en-US" altLang="en-US" sz="2400" dirty="0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36402" y="247437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919387" y="2552832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5 chia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938479" y="2537993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4;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523160" y="2804713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253697" y="3082966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520106" y="32111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1127643" y="3737489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65 : 2 = 32 (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320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1045399" y="290482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bài </a:t>
            </a:r>
            <a:r>
              <a:rPr lang="en-US" dirty="0" err="1"/>
              <a:t>học</a:t>
            </a:r>
            <a:endParaRPr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41665" y="1031026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a) 72 : 3 = 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56904" y="1461707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72   3                                          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95004" y="1756528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6    24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37904" y="18076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929245" y="156793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586347" y="2722585"/>
            <a:ext cx="409575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555938" y="2383229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56904" y="20815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586347" y="2116860"/>
            <a:ext cx="3810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670238" y="270789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178879" y="1373977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7 chia 3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178879" y="1659727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6; 7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178879" y="2002627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 12;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 chia 3 được 4,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178879" y="2345527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4 nhân 3 bằng 12; 12 trừ 12 bằng 0.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104411" y="2678789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72 : 3 = 24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879763" y="2993554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b) 65 : 2 = ?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579419" y="348571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65   2                                           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588076" y="377232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6    32                                          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1579419" y="4105181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676399" y="4414095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695451" y="47468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984665" y="3556541"/>
            <a:ext cx="0" cy="54864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1981199" y="3823795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538722" y="4147726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529629" y="478342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140717" y="330105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6 chia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3,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140717" y="3586802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;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140717" y="3929702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5;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5 chia 2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4140717" y="4272602"/>
            <a:ext cx="556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nhân 2 bằng 4; 5 trừ 4 bằng 1.</a:t>
            </a: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871263" y="449095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65 : 2 = 32 (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868644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1479803" y="730498"/>
            <a:ext cx="6990000" cy="337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sp>
        <p:nvSpPr>
          <p:cNvPr id="253" name="Google Shape;253;p39"/>
          <p:cNvSpPr txBox="1">
            <a:spLocks noGrp="1"/>
          </p:cNvSpPr>
          <p:nvPr>
            <p:ph type="subTitle" idx="1"/>
          </p:nvPr>
        </p:nvSpPr>
        <p:spPr>
          <a:xfrm>
            <a:off x="2014391" y="1331292"/>
            <a:ext cx="5271212" cy="97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600" i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15478" y="3293421"/>
            <a:ext cx="2198967" cy="20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03448">
            <a:off x="621648" y="527425"/>
            <a:ext cx="1253469" cy="4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55741">
            <a:off x="7306941" y="786737"/>
            <a:ext cx="1372944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9533">
            <a:off x="7302451" y="3959485"/>
            <a:ext cx="1381924" cy="456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1026" y="1019758"/>
            <a:ext cx="22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CẦN NHỚ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0274" y="2783615"/>
            <a:ext cx="1861407" cy="375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391" y="2294151"/>
            <a:ext cx="2380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1026" y="3093481"/>
            <a:ext cx="5868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/>
          <p:nvPr/>
        </p:nvSpPr>
        <p:spPr>
          <a:xfrm rot="-460519">
            <a:off x="-370133" y="-426020"/>
            <a:ext cx="2330305" cy="1458121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78" name="Google Shape;578;p54"/>
          <p:cNvSpPr/>
          <p:nvPr/>
        </p:nvSpPr>
        <p:spPr>
          <a:xfrm rot="8999804">
            <a:off x="7453286" y="3726454"/>
            <a:ext cx="2330326" cy="1458207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579" name="Google Shape;5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8270">
            <a:off x="7873001" y="3780800"/>
            <a:ext cx="925250" cy="106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7724">
            <a:off x="517218" y="67187"/>
            <a:ext cx="812442" cy="9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58198" flipH="1">
            <a:off x="1596865" y="3419759"/>
            <a:ext cx="1108955" cy="12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4"/>
          <p:cNvPicPr preferRelativeResize="0"/>
          <p:nvPr/>
        </p:nvPicPr>
        <p:blipFill rotWithShape="1">
          <a:blip r:embed="rId6">
            <a:alphaModFix/>
          </a:blip>
          <a:srcRect b="20115"/>
          <a:stretch/>
        </p:blipFill>
        <p:spPr>
          <a:xfrm rot="-701570">
            <a:off x="6054138" y="930531"/>
            <a:ext cx="1099625" cy="10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4"/>
          <p:cNvSpPr/>
          <p:nvPr/>
        </p:nvSpPr>
        <p:spPr>
          <a:xfrm rot="-722795">
            <a:off x="-101290" y="3680298"/>
            <a:ext cx="2015526" cy="1148998"/>
          </a:xfrm>
          <a:custGeom>
            <a:avLst/>
            <a:gdLst/>
            <a:ahLst/>
            <a:cxnLst/>
            <a:rect l="l" t="t" r="r" b="b"/>
            <a:pathLst>
              <a:path w="70847" h="40388" extrusionOk="0">
                <a:moveTo>
                  <a:pt x="0" y="35924"/>
                </a:moveTo>
                <a:cubicBezTo>
                  <a:pt x="12725" y="39104"/>
                  <a:pt x="29268" y="37265"/>
                  <a:pt x="38541" y="27989"/>
                </a:cubicBezTo>
                <a:cubicBezTo>
                  <a:pt x="44383" y="22145"/>
                  <a:pt x="47658" y="10494"/>
                  <a:pt x="43075" y="3618"/>
                </a:cubicBezTo>
                <a:cubicBezTo>
                  <a:pt x="40813" y="224"/>
                  <a:pt x="35042" y="-505"/>
                  <a:pt x="31173" y="784"/>
                </a:cubicBezTo>
                <a:cubicBezTo>
                  <a:pt x="29169" y="1452"/>
                  <a:pt x="28919" y="4420"/>
                  <a:pt x="28339" y="6451"/>
                </a:cubicBezTo>
                <a:cubicBezTo>
                  <a:pt x="25934" y="14866"/>
                  <a:pt x="28384" y="25767"/>
                  <a:pt x="34573" y="31956"/>
                </a:cubicBezTo>
                <a:cubicBezTo>
                  <a:pt x="43160" y="40543"/>
                  <a:pt x="62260" y="43944"/>
                  <a:pt x="70847" y="35357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84" name="Google Shape;584;p54"/>
          <p:cNvSpPr/>
          <p:nvPr/>
        </p:nvSpPr>
        <p:spPr>
          <a:xfrm>
            <a:off x="3937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4"/>
          <p:cNvSpPr txBox="1">
            <a:spLocks noGrp="1"/>
          </p:cNvSpPr>
          <p:nvPr>
            <p:ph type="title" idx="2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586" name="Google Shape;586;p54"/>
          <p:cNvSpPr txBox="1">
            <a:spLocks noGrp="1"/>
          </p:cNvSpPr>
          <p:nvPr>
            <p:ph type="title"/>
          </p:nvPr>
        </p:nvSpPr>
        <p:spPr>
          <a:xfrm>
            <a:off x="3366616" y="1957132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88" name="Google Shape;58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930275">
            <a:off x="3293338" y="1928021"/>
            <a:ext cx="1666951" cy="29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/>
      <p:bldP spid="5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62975">
            <a:off x="7612932" y="-29835"/>
            <a:ext cx="1099612" cy="126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46"/>
          <p:cNvGrpSpPr/>
          <p:nvPr/>
        </p:nvGrpSpPr>
        <p:grpSpPr>
          <a:xfrm>
            <a:off x="1090559" y="737441"/>
            <a:ext cx="264708" cy="255251"/>
            <a:chOff x="-6713450" y="2397900"/>
            <a:chExt cx="295375" cy="291450"/>
          </a:xfrm>
          <a:solidFill>
            <a:schemeClr val="accent4">
              <a:lumMod val="75000"/>
            </a:schemeClr>
          </a:solidFill>
        </p:grpSpPr>
        <p:sp>
          <p:nvSpPr>
            <p:cNvPr id="390" name="Google Shape;390;p46"/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00556" y="617584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altLang="en-US" sz="2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90559" y="151442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a)  84  3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816766" y="158880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1804149" y="1845980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1790156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1400362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1480016" y="2141235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94297" y="208837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97027" y="236329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1379818" y="273551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36775" y="267059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1078" y="1789344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2301" y="208837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184928" y="260011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333936" y="149897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96  6</a:t>
            </a: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3792120" y="1603390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>
            <a:off x="3802284" y="1826781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3782504" y="180066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3396772" y="179277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3456201" y="2121290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398416" y="2077540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393207" y="23508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V="1">
            <a:off x="3372402" y="2691778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553051" y="2648104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13948" y="1800669"/>
            <a:ext cx="321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534362" y="208904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5289929" y="147904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90  5</a:t>
            </a: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5684007" y="156174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>
            <a:off x="5680166" y="178937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Box 28"/>
          <p:cNvSpPr txBox="1">
            <a:spLocks noChangeArrowheads="1"/>
          </p:cNvSpPr>
          <p:nvPr/>
        </p:nvSpPr>
        <p:spPr bwMode="auto">
          <a:xfrm>
            <a:off x="5658481" y="174779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TextBox 30"/>
          <p:cNvSpPr txBox="1">
            <a:spLocks noChangeArrowheads="1"/>
          </p:cNvSpPr>
          <p:nvPr/>
        </p:nvSpPr>
        <p:spPr bwMode="auto">
          <a:xfrm>
            <a:off x="5289929" y="1737567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5350557" y="2084927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274637" y="2059403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05910" y="2343538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 flipV="1">
            <a:off x="5295674" y="2687963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438045" y="264333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02722" y="174779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423136" y="2061190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7218914" y="1462419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91  7</a:t>
            </a: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7743430" y="1537972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7730813" y="17951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28"/>
          <p:cNvSpPr txBox="1">
            <a:spLocks noChangeArrowheads="1"/>
          </p:cNvSpPr>
          <p:nvPr/>
        </p:nvSpPr>
        <p:spPr bwMode="auto">
          <a:xfrm>
            <a:off x="7698263" y="17586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1" name="TextBox 30"/>
          <p:cNvSpPr txBox="1">
            <a:spLocks noChangeArrowheads="1"/>
          </p:cNvSpPr>
          <p:nvPr/>
        </p:nvSpPr>
        <p:spPr bwMode="auto">
          <a:xfrm>
            <a:off x="7337601" y="177199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Line 14"/>
          <p:cNvSpPr>
            <a:spLocks noChangeShapeType="1"/>
          </p:cNvSpPr>
          <p:nvPr/>
        </p:nvSpPr>
        <p:spPr bwMode="auto">
          <a:xfrm>
            <a:off x="7438408" y="2094963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364791" y="207478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373494" y="231788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5" name="Line 14"/>
          <p:cNvSpPr>
            <a:spLocks noChangeShapeType="1"/>
          </p:cNvSpPr>
          <p:nvPr/>
        </p:nvSpPr>
        <p:spPr bwMode="auto">
          <a:xfrm flipV="1">
            <a:off x="7356602" y="2651561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495167" y="2604498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826024" y="175868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510650" y="207297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1067986" y="3276696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b)  68  6</a:t>
            </a:r>
          </a:p>
        </p:txBody>
      </p:sp>
      <p:sp>
        <p:nvSpPr>
          <p:cNvPr id="110" name="Line 12"/>
          <p:cNvSpPr>
            <a:spLocks noChangeShapeType="1"/>
          </p:cNvSpPr>
          <p:nvPr/>
        </p:nvSpPr>
        <p:spPr bwMode="auto">
          <a:xfrm>
            <a:off x="1800193" y="3371048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>
            <a:off x="1787576" y="3628223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Box 28"/>
          <p:cNvSpPr txBox="1">
            <a:spLocks noChangeArrowheads="1"/>
          </p:cNvSpPr>
          <p:nvPr/>
        </p:nvSpPr>
        <p:spPr bwMode="auto">
          <a:xfrm>
            <a:off x="1774833" y="35762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" name="TextBox 30"/>
          <p:cNvSpPr txBox="1">
            <a:spLocks noChangeArrowheads="1"/>
          </p:cNvSpPr>
          <p:nvPr/>
        </p:nvSpPr>
        <p:spPr bwMode="auto">
          <a:xfrm>
            <a:off x="1386362" y="353966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1437370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1395157" y="383420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1541543" y="4090631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7" name="Line 14"/>
          <p:cNvSpPr>
            <a:spLocks noChangeShapeType="1"/>
          </p:cNvSpPr>
          <p:nvPr/>
        </p:nvSpPr>
        <p:spPr bwMode="auto">
          <a:xfrm flipV="1">
            <a:off x="1388067" y="4441840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558624" y="436158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13212" y="357396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536775" y="383420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3250154" y="325191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97  3</a:t>
            </a:r>
          </a:p>
        </p:txBody>
      </p:sp>
      <p:sp>
        <p:nvSpPr>
          <p:cNvPr id="122" name="Line 12"/>
          <p:cNvSpPr>
            <a:spLocks noChangeShapeType="1"/>
          </p:cNvSpPr>
          <p:nvPr/>
        </p:nvSpPr>
        <p:spPr bwMode="auto">
          <a:xfrm>
            <a:off x="3761720" y="331749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3"/>
          <p:cNvSpPr>
            <a:spLocks noChangeShapeType="1"/>
          </p:cNvSpPr>
          <p:nvPr/>
        </p:nvSpPr>
        <p:spPr bwMode="auto">
          <a:xfrm>
            <a:off x="3748196" y="357393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TextBox 28"/>
          <p:cNvSpPr txBox="1">
            <a:spLocks noChangeArrowheads="1"/>
          </p:cNvSpPr>
          <p:nvPr/>
        </p:nvSpPr>
        <p:spPr bwMode="auto">
          <a:xfrm>
            <a:off x="3737724" y="351884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5" name="TextBox 30"/>
          <p:cNvSpPr txBox="1">
            <a:spLocks noChangeArrowheads="1"/>
          </p:cNvSpPr>
          <p:nvPr/>
        </p:nvSpPr>
        <p:spPr bwMode="auto">
          <a:xfrm>
            <a:off x="3379837" y="3515495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6" name="Line 14"/>
          <p:cNvSpPr>
            <a:spLocks noChangeShapeType="1"/>
          </p:cNvSpPr>
          <p:nvPr/>
        </p:nvSpPr>
        <p:spPr bwMode="auto">
          <a:xfrm>
            <a:off x="3443396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369319" y="38109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511409" y="404810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 flipV="1">
            <a:off x="3347755" y="4395115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538990" y="434446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874308" y="351942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525021" y="381520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5330831" y="3178681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59  5</a:t>
            </a:r>
          </a:p>
        </p:txBody>
      </p:sp>
      <p:sp>
        <p:nvSpPr>
          <p:cNvPr id="134" name="TextBox 30"/>
          <p:cNvSpPr txBox="1">
            <a:spLocks noChangeArrowheads="1"/>
          </p:cNvSpPr>
          <p:nvPr/>
        </p:nvSpPr>
        <p:spPr bwMode="auto">
          <a:xfrm>
            <a:off x="5392782" y="3474408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508135" y="402571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521356" y="431693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876976" y="3491719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533023" y="380032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9" name="Line 12"/>
          <p:cNvSpPr>
            <a:spLocks noChangeShapeType="1"/>
          </p:cNvSpPr>
          <p:nvPr/>
        </p:nvSpPr>
        <p:spPr bwMode="auto">
          <a:xfrm>
            <a:off x="5769397" y="328632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>
            <a:off x="5769397" y="349422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4"/>
          <p:cNvSpPr>
            <a:spLocks noChangeShapeType="1"/>
          </p:cNvSpPr>
          <p:nvPr/>
        </p:nvSpPr>
        <p:spPr bwMode="auto">
          <a:xfrm>
            <a:off x="5442531" y="382594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4"/>
          <p:cNvSpPr>
            <a:spLocks noChangeShapeType="1"/>
          </p:cNvSpPr>
          <p:nvPr/>
        </p:nvSpPr>
        <p:spPr bwMode="auto">
          <a:xfrm flipV="1">
            <a:off x="5375161" y="435914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747331" y="3491719"/>
            <a:ext cx="22417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7252299" y="3149388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89  2</a:t>
            </a:r>
          </a:p>
        </p:txBody>
      </p:sp>
      <p:sp>
        <p:nvSpPr>
          <p:cNvPr id="146" name="TextBox 30"/>
          <p:cNvSpPr txBox="1">
            <a:spLocks noChangeArrowheads="1"/>
          </p:cNvSpPr>
          <p:nvPr/>
        </p:nvSpPr>
        <p:spPr bwMode="auto">
          <a:xfrm>
            <a:off x="7362707" y="342032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523371" y="399808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538439" y="4308317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882062" y="343986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364791" y="3735016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388347" y="3800027"/>
            <a:ext cx="23957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736203" y="3436356"/>
            <a:ext cx="2332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510650" y="373458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4" name="Line 12"/>
          <p:cNvSpPr>
            <a:spLocks noChangeShapeType="1"/>
          </p:cNvSpPr>
          <p:nvPr/>
        </p:nvSpPr>
        <p:spPr bwMode="auto">
          <a:xfrm>
            <a:off x="7767401" y="323527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>
            <a:off x="7753877" y="349171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>
            <a:off x="7462072" y="377402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14"/>
          <p:cNvSpPr>
            <a:spLocks noChangeShapeType="1"/>
          </p:cNvSpPr>
          <p:nvPr/>
        </p:nvSpPr>
        <p:spPr bwMode="auto">
          <a:xfrm flipV="1">
            <a:off x="7371939" y="4363824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1" grpId="0" animBg="1"/>
      <p:bldP spid="42" grpId="0"/>
      <p:bldP spid="3" grpId="0"/>
      <p:bldP spid="70" grpId="0"/>
      <p:bldP spid="76" grpId="0"/>
      <p:bldP spid="77" grpId="0"/>
      <p:bldP spid="78" grpId="0" animBg="1"/>
      <p:bldP spid="79" grpId="0"/>
      <p:bldP spid="81" grpId="0" animBg="1"/>
      <p:bldP spid="82" grpId="0"/>
      <p:bldP spid="83" grpId="0"/>
      <p:bldP spid="88" grpId="0"/>
      <p:bldP spid="89" grpId="0"/>
      <p:bldP spid="90" grpId="0" animBg="1"/>
      <p:bldP spid="91" grpId="0"/>
      <p:bldP spid="93" grpId="0" animBg="1"/>
      <p:bldP spid="94" grpId="0"/>
      <p:bldP spid="95" grpId="0"/>
      <p:bldP spid="100" grpId="0"/>
      <p:bldP spid="101" grpId="0"/>
      <p:bldP spid="102" grpId="0" animBg="1"/>
      <p:bldP spid="103" grpId="0"/>
      <p:bldP spid="105" grpId="0" animBg="1"/>
      <p:bldP spid="106" grpId="0"/>
      <p:bldP spid="107" grpId="0"/>
      <p:bldP spid="112" grpId="0"/>
      <p:bldP spid="113" grpId="0"/>
      <p:bldP spid="114" grpId="0" animBg="1"/>
      <p:bldP spid="115" grpId="0"/>
      <p:bldP spid="117" grpId="0" animBg="1"/>
      <p:bldP spid="118" grpId="0"/>
      <p:bldP spid="119" grpId="0"/>
      <p:bldP spid="124" grpId="0"/>
      <p:bldP spid="125" grpId="0"/>
      <p:bldP spid="126" grpId="0" animBg="1"/>
      <p:bldP spid="127" grpId="0"/>
      <p:bldP spid="129" grpId="0" animBg="1"/>
      <p:bldP spid="130" grpId="0"/>
      <p:bldP spid="131" grpId="0"/>
      <p:bldP spid="134" grpId="0"/>
      <p:bldP spid="135" grpId="0"/>
      <p:bldP spid="136" grpId="0"/>
      <p:bldP spid="137" grpId="0"/>
      <p:bldP spid="138" grpId="0"/>
      <p:bldP spid="141" grpId="0" animBg="1"/>
      <p:bldP spid="142" grpId="0" animBg="1"/>
      <p:bldP spid="143" grpId="0"/>
      <p:bldP spid="148" grpId="0"/>
      <p:bldP spid="149" grpId="0"/>
      <p:bldP spid="152" grpId="0"/>
      <p:bldP spid="153" grpId="0"/>
      <p:bldP spid="156" grpId="0" animBg="1"/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5957574" y="198148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5576455" y="288924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60 : 5 = 12 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6041726" y="323986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279726" y="2388552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36665"/>
              </p:ext>
            </p:extLst>
          </p:nvPr>
        </p:nvGraphicFramePr>
        <p:xfrm>
          <a:off x="5386885" y="2381599"/>
          <a:ext cx="297073" cy="60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82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85" y="2381599"/>
                        <a:ext cx="297073" cy="607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36982" y="1831411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836982" y="2317393"/>
            <a:ext cx="181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46245"/>
              </p:ext>
            </p:extLst>
          </p:nvPr>
        </p:nvGraphicFramePr>
        <p:xfrm>
          <a:off x="843021" y="2803375"/>
          <a:ext cx="303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021" y="2803375"/>
                        <a:ext cx="303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065582" y="2889248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598982" y="2889248"/>
            <a:ext cx="101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Google Shape;237;p38"/>
          <p:cNvSpPr/>
          <p:nvPr/>
        </p:nvSpPr>
        <p:spPr>
          <a:xfrm>
            <a:off x="481445" y="238799"/>
            <a:ext cx="7048500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9263" y="384969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60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76362"/>
              </p:ext>
            </p:extLst>
          </p:nvPr>
        </p:nvGraphicFramePr>
        <p:xfrm>
          <a:off x="4084632" y="320592"/>
          <a:ext cx="258782" cy="52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2" y="320592"/>
                        <a:ext cx="258782" cy="528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491445" y="745483"/>
            <a:ext cx="20116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4632" y="852756"/>
            <a:ext cx="256032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9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943600" y="1833064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61889" y="220551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31 : 3 = 10 (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61889" y="3294659"/>
            <a:ext cx="416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98841" y="2587002"/>
            <a:ext cx="5496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8364" y="2093183"/>
            <a:ext cx="1059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88364" y="2548275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  :  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62286" y="3000116"/>
            <a:ext cx="3479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31m : ....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1" name="Google Shape;237;p38"/>
          <p:cNvSpPr/>
          <p:nvPr/>
        </p:nvSpPr>
        <p:spPr>
          <a:xfrm>
            <a:off x="350261" y="215168"/>
            <a:ext cx="7768503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7255" y="250413"/>
            <a:ext cx="77516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31m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,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3m.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71900" y="1085850"/>
            <a:ext cx="14288" cy="405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2364" y="562529"/>
            <a:ext cx="8229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5521" y="562529"/>
            <a:ext cx="23286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22281" y="599618"/>
            <a:ext cx="1000125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8761" y="897164"/>
            <a:ext cx="5293519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6"/>
          <p:cNvSpPr/>
          <p:nvPr/>
        </p:nvSpPr>
        <p:spPr>
          <a:xfrm>
            <a:off x="158180" y="1236845"/>
            <a:ext cx="5809535" cy="2245003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8" name="Google Shape;8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018" y="3957061"/>
            <a:ext cx="4095619" cy="7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>
            <a:spLocks noGrp="1"/>
          </p:cNvSpPr>
          <p:nvPr>
            <p:ph type="ctrTitle"/>
          </p:nvPr>
        </p:nvSpPr>
        <p:spPr>
          <a:xfrm>
            <a:off x="-222774" y="1864638"/>
            <a:ext cx="6735135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Chào tạm biệt!</a:t>
            </a:r>
            <a:endParaRPr sz="6600" dirty="0"/>
          </a:p>
        </p:txBody>
      </p:sp>
      <p:sp>
        <p:nvSpPr>
          <p:cNvPr id="831" name="Google Shape;831;p66"/>
          <p:cNvSpPr/>
          <p:nvPr/>
        </p:nvSpPr>
        <p:spPr>
          <a:xfrm rot="317458">
            <a:off x="4824082" y="190097"/>
            <a:ext cx="4937136" cy="1301533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832" name="Google Shape;8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7189">
            <a:off x="4376744" y="424378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60928">
            <a:off x="5725553" y="175874"/>
            <a:ext cx="997323" cy="114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93334">
            <a:off x="7842307" y="73041"/>
            <a:ext cx="884654" cy="10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2740" flipH="1">
            <a:off x="763466" y="3499249"/>
            <a:ext cx="947711" cy="109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942450" y="338575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859419" y="1340919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11" name="Google Shape;211;p37"/>
          <p:cNvSpPr txBox="1">
            <a:spLocks noGrp="1"/>
          </p:cNvSpPr>
          <p:nvPr>
            <p:ph type="title" idx="3"/>
          </p:nvPr>
        </p:nvSpPr>
        <p:spPr>
          <a:xfrm>
            <a:off x="1751186" y="27531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 idx="6"/>
          </p:nvPr>
        </p:nvSpPr>
        <p:spPr>
          <a:xfrm>
            <a:off x="1867667" y="409178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813" y="4144580"/>
            <a:ext cx="666804" cy="7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669" y="1360725"/>
            <a:ext cx="612998" cy="70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153" y="2654942"/>
            <a:ext cx="590850" cy="714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728" y="1308074"/>
            <a:ext cx="51336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đặt tính và chia số có hai chữ số cho số có một chữ số </a:t>
            </a:r>
            <a:r>
              <a:rPr lang="nl-NL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(chia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 và chia có dư).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tìm một trong các phần bằng nhau của một số và giải bài toán có liên quan đến phép chia.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759" y="2876364"/>
            <a:ext cx="518282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 ước lượng thương trong tính toán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003" y="3970679"/>
            <a:ext cx="54629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phát triển năng lực: Năng lực tự học, NL giải quyết vấn đề và sáng tạo, NL tư duy - lập luận logic.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4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/>
          <p:nvPr/>
        </p:nvSpPr>
        <p:spPr>
          <a:xfrm>
            <a:off x="715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9"/>
          <p:cNvSpPr/>
          <p:nvPr/>
        </p:nvSpPr>
        <p:spPr>
          <a:xfrm rot="174714">
            <a:off x="1828360" y="3802988"/>
            <a:ext cx="5132655" cy="1483137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440" name="Google Shape;440;p49"/>
          <p:cNvSpPr txBox="1">
            <a:spLocks noGrp="1"/>
          </p:cNvSpPr>
          <p:nvPr>
            <p:ph type="title" idx="2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1450671" y="199546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49"/>
          <p:cNvSpPr/>
          <p:nvPr/>
        </p:nvSpPr>
        <p:spPr>
          <a:xfrm rot="2997258">
            <a:off x="6987285" y="-334479"/>
            <a:ext cx="2330332" cy="1458189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443" name="Google Shape;443;p49"/>
          <p:cNvPicPr preferRelativeResize="0"/>
          <p:nvPr/>
        </p:nvPicPr>
        <p:blipFill rotWithShape="1">
          <a:blip r:embed="rId3">
            <a:alphaModFix/>
          </a:blip>
          <a:srcRect t="23010" b="16277"/>
          <a:stretch/>
        </p:blipFill>
        <p:spPr>
          <a:xfrm rot="1593325" flipH="1">
            <a:off x="6552337" y="3634575"/>
            <a:ext cx="1098601" cy="76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3351" y="0"/>
            <a:ext cx="1267399" cy="145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146460" y="1915948"/>
            <a:ext cx="2119401" cy="5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794006" y="942002"/>
            <a:ext cx="810638" cy="93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4469" y="1364032"/>
            <a:ext cx="589064" cy="67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877" y="264966"/>
            <a:ext cx="4314249" cy="1477130"/>
          </a:xfrm>
          <a:prstGeom prst="rect">
            <a:avLst/>
          </a:prstGeom>
          <a:noFill/>
        </p:spPr>
        <p:txBody>
          <a:bodyPr wrap="none" lIns="121725" tIns="60862" rIns="121725" bIns="60862">
            <a:spAutoFit/>
          </a:bodyPr>
          <a:lstStyle/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Trò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chơi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: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Cọp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ơi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! </a:t>
            </a:r>
          </a:p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Cậu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ở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đâu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thế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?</a:t>
            </a:r>
          </a:p>
        </p:txBody>
      </p:sp>
      <p:pic>
        <p:nvPicPr>
          <p:cNvPr id="378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2569" y="3583878"/>
            <a:ext cx="15652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75423" y="4201127"/>
            <a:ext cx="2341647" cy="461239"/>
          </a:xfrm>
          <a:prstGeom prst="rect">
            <a:avLst/>
          </a:prstGeom>
          <a:noFill/>
        </p:spPr>
        <p:txBody>
          <a:bodyPr wrap="none" lIns="121725" tIns="60862" rIns="121725" bIns="60862">
            <a:prstTxWarp prst="textFadeLeft">
              <a:avLst/>
            </a:prstTxWarp>
            <a:spAutoFit/>
          </a:bodyPr>
          <a:lstStyle/>
          <a:p>
            <a:pPr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37895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60" y="3366678"/>
            <a:ext cx="263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0399" y="2160620"/>
            <a:ext cx="4783203" cy="104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chơi: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quan sát câu hỏi và lựa chọn hộp có chưa kết quả đúng của phép tính để tìm xem chú Cọp đang ở hộp nào.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90963" y="2909888"/>
            <a:ext cx="1138237" cy="1109662"/>
            <a:chOff x="842620" y="3341516"/>
            <a:chExt cx="1138580" cy="1109571"/>
          </a:xfrm>
        </p:grpSpPr>
        <p:pic>
          <p:nvPicPr>
            <p:cNvPr id="3893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4" name="TextBox 34"/>
            <p:cNvSpPr txBox="1">
              <a:spLocks noChangeArrowheads="1"/>
            </p:cNvSpPr>
            <p:nvPr/>
          </p:nvSpPr>
          <p:spPr bwMode="auto">
            <a:xfrm>
              <a:off x="950716" y="3714750"/>
              <a:ext cx="76192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9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389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TextBox 46"/>
            <p:cNvSpPr txBox="1">
              <a:spLocks noChangeArrowheads="1"/>
            </p:cNvSpPr>
            <p:nvPr/>
          </p:nvSpPr>
          <p:spPr bwMode="auto">
            <a:xfrm>
              <a:off x="941053" y="3714750"/>
              <a:ext cx="781253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2767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744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49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06513" y="722313"/>
            <a:ext cx="6473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FFFFFF"/>
                </a:solidFill>
                <a:cs typeface="Arial" panose="020B0604020202020204" pitchFamily="34" charset="0"/>
              </a:rPr>
              <a:t>Thương của 72 và 9  là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3892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7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192338" y="3970338"/>
            <a:ext cx="1138237" cy="1109662"/>
            <a:chOff x="842620" y="3341516"/>
            <a:chExt cx="1138580" cy="1109571"/>
          </a:xfrm>
        </p:grpSpPr>
        <p:pic>
          <p:nvPicPr>
            <p:cNvPr id="38927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8" name="TextBox 27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2213" y="302895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3264 -0.14723 C -0.03941 -0.18025 -0.04948 -0.19815 -0.06041 -0.19815 C -0.07222 -0.19815 -0.08211 -0.18025 -0.08871 -0.14723 L -0.121 3.20988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3264 -0.14722 C -0.03941 -0.18025 -0.04948 -0.19815 -0.06041 -0.19815 C -0.07222 -0.19815 -0.08211 -0.18025 -0.08871 -0.14722 L -0.121 3.7037E-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03264 -0.14723 C -0.03941 -0.18025 -0.04948 -0.19815 -0.06042 -0.19815 C -0.07223 -0.19815 -0.08212 -0.18025 -0.08872 -0.14723 L -0.12101 3.20988E-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3825" y="2909888"/>
            <a:ext cx="1141413" cy="1109662"/>
            <a:chOff x="840016" y="3341516"/>
            <a:chExt cx="1141184" cy="1109571"/>
          </a:xfrm>
        </p:grpSpPr>
        <p:pic>
          <p:nvPicPr>
            <p:cNvPr id="39957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Box 46"/>
            <p:cNvSpPr txBox="1">
              <a:spLocks noChangeArrowheads="1"/>
            </p:cNvSpPr>
            <p:nvPr/>
          </p:nvSpPr>
          <p:spPr bwMode="auto">
            <a:xfrm>
              <a:off x="840016" y="3714750"/>
              <a:ext cx="983326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90963" y="2914650"/>
            <a:ext cx="1138237" cy="1109663"/>
            <a:chOff x="842620" y="3341516"/>
            <a:chExt cx="1138580" cy="1109571"/>
          </a:xfrm>
        </p:grpSpPr>
        <p:pic>
          <p:nvPicPr>
            <p:cNvPr id="39955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TextBox 43"/>
            <p:cNvSpPr txBox="1">
              <a:spLocks noChangeArrowheads="1"/>
            </p:cNvSpPr>
            <p:nvPr/>
          </p:nvSpPr>
          <p:spPr bwMode="auto">
            <a:xfrm>
              <a:off x="850786" y="3714750"/>
              <a:ext cx="96178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23</a:t>
              </a:r>
            </a:p>
          </p:txBody>
        </p:sp>
      </p:grpSp>
      <p:pic>
        <p:nvPicPr>
          <p:cNvPr id="3994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6065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76463" y="3970338"/>
            <a:ext cx="1141412" cy="1109662"/>
            <a:chOff x="840650" y="3341516"/>
            <a:chExt cx="1140550" cy="1109571"/>
          </a:xfrm>
        </p:grpSpPr>
        <p:pic>
          <p:nvPicPr>
            <p:cNvPr id="3995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TextBox 34"/>
            <p:cNvSpPr txBox="1">
              <a:spLocks noChangeArrowheads="1"/>
            </p:cNvSpPr>
            <p:nvPr/>
          </p:nvSpPr>
          <p:spPr bwMode="auto">
            <a:xfrm>
              <a:off x="840650" y="3714750"/>
              <a:ext cx="98206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43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2814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62500" y="3975100"/>
            <a:ext cx="1185863" cy="1109663"/>
            <a:chOff x="795609" y="3341516"/>
            <a:chExt cx="1185591" cy="1109571"/>
          </a:xfrm>
        </p:grpSpPr>
        <p:pic>
          <p:nvPicPr>
            <p:cNvPr id="399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TextBox 27"/>
            <p:cNvSpPr txBox="1">
              <a:spLocks noChangeArrowheads="1"/>
            </p:cNvSpPr>
            <p:nvPr/>
          </p:nvSpPr>
          <p:spPr bwMode="auto">
            <a:xfrm>
              <a:off x="795609" y="3714750"/>
              <a:ext cx="1072144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C.33. 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7288" y="3222625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25688" y="862013"/>
            <a:ext cx="488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của  45 và 12 là:</a:t>
            </a:r>
          </a:p>
        </p:txBody>
      </p:sp>
    </p:spTree>
    <p:extLst>
      <p:ext uri="{BB962C8B-B14F-4D97-AF65-F5344CB8AC3E}">
        <p14:creationId xmlns:p14="http://schemas.microsoft.com/office/powerpoint/2010/main" val="313868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3264 -0.14722 C -0.03935 -0.18025 -0.04954 -0.19815 -0.06042 -0.19815 C -0.07246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11513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481763" y="2903538"/>
            <a:ext cx="1138237" cy="1109662"/>
            <a:chOff x="842620" y="3341516"/>
            <a:chExt cx="1138580" cy="1109571"/>
          </a:xfrm>
        </p:grpSpPr>
        <p:pic>
          <p:nvPicPr>
            <p:cNvPr id="40981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2" name="TextBox 27"/>
            <p:cNvSpPr txBox="1">
              <a:spLocks noChangeArrowheads="1"/>
            </p:cNvSpPr>
            <p:nvPr/>
          </p:nvSpPr>
          <p:spPr bwMode="auto">
            <a:xfrm>
              <a:off x="885245" y="3714750"/>
              <a:ext cx="892871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9 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717759" y="2830286"/>
            <a:ext cx="1637054" cy="1194027"/>
            <a:chOff x="685956" y="3341516"/>
            <a:chExt cx="1295244" cy="1109571"/>
          </a:xfrm>
        </p:grpSpPr>
        <p:pic>
          <p:nvPicPr>
            <p:cNvPr id="4097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0" name="TextBox 43"/>
            <p:cNvSpPr txBox="1">
              <a:spLocks noChangeArrowheads="1"/>
            </p:cNvSpPr>
            <p:nvPr/>
          </p:nvSpPr>
          <p:spPr bwMode="auto">
            <a:xfrm>
              <a:off x="685956" y="3699361"/>
              <a:ext cx="1243237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145</a:t>
              </a:r>
            </a:p>
          </p:txBody>
        </p:sp>
      </p:grpSp>
      <p:pic>
        <p:nvPicPr>
          <p:cNvPr id="40965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-100013"/>
            <a:ext cx="7077075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1638" y="1963738"/>
            <a:ext cx="1066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28800" y="209550"/>
            <a:ext cx="5980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 khi biết số bị chia là 27  và thương  là 3. </a:t>
            </a:r>
          </a:p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đó là: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97425" y="3970338"/>
            <a:ext cx="1141413" cy="1109662"/>
            <a:chOff x="840200" y="3355164"/>
            <a:chExt cx="1141000" cy="1109571"/>
          </a:xfrm>
        </p:grpSpPr>
        <p:pic>
          <p:nvPicPr>
            <p:cNvPr id="40977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55164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TextBox 46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35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89163" y="3970338"/>
            <a:ext cx="1141412" cy="1109662"/>
            <a:chOff x="840200" y="3341516"/>
            <a:chExt cx="1141000" cy="1109571"/>
          </a:xfrm>
        </p:grpSpPr>
        <p:pic>
          <p:nvPicPr>
            <p:cNvPr id="40975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6" name="TextBox 34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98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42005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Box 46"/>
            <p:cNvSpPr txBox="1">
              <a:spLocks noChangeArrowheads="1"/>
            </p:cNvSpPr>
            <p:nvPr/>
          </p:nvSpPr>
          <p:spPr bwMode="auto">
            <a:xfrm>
              <a:off x="941072" y="3714750"/>
              <a:ext cx="78121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2226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90963" y="2800350"/>
            <a:ext cx="1257300" cy="1225550"/>
            <a:chOff x="842620" y="3225426"/>
            <a:chExt cx="1257705" cy="1225661"/>
          </a:xfrm>
        </p:grpSpPr>
        <p:pic>
          <p:nvPicPr>
            <p:cNvPr id="42003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225426"/>
              <a:ext cx="1257705" cy="12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Box 27"/>
            <p:cNvSpPr txBox="1">
              <a:spLocks noChangeArrowheads="1"/>
            </p:cNvSpPr>
            <p:nvPr/>
          </p:nvSpPr>
          <p:spPr bwMode="auto">
            <a:xfrm>
              <a:off x="899992" y="3608899"/>
              <a:ext cx="927672" cy="50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7</a:t>
              </a:r>
            </a:p>
          </p:txBody>
        </p:sp>
      </p:grpSp>
      <p:pic>
        <p:nvPicPr>
          <p:cNvPr id="41989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448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838" y="1974850"/>
            <a:ext cx="106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5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420813" y="457200"/>
            <a:ext cx="6704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Hà nghĩ ra một số, nếu lấy số đó nhân vối 8 thì được 56 . Số Hà nghĩ là: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993900" y="3778250"/>
            <a:ext cx="1336675" cy="1301750"/>
            <a:chOff x="644872" y="3148805"/>
            <a:chExt cx="1336329" cy="1302282"/>
          </a:xfrm>
        </p:grpSpPr>
        <p:pic>
          <p:nvPicPr>
            <p:cNvPr id="42001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644872" y="3148805"/>
              <a:ext cx="1336329" cy="130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2" name="TextBox 34"/>
            <p:cNvSpPr txBox="1">
              <a:spLocks noChangeArrowheads="1"/>
            </p:cNvSpPr>
            <p:nvPr/>
          </p:nvSpPr>
          <p:spPr bwMode="auto">
            <a:xfrm>
              <a:off x="858492" y="3653759"/>
              <a:ext cx="780781" cy="50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4199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98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263 -0.14722 C -0.03935 -0.18025 -0.04953 -0.19815 -0.06041 -0.19815 C -0.07222 -0.19815 -0.08217 -0.18025 -0.08865 -0.14722 L -0.12106 -1.3580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1681750" y="2043200"/>
            <a:ext cx="57423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/>
          <p:nvPr/>
        </p:nvSpPr>
        <p:spPr>
          <a:xfrm>
            <a:off x="3229300" y="3711500"/>
            <a:ext cx="5132700" cy="1483150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Khám phá</a:t>
            </a:r>
            <a:endParaRPr dirty="0"/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 idx="2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5246">
            <a:off x="7918641" y="3218951"/>
            <a:ext cx="1020500" cy="11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 rotWithShape="1">
          <a:blip r:embed="rId4">
            <a:alphaModFix/>
          </a:blip>
          <a:srcRect l="22529" t="14933" r="19747" b="8560"/>
          <a:stretch/>
        </p:blipFill>
        <p:spPr>
          <a:xfrm rot="1059781">
            <a:off x="6983664" y="2073921"/>
            <a:ext cx="667698" cy="102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72157">
            <a:off x="1077022" y="1870133"/>
            <a:ext cx="1584606" cy="45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-123825" y="-314325"/>
            <a:ext cx="2112925" cy="1850050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271" name="Google Shape;271;p40"/>
          <p:cNvPicPr preferRelativeResize="0"/>
          <p:nvPr/>
        </p:nvPicPr>
        <p:blipFill rotWithShape="1">
          <a:blip r:embed="rId6">
            <a:alphaModFix/>
          </a:blip>
          <a:srcRect l="18467" t="3744" r="17765"/>
          <a:stretch/>
        </p:blipFill>
        <p:spPr>
          <a:xfrm rot="417166">
            <a:off x="849779" y="320506"/>
            <a:ext cx="677864" cy="117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12222" y="138725"/>
            <a:ext cx="742500" cy="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</p:bldLst>
  </p:timing>
</p:sld>
</file>

<file path=ppt/theme/theme1.xml><?xml version="1.0" encoding="utf-8"?>
<a:theme xmlns:a="http://schemas.openxmlformats.org/drawingml/2006/main" name="Fairy Academia Aesthetics School Center by Slidesgo">
  <a:themeElements>
    <a:clrScheme name="Simple Light">
      <a:dk1>
        <a:srgbClr val="CB6952"/>
      </a:dk1>
      <a:lt1>
        <a:srgbClr val="E3C6B8"/>
      </a:lt1>
      <a:dk2>
        <a:srgbClr val="7B6D65"/>
      </a:dk2>
      <a:lt2>
        <a:srgbClr val="8BA394"/>
      </a:lt2>
      <a:accent1>
        <a:srgbClr val="977795"/>
      </a:accent1>
      <a:accent2>
        <a:srgbClr val="78909C"/>
      </a:accent2>
      <a:accent3>
        <a:srgbClr val="A3C6D7"/>
      </a:accent3>
      <a:accent4>
        <a:srgbClr val="A6D1B7"/>
      </a:accent4>
      <a:accent5>
        <a:srgbClr val="EAC573"/>
      </a:accent5>
      <a:accent6>
        <a:srgbClr val="EDA29E"/>
      </a:accent6>
      <a:hlink>
        <a:srgbClr val="7B6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902</Words>
  <Application>Microsoft Office PowerPoint</Application>
  <PresentationFormat>On-screen Show (16:9)</PresentationFormat>
  <Paragraphs>196</Paragraphs>
  <Slides>18</Slides>
  <Notes>11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Seaweed Script</vt:lpstr>
      <vt:lpstr>Caveat</vt:lpstr>
      <vt:lpstr>Zeyada</vt:lpstr>
      <vt:lpstr>Arial</vt:lpstr>
      <vt:lpstr>Assistant</vt:lpstr>
      <vt:lpstr>Assistant Medium</vt:lpstr>
      <vt:lpstr>Times New Roman</vt:lpstr>
      <vt:lpstr>Cambria</vt:lpstr>
      <vt:lpstr>Bebas Neue</vt:lpstr>
      <vt:lpstr>Calibri</vt:lpstr>
      <vt:lpstr>Fairy Academia Aesthetics School Center by Slidesgo</vt:lpstr>
      <vt:lpstr>Equation</vt:lpstr>
      <vt:lpstr>Chia số có hai chữ số với số có một chữ số </vt:lpstr>
      <vt:lpstr>01.</vt:lpstr>
      <vt:lpstr>01.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Đặt tính rồi tính</vt:lpstr>
      <vt:lpstr>Đặt tính rồi tính</vt:lpstr>
      <vt:lpstr>Mục tiêu bài học</vt:lpstr>
      <vt:lpstr>PowerPoint Presentation</vt:lpstr>
      <vt:lpstr>03.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số có hai chữ số cho số có một chữ số  (trang 70)</dc:title>
  <dc:creator>ASUS</dc:creator>
  <cp:lastModifiedBy>binh nguyen</cp:lastModifiedBy>
  <cp:revision>22</cp:revision>
  <dcterms:modified xsi:type="dcterms:W3CDTF">2021-12-08T14:13:21Z</dcterms:modified>
</cp:coreProperties>
</file>