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7" r:id="rId2"/>
    <p:sldId id="257" r:id="rId3"/>
    <p:sldId id="258" r:id="rId4"/>
    <p:sldId id="280" r:id="rId5"/>
    <p:sldId id="259" r:id="rId6"/>
    <p:sldId id="281" r:id="rId7"/>
    <p:sldId id="260" r:id="rId8"/>
    <p:sldId id="261" r:id="rId9"/>
    <p:sldId id="279" r:id="rId10"/>
  </p:sldIdLst>
  <p:sldSz cx="12192000" cy="6858000"/>
  <p:notesSz cx="6858000" cy="9144000"/>
  <p:embeddedFontLst>
    <p:embeddedFont>
      <p:font typeface="等线" panose="02010600030101010101" pitchFamily="2" charset="-122"/>
      <p:regular r:id="rId11"/>
    </p:embeddedFont>
    <p:embeddedFont>
      <p:font typeface="思源黑体 CN Bold" panose="020B0604020202020204" charset="-128"/>
      <p:bold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4C2E"/>
    <a:srgbClr val="F4AB3F"/>
    <a:srgbClr val="CACE91"/>
    <a:srgbClr val="89CE00"/>
    <a:srgbClr val="CCCE00"/>
    <a:srgbClr val="FF9200"/>
    <a:srgbClr val="CCCB97"/>
    <a:srgbClr val="009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2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0315CD-9C48-4BB7-BE46-D03C6846C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441634" cy="53688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65EA33E-8F6C-4B69-8482-E93E1185E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" y="3131542"/>
            <a:ext cx="2443968" cy="28128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341BAA-8E2A-4AE5-A897-DEB1EA53CB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7140" y="4906429"/>
            <a:ext cx="1082193" cy="1919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6AD1579-FF74-4F40-B6A7-F071AFBCBB64}"/>
              </a:ext>
            </a:extLst>
          </p:cNvPr>
          <p:cNvGrpSpPr/>
          <p:nvPr/>
        </p:nvGrpSpPr>
        <p:grpSpPr>
          <a:xfrm>
            <a:off x="6699258" y="4589276"/>
            <a:ext cx="2806820" cy="1941641"/>
            <a:chOff x="6699258" y="4589276"/>
            <a:chExt cx="2806820" cy="19416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A1BF5F1-DC51-4343-ACF2-A0236E70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444" y="4589276"/>
              <a:ext cx="2516634" cy="189370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08B685C-F6E0-4240-83EC-8430B73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8" y="6205764"/>
              <a:ext cx="1428036" cy="325153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21B37BA7-F555-41A2-A98C-A9750CAFF5F1}"/>
              </a:ext>
            </a:extLst>
          </p:cNvPr>
          <p:cNvGrpSpPr/>
          <p:nvPr/>
        </p:nvGrpSpPr>
        <p:grpSpPr>
          <a:xfrm>
            <a:off x="1026888" y="4731603"/>
            <a:ext cx="3564824" cy="1856463"/>
            <a:chOff x="1026887" y="4085770"/>
            <a:chExt cx="4824574" cy="250229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A4930F2-1A74-4B24-A8B7-0FF103E3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87" y="5731759"/>
              <a:ext cx="4824574" cy="85630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126656B-F5A9-4720-9FBF-416F65AE9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75" y="4085770"/>
              <a:ext cx="4601669" cy="2380351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CC4685-59D3-4387-AFA3-56C1E8C9C8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55" y="1552285"/>
            <a:ext cx="1060945" cy="1627033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8640602" y="3147635"/>
            <a:ext cx="3290679" cy="3725185"/>
            <a:chOff x="8640602" y="3147635"/>
            <a:chExt cx="3290679" cy="37251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9D977887-769F-48CD-BE7F-214F5A03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82604" y="-1616947"/>
            <a:ext cx="609600" cy="609600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C5DE4FD1-8A12-4F85-B64F-E5262AF55B54}"/>
              </a:ext>
            </a:extLst>
          </p:cNvPr>
          <p:cNvSpPr txBox="1"/>
          <p:nvPr/>
        </p:nvSpPr>
        <p:spPr>
          <a:xfrm>
            <a:off x="2809300" y="616468"/>
            <a:ext cx="81016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5888">
              <a:spcBef>
                <a:spcPct val="50000"/>
              </a:spcBef>
              <a:defRPr/>
            </a:pP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effectLst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SỐ CÓ BA CHỮ SỐ CHO SỐ CÓ MỘT CHỮ SỐ ( TIẾP)</a:t>
            </a:r>
          </a:p>
        </p:txBody>
      </p:sp>
    </p:spTree>
    <p:extLst>
      <p:ext uri="{BB962C8B-B14F-4D97-AF65-F5344CB8AC3E}">
        <p14:creationId xmlns:p14="http://schemas.microsoft.com/office/powerpoint/2010/main" val="3530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FF4DBC-490D-45F8-AFC7-215497232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4" y="3291839"/>
            <a:ext cx="2248441" cy="3448139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0B77868B-C869-4F45-BBA5-B76AF7D6FD78}"/>
              </a:ext>
            </a:extLst>
          </p:cNvPr>
          <p:cNvGrpSpPr/>
          <p:nvPr/>
        </p:nvGrpSpPr>
        <p:grpSpPr>
          <a:xfrm flipH="1">
            <a:off x="1304694" y="415816"/>
            <a:ext cx="4350066" cy="1281247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id="{E1FE5DDF-1767-405E-93B3-7E86FCCB0658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id="{35DB8B5F-2F32-4FB5-BAE0-5BA1D2226CF8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2310207" y="609368"/>
            <a:ext cx="3036544" cy="8261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5978DD-9ADD-41DD-B5A1-4A1AF13304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1882" y="4572836"/>
            <a:ext cx="1886876" cy="199663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E498859-28AF-4659-AE91-105BFC805B55}"/>
              </a:ext>
            </a:extLst>
          </p:cNvPr>
          <p:cNvGrpSpPr/>
          <p:nvPr/>
        </p:nvGrpSpPr>
        <p:grpSpPr>
          <a:xfrm>
            <a:off x="9212861" y="337039"/>
            <a:ext cx="1401002" cy="826188"/>
            <a:chOff x="9391779" y="193843"/>
            <a:chExt cx="1401002" cy="82618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317E4A9-BF3D-4256-8B91-3DF017BD99DD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69A7D29A-F9A0-4FA6-B19B-2AA6FF61B269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D85BD5F2-1085-465C-A012-CFD24E353244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198BD9D-F78D-486A-9A5B-E3AE919D9F27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en-US" altLang="zh-CN" sz="4000" dirty="0">
                  <a:solidFill>
                    <a:srgbClr val="F4AB3F"/>
                  </a:solidFill>
                </a:rPr>
                <a:t>…</a:t>
              </a: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ECAAD83-6078-4E0E-9A5C-080F3F085B4F}"/>
              </a:ext>
            </a:extLst>
          </p:cNvPr>
          <p:cNvSpPr txBox="1"/>
          <p:nvPr/>
        </p:nvSpPr>
        <p:spPr>
          <a:xfrm>
            <a:off x="2633576" y="1964940"/>
            <a:ext cx="83456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4599811" y="0"/>
            <a:ext cx="6949764" cy="5205046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05" y="4031646"/>
            <a:ext cx="2093964" cy="2076088"/>
          </a:xfrm>
          <a:prstGeom prst="rect">
            <a:avLst/>
          </a:prstGeom>
        </p:spPr>
      </p:pic>
      <p:sp>
        <p:nvSpPr>
          <p:cNvPr id="31" name="Text Box 83">
            <a:extLst>
              <a:ext uri="{FF2B5EF4-FFF2-40B4-BE49-F238E27FC236}">
                <a16:creationId xmlns:a16="http://schemas.microsoft.com/office/drawing/2014/main" id="{1B5C3E0E-9848-4903-B541-D249FD794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513" y="1362091"/>
            <a:ext cx="3886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56 chia 8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7,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7.</a:t>
            </a:r>
          </a:p>
        </p:txBody>
      </p:sp>
      <p:sp>
        <p:nvSpPr>
          <p:cNvPr id="34" name="Text Box 84">
            <a:extLst>
              <a:ext uri="{FF2B5EF4-FFF2-40B4-BE49-F238E27FC236}">
                <a16:creationId xmlns:a16="http://schemas.microsoft.com/office/drawing/2014/main" id="{B6C7B4FE-BCCA-458A-A5B9-0BA6B9E45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300" y="1974866"/>
            <a:ext cx="563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8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56; 56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56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0. </a:t>
            </a:r>
          </a:p>
        </p:txBody>
      </p:sp>
      <p:sp>
        <p:nvSpPr>
          <p:cNvPr id="35" name="Text Box 86">
            <a:extLst>
              <a:ext uri="{FF2B5EF4-FFF2-40B4-BE49-F238E27FC236}">
                <a16:creationId xmlns:a16="http://schemas.microsoft.com/office/drawing/2014/main" id="{9B182897-9E9F-45AC-B769-A22E96F2A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513" y="2625741"/>
            <a:ext cx="457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0; 0 chia 8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0,viết 0.</a:t>
            </a:r>
          </a:p>
        </p:txBody>
      </p:sp>
      <p:sp>
        <p:nvSpPr>
          <p:cNvPr id="36" name="Text Box 88">
            <a:extLst>
              <a:ext uri="{FF2B5EF4-FFF2-40B4-BE49-F238E27FC236}">
                <a16:creationId xmlns:a16="http://schemas.microsoft.com/office/drawing/2014/main" id="{595984F4-607C-4C68-AF8D-42CD252E8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513" y="3389328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 nhân 8 bằng 0; 0 trừ 0 bằng 0.</a:t>
            </a:r>
          </a:p>
        </p:txBody>
      </p:sp>
      <p:pic>
        <p:nvPicPr>
          <p:cNvPr id="37" name="图片 28">
            <a:extLst>
              <a:ext uri="{FF2B5EF4-FFF2-40B4-BE49-F238E27FC236}">
                <a16:creationId xmlns:a16="http://schemas.microsoft.com/office/drawing/2014/main" id="{25A325C7-4AF2-48E2-97DF-F166424C8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7672"/>
            <a:ext cx="12192000" cy="2188464"/>
          </a:xfrm>
          <a:prstGeom prst="rect">
            <a:avLst/>
          </a:prstGeom>
        </p:spPr>
      </p:pic>
      <p:sp>
        <p:nvSpPr>
          <p:cNvPr id="38" name="Text Box 70">
            <a:extLst>
              <a:ext uri="{FF2B5EF4-FFF2-40B4-BE49-F238E27FC236}">
                <a16:creationId xmlns:a16="http://schemas.microsoft.com/office/drawing/2014/main" id="{ABE1670E-BC41-4274-9022-0BABBCFC5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450975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a) 560 :  8 = ?</a:t>
            </a:r>
          </a:p>
        </p:txBody>
      </p:sp>
      <p:grpSp>
        <p:nvGrpSpPr>
          <p:cNvPr id="39" name="Group 105">
            <a:extLst>
              <a:ext uri="{FF2B5EF4-FFF2-40B4-BE49-F238E27FC236}">
                <a16:creationId xmlns:a16="http://schemas.microsoft.com/office/drawing/2014/main" id="{4A734E91-1755-4BBD-906C-9125BA044FD2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995488"/>
            <a:ext cx="2290763" cy="1219200"/>
            <a:chOff x="432" y="1872"/>
            <a:chExt cx="1488" cy="768"/>
          </a:xfrm>
        </p:grpSpPr>
        <p:sp>
          <p:nvSpPr>
            <p:cNvPr id="40" name="Text Box 71">
              <a:extLst>
                <a:ext uri="{FF2B5EF4-FFF2-40B4-BE49-F238E27FC236}">
                  <a16:creationId xmlns:a16="http://schemas.microsoft.com/office/drawing/2014/main" id="{360149CF-F7FF-466D-A29D-2683BED36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917"/>
              <a:ext cx="14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560     8</a:t>
              </a:r>
            </a:p>
          </p:txBody>
        </p:sp>
        <p:grpSp>
          <p:nvGrpSpPr>
            <p:cNvPr id="41" name="Group 75">
              <a:extLst>
                <a:ext uri="{FF2B5EF4-FFF2-40B4-BE49-F238E27FC236}">
                  <a16:creationId xmlns:a16="http://schemas.microsoft.com/office/drawing/2014/main" id="{A052433D-52CA-4D66-A211-89FCAE583C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872"/>
              <a:ext cx="672" cy="768"/>
              <a:chOff x="1104" y="1920"/>
              <a:chExt cx="816" cy="768"/>
            </a:xfrm>
          </p:grpSpPr>
          <p:sp>
            <p:nvSpPr>
              <p:cNvPr id="42" name="Line 72">
                <a:extLst>
                  <a:ext uri="{FF2B5EF4-FFF2-40B4-BE49-F238E27FC236}">
                    <a16:creationId xmlns:a16="http://schemas.microsoft.com/office/drawing/2014/main" id="{3B47B825-9034-49F8-8876-BF191001C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73">
                <a:extLst>
                  <a:ext uri="{FF2B5EF4-FFF2-40B4-BE49-F238E27FC236}">
                    <a16:creationId xmlns:a16="http://schemas.microsoft.com/office/drawing/2014/main" id="{96C4E698-D0FB-4949-98DB-F181400F3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" name="Text Box 76">
            <a:extLst>
              <a:ext uri="{FF2B5EF4-FFF2-40B4-BE49-F238E27FC236}">
                <a16:creationId xmlns:a16="http://schemas.microsoft.com/office/drawing/2014/main" id="{5C5CF9C2-EB2F-470A-B25D-355E0EEA0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25019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5" name="Text Box 77">
            <a:extLst>
              <a:ext uri="{FF2B5EF4-FFF2-40B4-BE49-F238E27FC236}">
                <a16:creationId xmlns:a16="http://schemas.microsoft.com/office/drawing/2014/main" id="{9B8D597C-6A59-4727-9C85-75FF57E8B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0" y="2443163"/>
            <a:ext cx="6556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56</a:t>
            </a:r>
          </a:p>
        </p:txBody>
      </p:sp>
      <p:sp>
        <p:nvSpPr>
          <p:cNvPr id="46" name="Text Box 80">
            <a:extLst>
              <a:ext uri="{FF2B5EF4-FFF2-40B4-BE49-F238E27FC236}">
                <a16:creationId xmlns:a16="http://schemas.microsoft.com/office/drawing/2014/main" id="{7900EC2E-2572-4162-A37B-D0248B617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2894013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7" name="Text Box 81">
            <a:extLst>
              <a:ext uri="{FF2B5EF4-FFF2-40B4-BE49-F238E27FC236}">
                <a16:creationId xmlns:a16="http://schemas.microsoft.com/office/drawing/2014/main" id="{7F88647E-21FF-4285-B2DC-9EDB97C1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2894013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8" name="Text Box 89">
            <a:extLst>
              <a:ext uri="{FF2B5EF4-FFF2-40B4-BE49-F238E27FC236}">
                <a16:creationId xmlns:a16="http://schemas.microsoft.com/office/drawing/2014/main" id="{9B570079-04CB-4BB9-915C-DCFAEB9A9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2500313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9" name="Text Box 90">
            <a:extLst>
              <a:ext uri="{FF2B5EF4-FFF2-40B4-BE49-F238E27FC236}">
                <a16:creationId xmlns:a16="http://schemas.microsoft.com/office/drawing/2014/main" id="{D21F2A49-9B87-4E6B-8063-3FD1B8B5A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3319463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0" name="Text Box 104">
            <a:extLst>
              <a:ext uri="{FF2B5EF4-FFF2-40B4-BE49-F238E27FC236}">
                <a16:creationId xmlns:a16="http://schemas.microsoft.com/office/drawing/2014/main" id="{BA218DBB-D936-4B2A-9417-5F2085E58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48006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560 : 8 = 70</a:t>
            </a:r>
          </a:p>
        </p:txBody>
      </p:sp>
      <p:sp>
        <p:nvSpPr>
          <p:cNvPr id="51" name="Line 106">
            <a:extLst>
              <a:ext uri="{FF2B5EF4-FFF2-40B4-BE49-F238E27FC236}">
                <a16:creationId xmlns:a16="http://schemas.microsoft.com/office/drawing/2014/main" id="{1BA96A6A-D38F-4F42-8061-CC26563E56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9475" y="2897188"/>
            <a:ext cx="527050" cy="7937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107">
            <a:extLst>
              <a:ext uri="{FF2B5EF4-FFF2-40B4-BE49-F238E27FC236}">
                <a16:creationId xmlns:a16="http://schemas.microsoft.com/office/drawing/2014/main" id="{3193EE81-6B90-4C1F-B8DA-A07B6A45F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963" y="3906838"/>
            <a:ext cx="404812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Text Box 108">
            <a:extLst>
              <a:ext uri="{FF2B5EF4-FFF2-40B4-BE49-F238E27FC236}">
                <a16:creationId xmlns:a16="http://schemas.microsoft.com/office/drawing/2014/main" id="{16AC8DC3-F767-4D08-9F5D-5AEB7D99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963" y="3906838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/>
      <p:bldP spid="36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>
            <a:extLst>
              <a:ext uri="{FF2B5EF4-FFF2-40B4-BE49-F238E27FC236}">
                <a16:creationId xmlns:a16="http://schemas.microsoft.com/office/drawing/2014/main" id="{E7254A2F-BBE3-44A9-B9F5-D2440DB48DB3}"/>
              </a:ext>
            </a:extLst>
          </p:cNvPr>
          <p:cNvGrpSpPr/>
          <p:nvPr/>
        </p:nvGrpSpPr>
        <p:grpSpPr>
          <a:xfrm>
            <a:off x="4599811" y="0"/>
            <a:ext cx="6949764" cy="5205046"/>
            <a:chOff x="564316" y="378816"/>
            <a:chExt cx="5393413" cy="3914606"/>
          </a:xfrm>
        </p:grpSpPr>
        <p:grpSp>
          <p:nvGrpSpPr>
            <p:cNvPr id="3" name="组合 21">
              <a:extLst>
                <a:ext uri="{FF2B5EF4-FFF2-40B4-BE49-F238E27FC236}">
                  <a16:creationId xmlns:a16="http://schemas.microsoft.com/office/drawing/2014/main" id="{552F391E-1D9F-4483-B32E-213FCDD17D68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4" name="任意多边形: 形状 9">
                <a:extLst>
                  <a:ext uri="{FF2B5EF4-FFF2-40B4-BE49-F238E27FC236}">
                    <a16:creationId xmlns:a16="http://schemas.microsoft.com/office/drawing/2014/main" id="{164E05E7-0ADC-49C3-BE9B-E31E5B55CF36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任意多边形: 形状 10">
                <a:extLst>
                  <a:ext uri="{FF2B5EF4-FFF2-40B4-BE49-F238E27FC236}">
                    <a16:creationId xmlns:a16="http://schemas.microsoft.com/office/drawing/2014/main" id="{35154C4A-AEF6-43A0-B0C0-6A5D1908E1FA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20">
              <a:extLst>
                <a:ext uri="{FF2B5EF4-FFF2-40B4-BE49-F238E27FC236}">
                  <a16:creationId xmlns:a16="http://schemas.microsoft.com/office/drawing/2014/main" id="{349EB1C0-4E0A-41D4-9485-75E6CD4E9041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6" name="任意多边形: 形状 11">
                <a:extLst>
                  <a:ext uri="{FF2B5EF4-FFF2-40B4-BE49-F238E27FC236}">
                    <a16:creationId xmlns:a16="http://schemas.microsoft.com/office/drawing/2014/main" id="{619F5D53-4F17-44D4-A8C1-2B8EC68A3727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: 形状 12">
                <a:extLst>
                  <a:ext uri="{FF2B5EF4-FFF2-40B4-BE49-F238E27FC236}">
                    <a16:creationId xmlns:a16="http://schemas.microsoft.com/office/drawing/2014/main" id="{A3D81062-5130-44B4-97D0-3EE58A14DF14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8" name="任意多边形: 形状 13">
                <a:extLst>
                  <a:ext uri="{FF2B5EF4-FFF2-40B4-BE49-F238E27FC236}">
                    <a16:creationId xmlns:a16="http://schemas.microsoft.com/office/drawing/2014/main" id="{5FE974E7-4D85-4F91-AAB4-237793FADE5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: 形状 14">
                <a:extLst>
                  <a:ext uri="{FF2B5EF4-FFF2-40B4-BE49-F238E27FC236}">
                    <a16:creationId xmlns:a16="http://schemas.microsoft.com/office/drawing/2014/main" id="{0F52E482-9BF3-4751-A8AD-24342A5C390D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: 形状 15">
                <a:extLst>
                  <a:ext uri="{FF2B5EF4-FFF2-40B4-BE49-F238E27FC236}">
                    <a16:creationId xmlns:a16="http://schemas.microsoft.com/office/drawing/2014/main" id="{1397EC5B-DFDC-4324-B618-07485F12C2F8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7">
                <a:extLst>
                  <a:ext uri="{FF2B5EF4-FFF2-40B4-BE49-F238E27FC236}">
                    <a16:creationId xmlns:a16="http://schemas.microsoft.com/office/drawing/2014/main" id="{358805D1-C2BE-486A-8C3C-819B0913FDA0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2" name="任意多边形: 形状 18">
                <a:extLst>
                  <a:ext uri="{FF2B5EF4-FFF2-40B4-BE49-F238E27FC236}">
                    <a16:creationId xmlns:a16="http://schemas.microsoft.com/office/drawing/2014/main" id="{DC3081BC-6802-4FB9-8CBB-68034EA15EF3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9">
                <a:extLst>
                  <a:ext uri="{FF2B5EF4-FFF2-40B4-BE49-F238E27FC236}">
                    <a16:creationId xmlns:a16="http://schemas.microsoft.com/office/drawing/2014/main" id="{ED9FEB2C-78EB-4ADF-A41E-6101A29C0FDD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任意多边形: 形状 22">
              <a:extLst>
                <a:ext uri="{FF2B5EF4-FFF2-40B4-BE49-F238E27FC236}">
                  <a16:creationId xmlns:a16="http://schemas.microsoft.com/office/drawing/2014/main" id="{DDEB46C8-3FD7-4689-B151-4CB45CF29C44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24">
            <a:extLst>
              <a:ext uri="{FF2B5EF4-FFF2-40B4-BE49-F238E27FC236}">
                <a16:creationId xmlns:a16="http://schemas.microsoft.com/office/drawing/2014/main" id="{41F6F8C6-6B10-40F1-87F9-AE8DD91AB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27">
            <a:extLst>
              <a:ext uri="{FF2B5EF4-FFF2-40B4-BE49-F238E27FC236}">
                <a16:creationId xmlns:a16="http://schemas.microsoft.com/office/drawing/2014/main" id="{877964EC-1F36-4057-828F-E23B9FFFC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4B0E3976-77B1-4CED-96AE-DAD1970DD5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05" y="4031646"/>
            <a:ext cx="2093964" cy="2076088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A75D9E0B-5166-47E6-B1B1-4B533559F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7672"/>
            <a:ext cx="12192000" cy="2188464"/>
          </a:xfrm>
          <a:prstGeom prst="rect">
            <a:avLst/>
          </a:prstGeom>
        </p:spPr>
      </p:pic>
      <p:sp>
        <p:nvSpPr>
          <p:cNvPr id="20" name="Text Box 70">
            <a:extLst>
              <a:ext uri="{FF2B5EF4-FFF2-40B4-BE49-F238E27FC236}">
                <a16:creationId xmlns:a16="http://schemas.microsoft.com/office/drawing/2014/main" id="{6F1A698F-4833-4A9C-A180-65C5D8F0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450975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b) 632 :  7 = ?</a:t>
            </a:r>
          </a:p>
        </p:txBody>
      </p:sp>
      <p:grpSp>
        <p:nvGrpSpPr>
          <p:cNvPr id="21" name="Group 105">
            <a:extLst>
              <a:ext uri="{FF2B5EF4-FFF2-40B4-BE49-F238E27FC236}">
                <a16:creationId xmlns:a16="http://schemas.microsoft.com/office/drawing/2014/main" id="{BF6947D2-30C4-4319-A08A-0F498026A8ED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995488"/>
            <a:ext cx="2290763" cy="1219200"/>
            <a:chOff x="432" y="1872"/>
            <a:chExt cx="1488" cy="768"/>
          </a:xfrm>
        </p:grpSpPr>
        <p:sp>
          <p:nvSpPr>
            <p:cNvPr id="22" name="Text Box 71">
              <a:extLst>
                <a:ext uri="{FF2B5EF4-FFF2-40B4-BE49-F238E27FC236}">
                  <a16:creationId xmlns:a16="http://schemas.microsoft.com/office/drawing/2014/main" id="{4C05C503-BA41-4A62-BA45-34A0DAC33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917"/>
              <a:ext cx="14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632   7</a:t>
              </a:r>
            </a:p>
          </p:txBody>
        </p:sp>
        <p:grpSp>
          <p:nvGrpSpPr>
            <p:cNvPr id="23" name="Group 75">
              <a:extLst>
                <a:ext uri="{FF2B5EF4-FFF2-40B4-BE49-F238E27FC236}">
                  <a16:creationId xmlns:a16="http://schemas.microsoft.com/office/drawing/2014/main" id="{5E9DE020-65A7-4115-95AA-278A301415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872"/>
              <a:ext cx="672" cy="768"/>
              <a:chOff x="1104" y="1920"/>
              <a:chExt cx="816" cy="768"/>
            </a:xfrm>
          </p:grpSpPr>
          <p:sp>
            <p:nvSpPr>
              <p:cNvPr id="24" name="Line 72">
                <a:extLst>
                  <a:ext uri="{FF2B5EF4-FFF2-40B4-BE49-F238E27FC236}">
                    <a16:creationId xmlns:a16="http://schemas.microsoft.com/office/drawing/2014/main" id="{826500EA-EDD5-46F4-88E7-E0AB03A96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73">
                <a:extLst>
                  <a:ext uri="{FF2B5EF4-FFF2-40B4-BE49-F238E27FC236}">
                    <a16:creationId xmlns:a16="http://schemas.microsoft.com/office/drawing/2014/main" id="{73D864E9-089D-4D72-87AE-97334BE0D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Text Box 76">
            <a:extLst>
              <a:ext uri="{FF2B5EF4-FFF2-40B4-BE49-F238E27FC236}">
                <a16:creationId xmlns:a16="http://schemas.microsoft.com/office/drawing/2014/main" id="{6174A406-26F4-47C4-842B-7E0B41ECC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25019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7" name="Text Box 77">
            <a:extLst>
              <a:ext uri="{FF2B5EF4-FFF2-40B4-BE49-F238E27FC236}">
                <a16:creationId xmlns:a16="http://schemas.microsoft.com/office/drawing/2014/main" id="{5EB570EE-485B-4A15-A747-BEB4418BF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0" y="2443163"/>
            <a:ext cx="6556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63</a:t>
            </a:r>
          </a:p>
        </p:txBody>
      </p:sp>
      <p:sp>
        <p:nvSpPr>
          <p:cNvPr id="28" name="Text Box 80">
            <a:extLst>
              <a:ext uri="{FF2B5EF4-FFF2-40B4-BE49-F238E27FC236}">
                <a16:creationId xmlns:a16="http://schemas.microsoft.com/office/drawing/2014/main" id="{43E80648-C149-478F-A438-91E020822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2894013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81">
            <a:extLst>
              <a:ext uri="{FF2B5EF4-FFF2-40B4-BE49-F238E27FC236}">
                <a16:creationId xmlns:a16="http://schemas.microsoft.com/office/drawing/2014/main" id="{807848E0-1E41-487B-A0B9-06D2BC105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2894013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0" name="Text Box 89">
            <a:extLst>
              <a:ext uri="{FF2B5EF4-FFF2-40B4-BE49-F238E27FC236}">
                <a16:creationId xmlns:a16="http://schemas.microsoft.com/office/drawing/2014/main" id="{9954C9C4-E085-4F23-9EF2-B7BC6210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2500313"/>
            <a:ext cx="3182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90">
            <a:extLst>
              <a:ext uri="{FF2B5EF4-FFF2-40B4-BE49-F238E27FC236}">
                <a16:creationId xmlns:a16="http://schemas.microsoft.com/office/drawing/2014/main" id="{B52162CF-3697-41A0-BEEF-1FF435F0A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3319463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2" name="Line 106">
            <a:extLst>
              <a:ext uri="{FF2B5EF4-FFF2-40B4-BE49-F238E27FC236}">
                <a16:creationId xmlns:a16="http://schemas.microsoft.com/office/drawing/2014/main" id="{DF4A284B-0869-43F7-8053-AD1D96D60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9475" y="2897188"/>
            <a:ext cx="527050" cy="7937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07">
            <a:extLst>
              <a:ext uri="{FF2B5EF4-FFF2-40B4-BE49-F238E27FC236}">
                <a16:creationId xmlns:a16="http://schemas.microsoft.com/office/drawing/2014/main" id="{33551DDF-0831-408B-BBE7-ED43A1C0E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963" y="3906838"/>
            <a:ext cx="404812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08">
            <a:extLst>
              <a:ext uri="{FF2B5EF4-FFF2-40B4-BE49-F238E27FC236}">
                <a16:creationId xmlns:a16="http://schemas.microsoft.com/office/drawing/2014/main" id="{8150700D-F4A7-4C02-A6B5-125D7DB18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963" y="3906838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5" name="Text Box 83">
            <a:extLst>
              <a:ext uri="{FF2B5EF4-FFF2-40B4-BE49-F238E27FC236}">
                <a16:creationId xmlns:a16="http://schemas.microsoft.com/office/drawing/2014/main" id="{3450C1BB-BDEF-458E-8271-BAB89688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206" y="1400451"/>
            <a:ext cx="3886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63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chia 7 được 9, viết 9.</a:t>
            </a:r>
          </a:p>
        </p:txBody>
      </p:sp>
      <p:sp>
        <p:nvSpPr>
          <p:cNvPr id="36" name="Text Box 84">
            <a:extLst>
              <a:ext uri="{FF2B5EF4-FFF2-40B4-BE49-F238E27FC236}">
                <a16:creationId xmlns:a16="http://schemas.microsoft.com/office/drawing/2014/main" id="{D4A80DAC-952B-4268-8286-464243855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93" y="2013226"/>
            <a:ext cx="563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63; 63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63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0. </a:t>
            </a:r>
          </a:p>
        </p:txBody>
      </p:sp>
      <p:sp>
        <p:nvSpPr>
          <p:cNvPr id="37" name="Text Box 86">
            <a:extLst>
              <a:ext uri="{FF2B5EF4-FFF2-40B4-BE49-F238E27FC236}">
                <a16:creationId xmlns:a16="http://schemas.microsoft.com/office/drawing/2014/main" id="{39A4DB17-25B2-4CF9-A233-2C4AA0669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206" y="2664101"/>
            <a:ext cx="457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Hạ 2;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chia 7 được 0,viết 0.</a:t>
            </a:r>
          </a:p>
        </p:txBody>
      </p:sp>
      <p:sp>
        <p:nvSpPr>
          <p:cNvPr id="38" name="Text Box 88">
            <a:extLst>
              <a:ext uri="{FF2B5EF4-FFF2-40B4-BE49-F238E27FC236}">
                <a16:creationId xmlns:a16="http://schemas.microsoft.com/office/drawing/2014/main" id="{571A8F2A-A330-4649-8B69-5D53CFDC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206" y="3427688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 nhân 7 bằng 0; 2 trừ 0 bằng 2.</a:t>
            </a:r>
          </a:p>
        </p:txBody>
      </p:sp>
      <p:sp>
        <p:nvSpPr>
          <p:cNvPr id="39" name="Text Box 104">
            <a:extLst>
              <a:ext uri="{FF2B5EF4-FFF2-40B4-BE49-F238E27FC236}">
                <a16:creationId xmlns:a16="http://schemas.microsoft.com/office/drawing/2014/main" id="{DD60A10A-2DDA-49F5-8ECC-8659AD61E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4800600"/>
            <a:ext cx="3521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632 : 7 = 90 (d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9157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8B85F465-905C-4CAE-8954-B726D778E8C4}"/>
              </a:ext>
            </a:extLst>
          </p:cNvPr>
          <p:cNvGrpSpPr/>
          <p:nvPr/>
        </p:nvGrpSpPr>
        <p:grpSpPr>
          <a:xfrm rot="6026337">
            <a:off x="2009819" y="-226765"/>
            <a:ext cx="1582878" cy="2385458"/>
            <a:chOff x="2206754" y="916448"/>
            <a:chExt cx="4695813" cy="3901755"/>
          </a:xfrm>
        </p:grpSpPr>
        <p:sp>
          <p:nvSpPr>
            <p:cNvPr id="15" name="对话气泡: 椭圆形 13">
              <a:extLst>
                <a:ext uri="{FF2B5EF4-FFF2-40B4-BE49-F238E27FC236}">
                  <a16:creationId xmlns:a16="http://schemas.microsoft.com/office/drawing/2014/main" id="{3CCF6389-C1F9-48BA-A242-C4AEDD11BB70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对话气泡: 椭圆形 13">
              <a:extLst>
                <a:ext uri="{FF2B5EF4-FFF2-40B4-BE49-F238E27FC236}">
                  <a16:creationId xmlns:a16="http://schemas.microsoft.com/office/drawing/2014/main" id="{BA788436-A4FC-4E99-B683-66BA861D3023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0F85C302-BF38-4C72-9729-CDB2AE079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D6BA08-BF3F-4F75-97ED-B55CDD35B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264" y="3429000"/>
            <a:ext cx="1596026" cy="28165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00E8F8-7FC9-4DC5-9131-813D28F2DA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FD30EA-E47C-44CA-BFF1-0BD4B510B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17985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353FC08-CB7A-48AC-82A0-787A0A97B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0" y="4656740"/>
            <a:ext cx="12192000" cy="2188464"/>
          </a:xfrm>
          <a:prstGeom prst="rect">
            <a:avLst/>
          </a:prstGeom>
        </p:spPr>
      </p:pic>
      <p:sp>
        <p:nvSpPr>
          <p:cNvPr id="11" name="文本框 33">
            <a:extLst>
              <a:ext uri="{FF2B5EF4-FFF2-40B4-BE49-F238E27FC236}">
                <a16:creationId xmlns:a16="http://schemas.microsoft.com/office/drawing/2014/main" id="{8E119A02-5A1A-4E52-B69B-A0F1AC51E318}"/>
              </a:ext>
            </a:extLst>
          </p:cNvPr>
          <p:cNvSpPr txBox="1"/>
          <p:nvPr/>
        </p:nvSpPr>
        <p:spPr>
          <a:xfrm>
            <a:off x="1941180" y="373394"/>
            <a:ext cx="3036544" cy="8261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</a:t>
            </a:r>
          </a:p>
        </p:txBody>
      </p:sp>
      <p:grpSp>
        <p:nvGrpSpPr>
          <p:cNvPr id="12" name="Group 40">
            <a:extLst>
              <a:ext uri="{FF2B5EF4-FFF2-40B4-BE49-F238E27FC236}">
                <a16:creationId xmlns:a16="http://schemas.microsoft.com/office/drawing/2014/main" id="{20ACA6E6-7956-45A7-8C22-18D9749FC15F}"/>
              </a:ext>
            </a:extLst>
          </p:cNvPr>
          <p:cNvGrpSpPr>
            <a:grpSpLocks/>
          </p:cNvGrpSpPr>
          <p:nvPr/>
        </p:nvGrpSpPr>
        <p:grpSpPr bwMode="auto">
          <a:xfrm>
            <a:off x="1443103" y="1794495"/>
            <a:ext cx="3149600" cy="1270000"/>
            <a:chOff x="528" y="2272"/>
            <a:chExt cx="1488" cy="800"/>
          </a:xfrm>
        </p:grpSpPr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391E5EEB-140F-4348-BD53-31CE4A538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72"/>
              <a:ext cx="1488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sz="3700" b="1">
                  <a:latin typeface="Times New Roman" panose="02020603050405020304" pitchFamily="18" charset="0"/>
                </a:rPr>
                <a:t>350</a:t>
              </a:r>
              <a:r>
                <a:rPr lang="en-US" altLang="en-US" sz="3700" b="1">
                  <a:latin typeface="Times New Roman" panose="02020603050405020304" pitchFamily="18" charset="0"/>
                </a:rPr>
                <a:t>     </a:t>
              </a:r>
              <a:r>
                <a:rPr lang="vi-VN" altLang="en-US" sz="3700" b="1">
                  <a:latin typeface="Times New Roman" panose="02020603050405020304" pitchFamily="18" charset="0"/>
                </a:rPr>
                <a:t>7</a:t>
              </a:r>
              <a:endParaRPr lang="en-US" altLang="en-US" sz="37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FD7D5F32-82E6-4A8A-AB74-0D19C2FFE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19" name="Line 17">
                <a:extLst>
                  <a:ext uri="{FF2B5EF4-FFF2-40B4-BE49-F238E27FC236}">
                    <a16:creationId xmlns:a16="http://schemas.microsoft.com/office/drawing/2014/main" id="{2F77D215-0577-4347-86C5-8239BD9D27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8">
                <a:extLst>
                  <a:ext uri="{FF2B5EF4-FFF2-40B4-BE49-F238E27FC236}">
                    <a16:creationId xmlns:a16="http://schemas.microsoft.com/office/drawing/2014/main" id="{B9374A6E-9278-4B9D-B819-B021EDD46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49">
            <a:extLst>
              <a:ext uri="{FF2B5EF4-FFF2-40B4-BE49-F238E27FC236}">
                <a16:creationId xmlns:a16="http://schemas.microsoft.com/office/drawing/2014/main" id="{0D5FB4DC-A5CC-4805-B1C9-C7BA446D6857}"/>
              </a:ext>
            </a:extLst>
          </p:cNvPr>
          <p:cNvGrpSpPr>
            <a:grpSpLocks/>
          </p:cNvGrpSpPr>
          <p:nvPr/>
        </p:nvGrpSpPr>
        <p:grpSpPr bwMode="auto">
          <a:xfrm>
            <a:off x="1341503" y="3013695"/>
            <a:ext cx="914400" cy="1017588"/>
            <a:chOff x="528" y="2841"/>
            <a:chExt cx="432" cy="471"/>
          </a:xfrm>
        </p:grpSpPr>
        <p:sp>
          <p:nvSpPr>
            <p:cNvPr id="24" name="Line 41">
              <a:extLst>
                <a:ext uri="{FF2B5EF4-FFF2-40B4-BE49-F238E27FC236}">
                  <a16:creationId xmlns:a16="http://schemas.microsoft.com/office/drawing/2014/main" id="{ADC06C84-7804-4D94-9C5C-14FE4CAD94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841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44">
              <a:extLst>
                <a:ext uri="{FF2B5EF4-FFF2-40B4-BE49-F238E27FC236}">
                  <a16:creationId xmlns:a16="http://schemas.microsoft.com/office/drawing/2014/main" id="{1DD9B625-B7D4-4FE1-885D-A32CED30A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312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60A60562-20C5-458D-9147-5A5A7192A196}"/>
              </a:ext>
            </a:extLst>
          </p:cNvPr>
          <p:cNvGrpSpPr>
            <a:grpSpLocks/>
          </p:cNvGrpSpPr>
          <p:nvPr/>
        </p:nvGrpSpPr>
        <p:grpSpPr bwMode="auto">
          <a:xfrm>
            <a:off x="7031103" y="1756395"/>
            <a:ext cx="3149600" cy="1295400"/>
            <a:chOff x="528" y="2256"/>
            <a:chExt cx="1488" cy="816"/>
          </a:xfrm>
        </p:grpSpPr>
        <p:sp>
          <p:nvSpPr>
            <p:cNvPr id="27" name="Text Box 51">
              <a:extLst>
                <a:ext uri="{FF2B5EF4-FFF2-40B4-BE49-F238E27FC236}">
                  <a16:creationId xmlns:a16="http://schemas.microsoft.com/office/drawing/2014/main" id="{C5695A45-5004-4660-AC25-FCBD01A5D1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56"/>
              <a:ext cx="1488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sz="3700" b="1">
                  <a:latin typeface="Times New Roman" panose="02020603050405020304" pitchFamily="18" charset="0"/>
                </a:rPr>
                <a:t>260</a:t>
              </a:r>
              <a:r>
                <a:rPr lang="en-US" altLang="en-US" sz="3700" b="1">
                  <a:latin typeface="Times New Roman" panose="02020603050405020304" pitchFamily="18" charset="0"/>
                </a:rPr>
                <a:t>     </a:t>
              </a:r>
              <a:r>
                <a:rPr lang="vi-VN" altLang="en-US" sz="3700" b="1">
                  <a:latin typeface="Times New Roman" panose="02020603050405020304" pitchFamily="18" charset="0"/>
                </a:rPr>
                <a:t>2</a:t>
              </a:r>
              <a:endParaRPr lang="en-US" altLang="en-US" sz="37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8" name="Group 52">
              <a:extLst>
                <a:ext uri="{FF2B5EF4-FFF2-40B4-BE49-F238E27FC236}">
                  <a16:creationId xmlns:a16="http://schemas.microsoft.com/office/drawing/2014/main" id="{C087B162-CCCA-4D27-B826-585E57115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29" name="Line 53">
                <a:extLst>
                  <a:ext uri="{FF2B5EF4-FFF2-40B4-BE49-F238E27FC236}">
                    <a16:creationId xmlns:a16="http://schemas.microsoft.com/office/drawing/2014/main" id="{EFDE2E92-B72A-43BD-A7CB-FF847C5DC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54">
                <a:extLst>
                  <a:ext uri="{FF2B5EF4-FFF2-40B4-BE49-F238E27FC236}">
                    <a16:creationId xmlns:a16="http://schemas.microsoft.com/office/drawing/2014/main" id="{A5A1A9AD-30B5-4F16-9100-D7AAA183AA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" name="Group 55">
            <a:extLst>
              <a:ext uri="{FF2B5EF4-FFF2-40B4-BE49-F238E27FC236}">
                <a16:creationId xmlns:a16="http://schemas.microsoft.com/office/drawing/2014/main" id="{224B0777-C478-458E-B638-6268FF610A3A}"/>
              </a:ext>
            </a:extLst>
          </p:cNvPr>
          <p:cNvGrpSpPr>
            <a:grpSpLocks/>
          </p:cNvGrpSpPr>
          <p:nvPr/>
        </p:nvGrpSpPr>
        <p:grpSpPr bwMode="auto">
          <a:xfrm>
            <a:off x="9774303" y="1624633"/>
            <a:ext cx="3149600" cy="1320800"/>
            <a:chOff x="528" y="2240"/>
            <a:chExt cx="1488" cy="832"/>
          </a:xfrm>
        </p:grpSpPr>
        <p:sp>
          <p:nvSpPr>
            <p:cNvPr id="32" name="Text Box 56">
              <a:extLst>
                <a:ext uri="{FF2B5EF4-FFF2-40B4-BE49-F238E27FC236}">
                  <a16:creationId xmlns:a16="http://schemas.microsoft.com/office/drawing/2014/main" id="{9B24009F-B861-4A93-953B-15EBEE4A6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40"/>
              <a:ext cx="1488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sz="3700" b="1">
                  <a:latin typeface="Times New Roman" panose="02020603050405020304" pitchFamily="18" charset="0"/>
                </a:rPr>
                <a:t>480</a:t>
              </a:r>
              <a:r>
                <a:rPr lang="en-US" altLang="en-US" sz="3700" b="1">
                  <a:latin typeface="Times New Roman" panose="02020603050405020304" pitchFamily="18" charset="0"/>
                </a:rPr>
                <a:t>     </a:t>
              </a:r>
              <a:r>
                <a:rPr lang="vi-VN" altLang="en-US" sz="3700" b="1">
                  <a:latin typeface="Times New Roman" panose="02020603050405020304" pitchFamily="18" charset="0"/>
                </a:rPr>
                <a:t>4</a:t>
              </a:r>
              <a:endParaRPr lang="en-US" altLang="en-US" sz="37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3" name="Group 57">
              <a:extLst>
                <a:ext uri="{FF2B5EF4-FFF2-40B4-BE49-F238E27FC236}">
                  <a16:creationId xmlns:a16="http://schemas.microsoft.com/office/drawing/2014/main" id="{2E9C8E82-2FE4-4692-A112-37421963B4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34" name="Line 58">
                <a:extLst>
                  <a:ext uri="{FF2B5EF4-FFF2-40B4-BE49-F238E27FC236}">
                    <a16:creationId xmlns:a16="http://schemas.microsoft.com/office/drawing/2014/main" id="{B16B741C-CCC3-4F3F-8304-52F39AB311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59">
                <a:extLst>
                  <a:ext uri="{FF2B5EF4-FFF2-40B4-BE49-F238E27FC236}">
                    <a16:creationId xmlns:a16="http://schemas.microsoft.com/office/drawing/2014/main" id="{4BD2B1AE-AB0F-490D-8012-BAFCB56B1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" name="Text Box 78">
            <a:extLst>
              <a:ext uri="{FF2B5EF4-FFF2-40B4-BE49-F238E27FC236}">
                <a16:creationId xmlns:a16="http://schemas.microsoft.com/office/drawing/2014/main" id="{4125A021-88E1-4883-80F6-2F26BB4AA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03" y="1794495"/>
            <a:ext cx="711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00" b="1">
                <a:latin typeface="Times New Roman" panose="02020603050405020304" pitchFamily="18" charset="0"/>
              </a:rPr>
              <a:t>a)</a:t>
            </a:r>
          </a:p>
        </p:txBody>
      </p:sp>
      <p:grpSp>
        <p:nvGrpSpPr>
          <p:cNvPr id="37" name="Group 49">
            <a:extLst>
              <a:ext uri="{FF2B5EF4-FFF2-40B4-BE49-F238E27FC236}">
                <a16:creationId xmlns:a16="http://schemas.microsoft.com/office/drawing/2014/main" id="{05D06820-5BEB-4F67-A3F9-10986174EDBC}"/>
              </a:ext>
            </a:extLst>
          </p:cNvPr>
          <p:cNvGrpSpPr>
            <a:grpSpLocks/>
          </p:cNvGrpSpPr>
          <p:nvPr/>
        </p:nvGrpSpPr>
        <p:grpSpPr bwMode="auto">
          <a:xfrm>
            <a:off x="6929503" y="2810495"/>
            <a:ext cx="914400" cy="1017588"/>
            <a:chOff x="528" y="2841"/>
            <a:chExt cx="432" cy="471"/>
          </a:xfrm>
        </p:grpSpPr>
        <p:sp>
          <p:nvSpPr>
            <p:cNvPr id="38" name="Line 41">
              <a:extLst>
                <a:ext uri="{FF2B5EF4-FFF2-40B4-BE49-F238E27FC236}">
                  <a16:creationId xmlns:a16="http://schemas.microsoft.com/office/drawing/2014/main" id="{11A25D1C-0BAF-4280-911C-B80599D95F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841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4">
              <a:extLst>
                <a:ext uri="{FF2B5EF4-FFF2-40B4-BE49-F238E27FC236}">
                  <a16:creationId xmlns:a16="http://schemas.microsoft.com/office/drawing/2014/main" id="{CF648AF0-88E5-49D6-B687-13AC524917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312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9">
            <a:extLst>
              <a:ext uri="{FF2B5EF4-FFF2-40B4-BE49-F238E27FC236}">
                <a16:creationId xmlns:a16="http://schemas.microsoft.com/office/drawing/2014/main" id="{147AE643-B4D5-4426-85D1-028D8836BA2A}"/>
              </a:ext>
            </a:extLst>
          </p:cNvPr>
          <p:cNvGrpSpPr>
            <a:grpSpLocks/>
          </p:cNvGrpSpPr>
          <p:nvPr/>
        </p:nvGrpSpPr>
        <p:grpSpPr bwMode="auto">
          <a:xfrm>
            <a:off x="9806053" y="2758108"/>
            <a:ext cx="984250" cy="2066925"/>
            <a:chOff x="528" y="2841"/>
            <a:chExt cx="465" cy="957"/>
          </a:xfrm>
        </p:grpSpPr>
        <p:sp>
          <p:nvSpPr>
            <p:cNvPr id="41" name="Line 41">
              <a:extLst>
                <a:ext uri="{FF2B5EF4-FFF2-40B4-BE49-F238E27FC236}">
                  <a16:creationId xmlns:a16="http://schemas.microsoft.com/office/drawing/2014/main" id="{6281817B-A878-4863-8194-44ED17B0A8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841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4">
              <a:extLst>
                <a:ext uri="{FF2B5EF4-FFF2-40B4-BE49-F238E27FC236}">
                  <a16:creationId xmlns:a16="http://schemas.microsoft.com/office/drawing/2014/main" id="{8A25E887-CBC9-4BE2-98D2-E49924A964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312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6">
              <a:extLst>
                <a:ext uri="{FF2B5EF4-FFF2-40B4-BE49-F238E27FC236}">
                  <a16:creationId xmlns:a16="http://schemas.microsoft.com/office/drawing/2014/main" id="{7CCF8DE4-16DA-416E-9052-DE3A6608CA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" y="379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50">
            <a:extLst>
              <a:ext uri="{FF2B5EF4-FFF2-40B4-BE49-F238E27FC236}">
                <a16:creationId xmlns:a16="http://schemas.microsoft.com/office/drawing/2014/main" id="{1497E63D-8F4B-4BE6-98E5-1790F8B14F73}"/>
              </a:ext>
            </a:extLst>
          </p:cNvPr>
          <p:cNvGrpSpPr>
            <a:grpSpLocks/>
          </p:cNvGrpSpPr>
          <p:nvPr/>
        </p:nvGrpSpPr>
        <p:grpSpPr bwMode="auto">
          <a:xfrm>
            <a:off x="4030728" y="1861170"/>
            <a:ext cx="3149600" cy="1295400"/>
            <a:chOff x="528" y="2256"/>
            <a:chExt cx="1488" cy="816"/>
          </a:xfrm>
        </p:grpSpPr>
        <p:sp>
          <p:nvSpPr>
            <p:cNvPr id="45" name="Text Box 51">
              <a:extLst>
                <a:ext uri="{FF2B5EF4-FFF2-40B4-BE49-F238E27FC236}">
                  <a16:creationId xmlns:a16="http://schemas.microsoft.com/office/drawing/2014/main" id="{4C4214C0-AC82-4F85-A45A-F1806D1EF1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56"/>
              <a:ext cx="1488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sz="3700" b="1">
                  <a:latin typeface="Times New Roman" panose="02020603050405020304" pitchFamily="18" charset="0"/>
                </a:rPr>
                <a:t>420</a:t>
              </a:r>
              <a:r>
                <a:rPr lang="en-US" altLang="en-US" sz="3700" b="1">
                  <a:latin typeface="Times New Roman" panose="02020603050405020304" pitchFamily="18" charset="0"/>
                </a:rPr>
                <a:t>     </a:t>
              </a:r>
              <a:r>
                <a:rPr lang="vi-VN" altLang="en-US" sz="3700" b="1">
                  <a:latin typeface="Times New Roman" panose="02020603050405020304" pitchFamily="18" charset="0"/>
                </a:rPr>
                <a:t>6</a:t>
              </a:r>
              <a:endParaRPr lang="en-US" altLang="en-US" sz="37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6" name="Group 52">
              <a:extLst>
                <a:ext uri="{FF2B5EF4-FFF2-40B4-BE49-F238E27FC236}">
                  <a16:creationId xmlns:a16="http://schemas.microsoft.com/office/drawing/2014/main" id="{6BC741DE-9BB4-420A-864F-E01094D288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47" name="Line 53">
                <a:extLst>
                  <a:ext uri="{FF2B5EF4-FFF2-40B4-BE49-F238E27FC236}">
                    <a16:creationId xmlns:a16="http://schemas.microsoft.com/office/drawing/2014/main" id="{1294F1CE-351A-4479-B25E-6CE13AB3B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54">
                <a:extLst>
                  <a:ext uri="{FF2B5EF4-FFF2-40B4-BE49-F238E27FC236}">
                    <a16:creationId xmlns:a16="http://schemas.microsoft.com/office/drawing/2014/main" id="{8EB832C6-C685-4619-8BA9-65CCA6254C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9" name="Group 49">
            <a:extLst>
              <a:ext uri="{FF2B5EF4-FFF2-40B4-BE49-F238E27FC236}">
                <a16:creationId xmlns:a16="http://schemas.microsoft.com/office/drawing/2014/main" id="{3EDC9488-EF54-46FD-ACC5-2EDCE90F3964}"/>
              </a:ext>
            </a:extLst>
          </p:cNvPr>
          <p:cNvGrpSpPr>
            <a:grpSpLocks/>
          </p:cNvGrpSpPr>
          <p:nvPr/>
        </p:nvGrpSpPr>
        <p:grpSpPr bwMode="auto">
          <a:xfrm>
            <a:off x="3983103" y="3139108"/>
            <a:ext cx="914400" cy="1017587"/>
            <a:chOff x="528" y="2841"/>
            <a:chExt cx="432" cy="471"/>
          </a:xfrm>
        </p:grpSpPr>
        <p:sp>
          <p:nvSpPr>
            <p:cNvPr id="50" name="Line 41">
              <a:extLst>
                <a:ext uri="{FF2B5EF4-FFF2-40B4-BE49-F238E27FC236}">
                  <a16:creationId xmlns:a16="http://schemas.microsoft.com/office/drawing/2014/main" id="{66EAD4ED-4A19-4746-A1C0-64BB18CEE1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841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44">
              <a:extLst>
                <a:ext uri="{FF2B5EF4-FFF2-40B4-BE49-F238E27FC236}">
                  <a16:creationId xmlns:a16="http://schemas.microsoft.com/office/drawing/2014/main" id="{83417595-01A0-4FB6-86D3-F2786133D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312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TextBox 2">
            <a:extLst>
              <a:ext uri="{FF2B5EF4-FFF2-40B4-BE49-F238E27FC236}">
                <a16:creationId xmlns:a16="http://schemas.microsoft.com/office/drawing/2014/main" id="{701087F5-3EDD-487B-88DB-A44A518F0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103" y="2399333"/>
            <a:ext cx="457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5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3" name="TextBox 71">
            <a:extLst>
              <a:ext uri="{FF2B5EF4-FFF2-40B4-BE49-F238E27FC236}">
                <a16:creationId xmlns:a16="http://schemas.microsoft.com/office/drawing/2014/main" id="{24C8BBEB-0901-4A25-BDDC-7D3DF7284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603" y="2386633"/>
            <a:ext cx="946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35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4" name="TextBox 72">
            <a:extLst>
              <a:ext uri="{FF2B5EF4-FFF2-40B4-BE49-F238E27FC236}">
                <a16:creationId xmlns:a16="http://schemas.microsoft.com/office/drawing/2014/main" id="{88A06957-E078-4A22-B0B0-D7BBFC1CE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78" y="2945433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5" name="TextBox 73">
            <a:extLst>
              <a:ext uri="{FF2B5EF4-FFF2-40B4-BE49-F238E27FC236}">
                <a16:creationId xmlns:a16="http://schemas.microsoft.com/office/drawing/2014/main" id="{6A976521-FDDF-4560-BA71-9A20B7C60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78" y="2945433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6" name="TextBox 74">
            <a:extLst>
              <a:ext uri="{FF2B5EF4-FFF2-40B4-BE49-F238E27FC236}">
                <a16:creationId xmlns:a16="http://schemas.microsoft.com/office/drawing/2014/main" id="{2EBB75B6-7A54-4428-B725-036C3DE6F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928" y="2399333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7" name="TextBox 75">
            <a:extLst>
              <a:ext uri="{FF2B5EF4-FFF2-40B4-BE49-F238E27FC236}">
                <a16:creationId xmlns:a16="http://schemas.microsoft.com/office/drawing/2014/main" id="{6B518B07-E2AC-4033-BB32-328CE6CCC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703" y="3428033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8" name="TextBox 77">
            <a:extLst>
              <a:ext uri="{FF2B5EF4-FFF2-40B4-BE49-F238E27FC236}">
                <a16:creationId xmlns:a16="http://schemas.microsoft.com/office/drawing/2014/main" id="{9EA02EAC-26F2-43F8-B5BD-73B9E24DF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416" y="4009058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9" name="TextBox 81">
            <a:extLst>
              <a:ext uri="{FF2B5EF4-FFF2-40B4-BE49-F238E27FC236}">
                <a16:creationId xmlns:a16="http://schemas.microsoft.com/office/drawing/2014/main" id="{6A3CB058-EB5F-477A-8B2B-B50BDDE4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728" y="2491408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7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0" name="TextBox 82">
            <a:extLst>
              <a:ext uri="{FF2B5EF4-FFF2-40B4-BE49-F238E27FC236}">
                <a16:creationId xmlns:a16="http://schemas.microsoft.com/office/drawing/2014/main" id="{A205CBB4-8C92-4B40-8370-BA555D60A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103" y="2415208"/>
            <a:ext cx="8890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42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1" name="TextBox 83">
            <a:extLst>
              <a:ext uri="{FF2B5EF4-FFF2-40B4-BE49-F238E27FC236}">
                <a16:creationId xmlns:a16="http://schemas.microsoft.com/office/drawing/2014/main" id="{FBAB050B-C906-41B7-BD2A-16E325012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003" y="3145458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2" name="TextBox 84">
            <a:extLst>
              <a:ext uri="{FF2B5EF4-FFF2-40B4-BE49-F238E27FC236}">
                <a16:creationId xmlns:a16="http://schemas.microsoft.com/office/drawing/2014/main" id="{93F14A3F-9B86-474A-BB5E-1A98280ED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66" y="315974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3" name="TextBox 85">
            <a:extLst>
              <a:ext uri="{FF2B5EF4-FFF2-40B4-BE49-F238E27FC236}">
                <a16:creationId xmlns:a16="http://schemas.microsoft.com/office/drawing/2014/main" id="{0AA8B95C-05D2-4F68-8DDC-83EE6B5BD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928" y="248664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4" name="TextBox 86">
            <a:extLst>
              <a:ext uri="{FF2B5EF4-FFF2-40B4-BE49-F238E27FC236}">
                <a16:creationId xmlns:a16="http://schemas.microsoft.com/office/drawing/2014/main" id="{01239D4A-EE3D-40E9-9B8E-1C20928C0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91" y="3642345"/>
            <a:ext cx="51276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5" name="TextBox 87">
            <a:extLst>
              <a:ext uri="{FF2B5EF4-FFF2-40B4-BE49-F238E27FC236}">
                <a16:creationId xmlns:a16="http://schemas.microsoft.com/office/drawing/2014/main" id="{E58DFC2A-AF67-4A33-ADDF-A84BD24E6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528" y="416304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6" name="TextBox 88">
            <a:extLst>
              <a:ext uri="{FF2B5EF4-FFF2-40B4-BE49-F238E27FC236}">
                <a16:creationId xmlns:a16="http://schemas.microsoft.com/office/drawing/2014/main" id="{D953B543-A1D4-47DE-A9EF-0C4C01F5C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7103" y="2399333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1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7" name="TextBox 89">
            <a:extLst>
              <a:ext uri="{FF2B5EF4-FFF2-40B4-BE49-F238E27FC236}">
                <a16:creationId xmlns:a16="http://schemas.microsoft.com/office/drawing/2014/main" id="{0F565A5A-62E9-4A6A-8303-F70389360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103" y="2277095"/>
            <a:ext cx="914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2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8" name="TextBox 90">
            <a:extLst>
              <a:ext uri="{FF2B5EF4-FFF2-40B4-BE49-F238E27FC236}">
                <a16:creationId xmlns:a16="http://schemas.microsoft.com/office/drawing/2014/main" id="{CFD1DBC1-8982-4E0E-ADD3-D9459D1DD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103" y="279144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9" name="TextBox 91">
            <a:extLst>
              <a:ext uri="{FF2B5EF4-FFF2-40B4-BE49-F238E27FC236}">
                <a16:creationId xmlns:a16="http://schemas.microsoft.com/office/drawing/2014/main" id="{C703A94C-3A3D-457A-A72A-AE88F3E0F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403" y="280732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6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0" name="TextBox 92">
            <a:extLst>
              <a:ext uri="{FF2B5EF4-FFF2-40B4-BE49-F238E27FC236}">
                <a16:creationId xmlns:a16="http://schemas.microsoft.com/office/drawing/2014/main" id="{D8DA2756-F00C-4767-B955-56C540DC1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303" y="2399333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3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1" name="TextBox 93">
            <a:extLst>
              <a:ext uri="{FF2B5EF4-FFF2-40B4-BE49-F238E27FC236}">
                <a16:creationId xmlns:a16="http://schemas.microsoft.com/office/drawing/2014/main" id="{176A1B68-172F-4697-AC36-829F461BE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403" y="3281983"/>
            <a:ext cx="10033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6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2" name="TextBox 94">
            <a:extLst>
              <a:ext uri="{FF2B5EF4-FFF2-40B4-BE49-F238E27FC236}">
                <a16:creationId xmlns:a16="http://schemas.microsoft.com/office/drawing/2014/main" id="{60EB3BFD-6429-4ABB-B26F-4B5E2876C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853" y="3842370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3" name="TextBox 95">
            <a:extLst>
              <a:ext uri="{FF2B5EF4-FFF2-40B4-BE49-F238E27FC236}">
                <a16:creationId xmlns:a16="http://schemas.microsoft.com/office/drawing/2014/main" id="{18B8B686-3C8F-4C12-83AA-8CB340E20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0303" y="227709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1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4" name="TextBox 96">
            <a:extLst>
              <a:ext uri="{FF2B5EF4-FFF2-40B4-BE49-F238E27FC236}">
                <a16:creationId xmlns:a16="http://schemas.microsoft.com/office/drawing/2014/main" id="{FC132BF4-794E-4112-80A2-430529C90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441" y="213739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4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5" name="TextBox 97">
            <a:extLst>
              <a:ext uri="{FF2B5EF4-FFF2-40B4-BE49-F238E27FC236}">
                <a16:creationId xmlns:a16="http://schemas.microsoft.com/office/drawing/2014/main" id="{8DBF67BC-5C40-4386-9EFA-2F9D6AA93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441" y="281049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6" name="TextBox 98">
            <a:extLst>
              <a:ext uri="{FF2B5EF4-FFF2-40B4-BE49-F238E27FC236}">
                <a16:creationId xmlns:a16="http://schemas.microsoft.com/office/drawing/2014/main" id="{F8A4F029-E5EF-495B-AFD6-35A7F8876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041" y="281049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8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7" name="TextBox 99">
            <a:extLst>
              <a:ext uri="{FF2B5EF4-FFF2-40B4-BE49-F238E27FC236}">
                <a16:creationId xmlns:a16="http://schemas.microsoft.com/office/drawing/2014/main" id="{98EB68DB-4193-47AE-AE8F-7FA348B9D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3503" y="2259633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2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8" name="TextBox 100">
            <a:extLst>
              <a:ext uri="{FF2B5EF4-FFF2-40B4-BE49-F238E27FC236}">
                <a16:creationId xmlns:a16="http://schemas.microsoft.com/office/drawing/2014/main" id="{5A6AC8B7-16B0-456E-96FD-5D0475B8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9053" y="3237533"/>
            <a:ext cx="1003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  8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9" name="TextBox 101">
            <a:extLst>
              <a:ext uri="{FF2B5EF4-FFF2-40B4-BE49-F238E27FC236}">
                <a16:creationId xmlns:a16="http://schemas.microsoft.com/office/drawing/2014/main" id="{34216ED6-94C8-41BF-9DC9-C60F480E8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041" y="3774108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80" name="TextBox 102">
            <a:extLst>
              <a:ext uri="{FF2B5EF4-FFF2-40B4-BE49-F238E27FC236}">
                <a16:creationId xmlns:a16="http://schemas.microsoft.com/office/drawing/2014/main" id="{3A19904C-FE5A-4CC1-AF2B-F369F7037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3253" y="3774108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81" name="TextBox 105">
            <a:extLst>
              <a:ext uri="{FF2B5EF4-FFF2-40B4-BE49-F238E27FC236}">
                <a16:creationId xmlns:a16="http://schemas.microsoft.com/office/drawing/2014/main" id="{2BB6FEC4-3D52-4464-9E8A-58F3A415B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2741" y="226439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82" name="TextBox 106">
            <a:extLst>
              <a:ext uri="{FF2B5EF4-FFF2-40B4-BE49-F238E27FC236}">
                <a16:creationId xmlns:a16="http://schemas.microsoft.com/office/drawing/2014/main" id="{776B7A63-BED4-4855-A4B0-B97B26439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3253" y="424559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83" name="TextBox 107">
            <a:extLst>
              <a:ext uri="{FF2B5EF4-FFF2-40B4-BE49-F238E27FC236}">
                <a16:creationId xmlns:a16="http://schemas.microsoft.com/office/drawing/2014/main" id="{DB1EB292-F722-425F-9DE3-06ABABB51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5003" y="4858370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84" name="TextBox 103">
            <a:extLst>
              <a:ext uri="{FF2B5EF4-FFF2-40B4-BE49-F238E27FC236}">
                <a16:creationId xmlns:a16="http://schemas.microsoft.com/office/drawing/2014/main" id="{5BFFB7C5-90A7-47DB-8DC6-370DE8C98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791" y="3828083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85" name="TextBox 104">
            <a:extLst>
              <a:ext uri="{FF2B5EF4-FFF2-40B4-BE49-F238E27FC236}">
                <a16:creationId xmlns:a16="http://schemas.microsoft.com/office/drawing/2014/main" id="{41B33AEA-9C59-440F-BE5E-BDA78E3F6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5903" y="2400920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86" name="TextBox 108">
            <a:extLst>
              <a:ext uri="{FF2B5EF4-FFF2-40B4-BE49-F238E27FC236}">
                <a16:creationId xmlns:a16="http://schemas.microsoft.com/office/drawing/2014/main" id="{F057B3C4-E3C2-402F-A336-9628F95C5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903" y="4329733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87" name="Line 44">
            <a:extLst>
              <a:ext uri="{FF2B5EF4-FFF2-40B4-BE49-F238E27FC236}">
                <a16:creationId xmlns:a16="http://schemas.microsoft.com/office/drawing/2014/main" id="{8BAA4634-CE29-4BE6-88A8-F2FD004E6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7003" y="4917108"/>
            <a:ext cx="914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TextBox 110">
            <a:extLst>
              <a:ext uri="{FF2B5EF4-FFF2-40B4-BE49-F238E27FC236}">
                <a16:creationId xmlns:a16="http://schemas.microsoft.com/office/drawing/2014/main" id="{78E4A454-0C8A-4F86-BB23-2A706DC84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303" y="491869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218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6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>
            <a:extLst>
              <a:ext uri="{FF2B5EF4-FFF2-40B4-BE49-F238E27FC236}">
                <a16:creationId xmlns:a16="http://schemas.microsoft.com/office/drawing/2014/main" id="{C7ECE2A8-9A22-4787-B5E8-5D2790FEC512}"/>
              </a:ext>
            </a:extLst>
          </p:cNvPr>
          <p:cNvGrpSpPr/>
          <p:nvPr/>
        </p:nvGrpSpPr>
        <p:grpSpPr>
          <a:xfrm rot="6026337">
            <a:off x="2009819" y="-226765"/>
            <a:ext cx="1582878" cy="2385458"/>
            <a:chOff x="2206754" y="916448"/>
            <a:chExt cx="4695813" cy="3901755"/>
          </a:xfrm>
        </p:grpSpPr>
        <p:sp>
          <p:nvSpPr>
            <p:cNvPr id="3" name="对话气泡: 椭圆形 13">
              <a:extLst>
                <a:ext uri="{FF2B5EF4-FFF2-40B4-BE49-F238E27FC236}">
                  <a16:creationId xmlns:a16="http://schemas.microsoft.com/office/drawing/2014/main" id="{F85D6B1A-E69A-4ADC-850C-2AC561454E48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对话气泡: 椭圆形 13">
              <a:extLst>
                <a:ext uri="{FF2B5EF4-FFF2-40B4-BE49-F238E27FC236}">
                  <a16:creationId xmlns:a16="http://schemas.microsoft.com/office/drawing/2014/main" id="{A33327F6-53B2-4BD6-882B-BB1ECA1A0D6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13A709C-442E-458D-B474-7F2BAB8AC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A15F4512-81B9-4029-BD16-4C8193FF8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C06644C4-D405-4C10-ADE3-64500D9E6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29752"/>
            <a:ext cx="12192000" cy="2188464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3753A909-90F0-46CF-A6FE-4C3F7C527943}"/>
              </a:ext>
            </a:extLst>
          </p:cNvPr>
          <p:cNvSpPr txBox="1"/>
          <p:nvPr/>
        </p:nvSpPr>
        <p:spPr>
          <a:xfrm>
            <a:off x="1941180" y="373394"/>
            <a:ext cx="3036544" cy="8261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</a:t>
            </a:r>
          </a:p>
        </p:txBody>
      </p:sp>
      <p:grpSp>
        <p:nvGrpSpPr>
          <p:cNvPr id="10" name="Group 40">
            <a:extLst>
              <a:ext uri="{FF2B5EF4-FFF2-40B4-BE49-F238E27FC236}">
                <a16:creationId xmlns:a16="http://schemas.microsoft.com/office/drawing/2014/main" id="{79458942-6EF5-45F2-BEB6-F500305293BE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1600200"/>
            <a:ext cx="3149600" cy="1270000"/>
            <a:chOff x="528" y="2272"/>
            <a:chExt cx="1488" cy="800"/>
          </a:xfrm>
        </p:grpSpPr>
        <p:sp>
          <p:nvSpPr>
            <p:cNvPr id="11" name="Text Box 15">
              <a:extLst>
                <a:ext uri="{FF2B5EF4-FFF2-40B4-BE49-F238E27FC236}">
                  <a16:creationId xmlns:a16="http://schemas.microsoft.com/office/drawing/2014/main" id="{8EE82653-20F3-4A20-AA5E-35DA4AB17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72"/>
              <a:ext cx="1488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sz="3700" b="1">
                  <a:latin typeface="Times New Roman" panose="02020603050405020304" pitchFamily="18" charset="0"/>
                </a:rPr>
                <a:t>490</a:t>
              </a:r>
              <a:r>
                <a:rPr lang="en-US" altLang="en-US" sz="3700" b="1">
                  <a:latin typeface="Times New Roman" panose="02020603050405020304" pitchFamily="18" charset="0"/>
                </a:rPr>
                <a:t>     </a:t>
              </a:r>
              <a:r>
                <a:rPr lang="vi-VN" altLang="en-US" sz="3700" b="1">
                  <a:latin typeface="Times New Roman" panose="02020603050405020304" pitchFamily="18" charset="0"/>
                </a:rPr>
                <a:t>7</a:t>
              </a:r>
              <a:endParaRPr lang="en-US" altLang="en-US" sz="37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934F3FFB-241F-40D5-83C9-934A53A8FD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13" name="Line 17">
                <a:extLst>
                  <a:ext uri="{FF2B5EF4-FFF2-40B4-BE49-F238E27FC236}">
                    <a16:creationId xmlns:a16="http://schemas.microsoft.com/office/drawing/2014/main" id="{25ED8B9E-8D3C-4D7D-89A7-CF1DD5AFA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8">
                <a:extLst>
                  <a:ext uri="{FF2B5EF4-FFF2-40B4-BE49-F238E27FC236}">
                    <a16:creationId xmlns:a16="http://schemas.microsoft.com/office/drawing/2014/main" id="{BEBFD386-FF08-41E0-B24A-374C8B1A23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49">
            <a:extLst>
              <a:ext uri="{FF2B5EF4-FFF2-40B4-BE49-F238E27FC236}">
                <a16:creationId xmlns:a16="http://schemas.microsoft.com/office/drawing/2014/main" id="{ECBA9C9C-D9E3-40CD-91B3-31389211BD44}"/>
              </a:ext>
            </a:extLst>
          </p:cNvPr>
          <p:cNvGrpSpPr>
            <a:grpSpLocks/>
          </p:cNvGrpSpPr>
          <p:nvPr/>
        </p:nvGrpSpPr>
        <p:grpSpPr bwMode="auto">
          <a:xfrm>
            <a:off x="1117600" y="2819400"/>
            <a:ext cx="914400" cy="1017588"/>
            <a:chOff x="528" y="2841"/>
            <a:chExt cx="432" cy="471"/>
          </a:xfrm>
        </p:grpSpPr>
        <p:sp>
          <p:nvSpPr>
            <p:cNvPr id="16" name="Line 41">
              <a:extLst>
                <a:ext uri="{FF2B5EF4-FFF2-40B4-BE49-F238E27FC236}">
                  <a16:creationId xmlns:a16="http://schemas.microsoft.com/office/drawing/2014/main" id="{C174A64B-4958-4DB3-A5CA-E21339AB6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841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44">
              <a:extLst>
                <a:ext uri="{FF2B5EF4-FFF2-40B4-BE49-F238E27FC236}">
                  <a16:creationId xmlns:a16="http://schemas.microsoft.com/office/drawing/2014/main" id="{ED9F7619-AB5D-44CE-BB91-4C2F26174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312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0">
            <a:extLst>
              <a:ext uri="{FF2B5EF4-FFF2-40B4-BE49-F238E27FC236}">
                <a16:creationId xmlns:a16="http://schemas.microsoft.com/office/drawing/2014/main" id="{5731086F-2819-45F5-AE82-6681DEF3485F}"/>
              </a:ext>
            </a:extLst>
          </p:cNvPr>
          <p:cNvGrpSpPr>
            <a:grpSpLocks/>
          </p:cNvGrpSpPr>
          <p:nvPr/>
        </p:nvGrpSpPr>
        <p:grpSpPr bwMode="auto">
          <a:xfrm>
            <a:off x="6807200" y="1562100"/>
            <a:ext cx="3149600" cy="1295400"/>
            <a:chOff x="528" y="2256"/>
            <a:chExt cx="1488" cy="816"/>
          </a:xfrm>
        </p:grpSpPr>
        <p:sp>
          <p:nvSpPr>
            <p:cNvPr id="19" name="Text Box 51">
              <a:extLst>
                <a:ext uri="{FF2B5EF4-FFF2-40B4-BE49-F238E27FC236}">
                  <a16:creationId xmlns:a16="http://schemas.microsoft.com/office/drawing/2014/main" id="{36656E16-A681-44AB-AADA-1B2B984FF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56"/>
              <a:ext cx="1488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sz="3700" b="1">
                  <a:latin typeface="Times New Roman" panose="02020603050405020304" pitchFamily="18" charset="0"/>
                </a:rPr>
                <a:t>361</a:t>
              </a:r>
              <a:r>
                <a:rPr lang="en-US" altLang="en-US" sz="3700" b="1">
                  <a:latin typeface="Times New Roman" panose="02020603050405020304" pitchFamily="18" charset="0"/>
                </a:rPr>
                <a:t>     </a:t>
              </a:r>
              <a:r>
                <a:rPr lang="vi-VN" altLang="en-US" sz="3700" b="1">
                  <a:latin typeface="Times New Roman" panose="02020603050405020304" pitchFamily="18" charset="0"/>
                </a:rPr>
                <a:t>3</a:t>
              </a:r>
              <a:endParaRPr lang="en-US" altLang="en-US" sz="37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0" name="Group 52">
              <a:extLst>
                <a:ext uri="{FF2B5EF4-FFF2-40B4-BE49-F238E27FC236}">
                  <a16:creationId xmlns:a16="http://schemas.microsoft.com/office/drawing/2014/main" id="{71578474-EFD1-4EE1-BED1-3D0DFC1A32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21" name="Line 53">
                <a:extLst>
                  <a:ext uri="{FF2B5EF4-FFF2-40B4-BE49-F238E27FC236}">
                    <a16:creationId xmlns:a16="http://schemas.microsoft.com/office/drawing/2014/main" id="{ECF60CF4-F503-4EBA-83DA-0B5E90A33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54">
                <a:extLst>
                  <a:ext uri="{FF2B5EF4-FFF2-40B4-BE49-F238E27FC236}">
                    <a16:creationId xmlns:a16="http://schemas.microsoft.com/office/drawing/2014/main" id="{39645790-411F-437B-8F6B-B3815D24F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" name="Group 55">
            <a:extLst>
              <a:ext uri="{FF2B5EF4-FFF2-40B4-BE49-F238E27FC236}">
                <a16:creationId xmlns:a16="http://schemas.microsoft.com/office/drawing/2014/main" id="{1B558B48-FB36-4C4A-99E5-DEC6ABF4948A}"/>
              </a:ext>
            </a:extLst>
          </p:cNvPr>
          <p:cNvGrpSpPr>
            <a:grpSpLocks/>
          </p:cNvGrpSpPr>
          <p:nvPr/>
        </p:nvGrpSpPr>
        <p:grpSpPr bwMode="auto">
          <a:xfrm>
            <a:off x="9550400" y="1430338"/>
            <a:ext cx="3149600" cy="1320800"/>
            <a:chOff x="528" y="2240"/>
            <a:chExt cx="1488" cy="832"/>
          </a:xfrm>
        </p:grpSpPr>
        <p:sp>
          <p:nvSpPr>
            <p:cNvPr id="24" name="Text Box 56">
              <a:extLst>
                <a:ext uri="{FF2B5EF4-FFF2-40B4-BE49-F238E27FC236}">
                  <a16:creationId xmlns:a16="http://schemas.microsoft.com/office/drawing/2014/main" id="{BBB50387-5455-41F3-B218-D0E0EBA2D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40"/>
              <a:ext cx="1488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sz="3700" b="1">
                  <a:latin typeface="Times New Roman" panose="02020603050405020304" pitchFamily="18" charset="0"/>
                </a:rPr>
                <a:t>725</a:t>
              </a:r>
              <a:r>
                <a:rPr lang="en-US" altLang="en-US" sz="3700" b="1">
                  <a:latin typeface="Times New Roman" panose="02020603050405020304" pitchFamily="18" charset="0"/>
                </a:rPr>
                <a:t>     </a:t>
              </a:r>
              <a:r>
                <a:rPr lang="vi-VN" altLang="en-US" sz="3700" b="1">
                  <a:latin typeface="Times New Roman" panose="02020603050405020304" pitchFamily="18" charset="0"/>
                </a:rPr>
                <a:t>6</a:t>
              </a:r>
              <a:endParaRPr lang="en-US" altLang="en-US" sz="37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5" name="Group 57">
              <a:extLst>
                <a:ext uri="{FF2B5EF4-FFF2-40B4-BE49-F238E27FC236}">
                  <a16:creationId xmlns:a16="http://schemas.microsoft.com/office/drawing/2014/main" id="{12E65504-F09E-4254-9458-68E41FA635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26" name="Line 58">
                <a:extLst>
                  <a:ext uri="{FF2B5EF4-FFF2-40B4-BE49-F238E27FC236}">
                    <a16:creationId xmlns:a16="http://schemas.microsoft.com/office/drawing/2014/main" id="{A5373F25-59D2-4DFC-83E2-CB97D2CCB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59">
                <a:extLst>
                  <a:ext uri="{FF2B5EF4-FFF2-40B4-BE49-F238E27FC236}">
                    <a16:creationId xmlns:a16="http://schemas.microsoft.com/office/drawing/2014/main" id="{2B69BE30-3852-4CBC-A040-A5660AA390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 Box 78">
            <a:extLst>
              <a:ext uri="{FF2B5EF4-FFF2-40B4-BE49-F238E27FC236}">
                <a16:creationId xmlns:a16="http://schemas.microsoft.com/office/drawing/2014/main" id="{A3FC6330-1373-4651-A877-4D8BF7777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1600200"/>
            <a:ext cx="711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700" b="1">
                <a:latin typeface="Times New Roman" panose="02020603050405020304" pitchFamily="18" charset="0"/>
              </a:rPr>
              <a:t>b</a:t>
            </a:r>
            <a:r>
              <a:rPr lang="en-US" altLang="en-US" sz="3700" b="1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29" name="Group 49">
            <a:extLst>
              <a:ext uri="{FF2B5EF4-FFF2-40B4-BE49-F238E27FC236}">
                <a16:creationId xmlns:a16="http://schemas.microsoft.com/office/drawing/2014/main" id="{F0BFA087-945F-49F3-96FF-27FE05508E70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616200"/>
            <a:ext cx="914400" cy="1017588"/>
            <a:chOff x="528" y="2841"/>
            <a:chExt cx="432" cy="471"/>
          </a:xfrm>
        </p:grpSpPr>
        <p:sp>
          <p:nvSpPr>
            <p:cNvPr id="30" name="Line 41">
              <a:extLst>
                <a:ext uri="{FF2B5EF4-FFF2-40B4-BE49-F238E27FC236}">
                  <a16:creationId xmlns:a16="http://schemas.microsoft.com/office/drawing/2014/main" id="{D0C9381F-E708-485E-9370-EFA19C0FA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841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44">
              <a:extLst>
                <a:ext uri="{FF2B5EF4-FFF2-40B4-BE49-F238E27FC236}">
                  <a16:creationId xmlns:a16="http://schemas.microsoft.com/office/drawing/2014/main" id="{FE09F086-D43F-4568-9D89-4CB03290CB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312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49">
            <a:extLst>
              <a:ext uri="{FF2B5EF4-FFF2-40B4-BE49-F238E27FC236}">
                <a16:creationId xmlns:a16="http://schemas.microsoft.com/office/drawing/2014/main" id="{7756A063-357A-472A-A2F3-0845B89E5C2E}"/>
              </a:ext>
            </a:extLst>
          </p:cNvPr>
          <p:cNvGrpSpPr>
            <a:grpSpLocks/>
          </p:cNvGrpSpPr>
          <p:nvPr/>
        </p:nvGrpSpPr>
        <p:grpSpPr bwMode="auto">
          <a:xfrm>
            <a:off x="9582150" y="2563813"/>
            <a:ext cx="984250" cy="2066925"/>
            <a:chOff x="528" y="2841"/>
            <a:chExt cx="465" cy="957"/>
          </a:xfrm>
        </p:grpSpPr>
        <p:sp>
          <p:nvSpPr>
            <p:cNvPr id="33" name="Line 41">
              <a:extLst>
                <a:ext uri="{FF2B5EF4-FFF2-40B4-BE49-F238E27FC236}">
                  <a16:creationId xmlns:a16="http://schemas.microsoft.com/office/drawing/2014/main" id="{13E2432C-714F-4DCB-8CE0-C02B8E15C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841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44">
              <a:extLst>
                <a:ext uri="{FF2B5EF4-FFF2-40B4-BE49-F238E27FC236}">
                  <a16:creationId xmlns:a16="http://schemas.microsoft.com/office/drawing/2014/main" id="{819D5A3D-BCB9-4463-8450-B8561DA9B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312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46">
              <a:extLst>
                <a:ext uri="{FF2B5EF4-FFF2-40B4-BE49-F238E27FC236}">
                  <a16:creationId xmlns:a16="http://schemas.microsoft.com/office/drawing/2014/main" id="{6C12B196-1CE9-44A2-B69F-55F5F6C983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" y="379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50">
            <a:extLst>
              <a:ext uri="{FF2B5EF4-FFF2-40B4-BE49-F238E27FC236}">
                <a16:creationId xmlns:a16="http://schemas.microsoft.com/office/drawing/2014/main" id="{4D5ABA88-3398-4DD1-B6EB-D43B6F173BFA}"/>
              </a:ext>
            </a:extLst>
          </p:cNvPr>
          <p:cNvGrpSpPr>
            <a:grpSpLocks/>
          </p:cNvGrpSpPr>
          <p:nvPr/>
        </p:nvGrpSpPr>
        <p:grpSpPr bwMode="auto">
          <a:xfrm>
            <a:off x="3806825" y="1666875"/>
            <a:ext cx="3149600" cy="1295400"/>
            <a:chOff x="528" y="2256"/>
            <a:chExt cx="1488" cy="816"/>
          </a:xfrm>
        </p:grpSpPr>
        <p:sp>
          <p:nvSpPr>
            <p:cNvPr id="37" name="Text Box 51">
              <a:extLst>
                <a:ext uri="{FF2B5EF4-FFF2-40B4-BE49-F238E27FC236}">
                  <a16:creationId xmlns:a16="http://schemas.microsoft.com/office/drawing/2014/main" id="{CF366ECB-74E5-4FC2-80D4-F6E16617D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56"/>
              <a:ext cx="1488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sz="3700" b="1">
                  <a:latin typeface="Times New Roman" panose="02020603050405020304" pitchFamily="18" charset="0"/>
                </a:rPr>
                <a:t>400</a:t>
              </a:r>
              <a:r>
                <a:rPr lang="en-US" altLang="en-US" sz="3700" b="1">
                  <a:latin typeface="Times New Roman" panose="02020603050405020304" pitchFamily="18" charset="0"/>
                </a:rPr>
                <a:t>     </a:t>
              </a:r>
              <a:r>
                <a:rPr lang="vi-VN" altLang="en-US" sz="3700" b="1">
                  <a:latin typeface="Times New Roman" panose="02020603050405020304" pitchFamily="18" charset="0"/>
                </a:rPr>
                <a:t>5</a:t>
              </a:r>
              <a:endParaRPr lang="en-US" altLang="en-US" sz="37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8" name="Group 52">
              <a:extLst>
                <a:ext uri="{FF2B5EF4-FFF2-40B4-BE49-F238E27FC236}">
                  <a16:creationId xmlns:a16="http://schemas.microsoft.com/office/drawing/2014/main" id="{1B0A3534-E96A-492E-9FF7-119B87D63E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39" name="Line 53">
                <a:extLst>
                  <a:ext uri="{FF2B5EF4-FFF2-40B4-BE49-F238E27FC236}">
                    <a16:creationId xmlns:a16="http://schemas.microsoft.com/office/drawing/2014/main" id="{BF044FAE-8BDF-432E-ACD5-333042E90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54">
                <a:extLst>
                  <a:ext uri="{FF2B5EF4-FFF2-40B4-BE49-F238E27FC236}">
                    <a16:creationId xmlns:a16="http://schemas.microsoft.com/office/drawing/2014/main" id="{32ACDD11-3246-4E5B-ADEA-F4EC43E3A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1" name="Group 49">
            <a:extLst>
              <a:ext uri="{FF2B5EF4-FFF2-40B4-BE49-F238E27FC236}">
                <a16:creationId xmlns:a16="http://schemas.microsoft.com/office/drawing/2014/main" id="{F2BCC01A-D934-40A3-8C6B-25602C72A978}"/>
              </a:ext>
            </a:extLst>
          </p:cNvPr>
          <p:cNvGrpSpPr>
            <a:grpSpLocks/>
          </p:cNvGrpSpPr>
          <p:nvPr/>
        </p:nvGrpSpPr>
        <p:grpSpPr bwMode="auto">
          <a:xfrm>
            <a:off x="3759200" y="2944813"/>
            <a:ext cx="914400" cy="1017587"/>
            <a:chOff x="528" y="2841"/>
            <a:chExt cx="432" cy="471"/>
          </a:xfrm>
        </p:grpSpPr>
        <p:sp>
          <p:nvSpPr>
            <p:cNvPr id="42" name="Line 41">
              <a:extLst>
                <a:ext uri="{FF2B5EF4-FFF2-40B4-BE49-F238E27FC236}">
                  <a16:creationId xmlns:a16="http://schemas.microsoft.com/office/drawing/2014/main" id="{9C6BB5C0-8B20-4A97-A690-6FC3010C0F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841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4">
              <a:extLst>
                <a:ext uri="{FF2B5EF4-FFF2-40B4-BE49-F238E27FC236}">
                  <a16:creationId xmlns:a16="http://schemas.microsoft.com/office/drawing/2014/main" id="{9B692468-0E30-4752-B979-E4C31B15A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312"/>
              <a:ext cx="43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2">
            <a:extLst>
              <a:ext uri="{FF2B5EF4-FFF2-40B4-BE49-F238E27FC236}">
                <a16:creationId xmlns:a16="http://schemas.microsoft.com/office/drawing/2014/main" id="{30597104-0818-4FF0-B25F-923E544A7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2205038"/>
            <a:ext cx="457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7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45" name="TextBox 71">
            <a:extLst>
              <a:ext uri="{FF2B5EF4-FFF2-40B4-BE49-F238E27FC236}">
                <a16:creationId xmlns:a16="http://schemas.microsoft.com/office/drawing/2014/main" id="{8B9978A0-EBA0-40B8-AA61-DB3F7E673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2192338"/>
            <a:ext cx="946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49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46" name="TextBox 72">
            <a:extLst>
              <a:ext uri="{FF2B5EF4-FFF2-40B4-BE49-F238E27FC236}">
                <a16:creationId xmlns:a16="http://schemas.microsoft.com/office/drawing/2014/main" id="{3630DB51-7897-4F25-85D4-24DE08D6D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2751138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47" name="TextBox 73">
            <a:extLst>
              <a:ext uri="{FF2B5EF4-FFF2-40B4-BE49-F238E27FC236}">
                <a16:creationId xmlns:a16="http://schemas.microsoft.com/office/drawing/2014/main" id="{8FC9F279-70B6-40E9-B3DC-DAB116756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75" y="2751138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48" name="TextBox 74">
            <a:extLst>
              <a:ext uri="{FF2B5EF4-FFF2-40B4-BE49-F238E27FC236}">
                <a16:creationId xmlns:a16="http://schemas.microsoft.com/office/drawing/2014/main" id="{EAEBA4D8-B2CA-4A6C-804B-2611C1ADE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205038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49" name="TextBox 75">
            <a:extLst>
              <a:ext uri="{FF2B5EF4-FFF2-40B4-BE49-F238E27FC236}">
                <a16:creationId xmlns:a16="http://schemas.microsoft.com/office/drawing/2014/main" id="{0035D46C-A6C9-4EC2-B13F-24A364098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0" y="3233738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0" name="TextBox 77">
            <a:extLst>
              <a:ext uri="{FF2B5EF4-FFF2-40B4-BE49-F238E27FC236}">
                <a16:creationId xmlns:a16="http://schemas.microsoft.com/office/drawing/2014/main" id="{DE5045DC-5898-4FC2-AF4B-8792615E0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513" y="3814763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1" name="TextBox 81">
            <a:extLst>
              <a:ext uri="{FF2B5EF4-FFF2-40B4-BE49-F238E27FC236}">
                <a16:creationId xmlns:a16="http://schemas.microsoft.com/office/drawing/2014/main" id="{A5C35E63-FB6A-4793-8769-F20BE127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2297113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8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2" name="TextBox 82">
            <a:extLst>
              <a:ext uri="{FF2B5EF4-FFF2-40B4-BE49-F238E27FC236}">
                <a16:creationId xmlns:a16="http://schemas.microsoft.com/office/drawing/2014/main" id="{B1B44752-327E-460B-A51E-48A861B24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2220913"/>
            <a:ext cx="8890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40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3" name="TextBox 83">
            <a:extLst>
              <a:ext uri="{FF2B5EF4-FFF2-40B4-BE49-F238E27FC236}">
                <a16:creationId xmlns:a16="http://schemas.microsoft.com/office/drawing/2014/main" id="{A9E88F5F-C50A-4A3B-945F-CF0AF671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2951163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4" name="TextBox 84">
            <a:extLst>
              <a:ext uri="{FF2B5EF4-FFF2-40B4-BE49-F238E27FC236}">
                <a16:creationId xmlns:a16="http://schemas.microsoft.com/office/drawing/2014/main" id="{3CA77681-F30F-489C-82FC-A085D1DF9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263" y="296545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5" name="TextBox 85">
            <a:extLst>
              <a:ext uri="{FF2B5EF4-FFF2-40B4-BE49-F238E27FC236}">
                <a16:creationId xmlns:a16="http://schemas.microsoft.com/office/drawing/2014/main" id="{92259DCC-6913-45E2-9FCF-F5012297F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229235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6" name="TextBox 86">
            <a:extLst>
              <a:ext uri="{FF2B5EF4-FFF2-40B4-BE49-F238E27FC236}">
                <a16:creationId xmlns:a16="http://schemas.microsoft.com/office/drawing/2014/main" id="{02622C93-0DE1-4E21-A2C3-0FD613F9C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688" y="3448050"/>
            <a:ext cx="51276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7" name="TextBox 87">
            <a:extLst>
              <a:ext uri="{FF2B5EF4-FFF2-40B4-BE49-F238E27FC236}">
                <a16:creationId xmlns:a16="http://schemas.microsoft.com/office/drawing/2014/main" id="{A19188D3-613F-401C-8832-6F1D2D752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396875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8" name="TextBox 88">
            <a:extLst>
              <a:ext uri="{FF2B5EF4-FFF2-40B4-BE49-F238E27FC236}">
                <a16:creationId xmlns:a16="http://schemas.microsoft.com/office/drawing/2014/main" id="{D59821F4-C03D-4A25-9E3A-6EE8B6CF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200" y="2205038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1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59" name="TextBox 89">
            <a:extLst>
              <a:ext uri="{FF2B5EF4-FFF2-40B4-BE49-F238E27FC236}">
                <a16:creationId xmlns:a16="http://schemas.microsoft.com/office/drawing/2014/main" id="{03B63B26-73C9-4CB2-929E-1C17BEC07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200" y="2082800"/>
            <a:ext cx="914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3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0" name="TextBox 90">
            <a:extLst>
              <a:ext uri="{FF2B5EF4-FFF2-40B4-BE49-F238E27FC236}">
                <a16:creationId xmlns:a16="http://schemas.microsoft.com/office/drawing/2014/main" id="{75CF29C6-AFD6-47AC-86DC-9A0729BEA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200" y="259715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1" name="TextBox 91">
            <a:extLst>
              <a:ext uri="{FF2B5EF4-FFF2-40B4-BE49-F238E27FC236}">
                <a16:creationId xmlns:a16="http://schemas.microsoft.com/office/drawing/2014/main" id="{D98E4401-12A1-4826-98D5-93AC9F9DD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2613025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6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2" name="TextBox 92">
            <a:extLst>
              <a:ext uri="{FF2B5EF4-FFF2-40B4-BE49-F238E27FC236}">
                <a16:creationId xmlns:a16="http://schemas.microsoft.com/office/drawing/2014/main" id="{397D6450-1CC3-4E56-8604-CC7058D8C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05038"/>
            <a:ext cx="457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2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3" name="TextBox 93">
            <a:extLst>
              <a:ext uri="{FF2B5EF4-FFF2-40B4-BE49-F238E27FC236}">
                <a16:creationId xmlns:a16="http://schemas.microsoft.com/office/drawing/2014/main" id="{3A4097EE-FA63-4DC3-A789-D340EB8DA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3087688"/>
            <a:ext cx="10033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6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4" name="TextBox 94">
            <a:extLst>
              <a:ext uri="{FF2B5EF4-FFF2-40B4-BE49-F238E27FC236}">
                <a16:creationId xmlns:a16="http://schemas.microsoft.com/office/drawing/2014/main" id="{1416722E-20C4-4A9A-866F-BE85C3E87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3648075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5" name="TextBox 95">
            <a:extLst>
              <a:ext uri="{FF2B5EF4-FFF2-40B4-BE49-F238E27FC236}">
                <a16:creationId xmlns:a16="http://schemas.microsoft.com/office/drawing/2014/main" id="{237F1C64-44D1-44CA-A415-B72EFBF85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6400" y="208280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1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6" name="TextBox 96">
            <a:extLst>
              <a:ext uri="{FF2B5EF4-FFF2-40B4-BE49-F238E27FC236}">
                <a16:creationId xmlns:a16="http://schemas.microsoft.com/office/drawing/2014/main" id="{48917FA9-969D-434E-9393-A6503808A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538" y="194310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6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7" name="TextBox 97">
            <a:extLst>
              <a:ext uri="{FF2B5EF4-FFF2-40B4-BE49-F238E27FC236}">
                <a16:creationId xmlns:a16="http://schemas.microsoft.com/office/drawing/2014/main" id="{FB333497-39CE-4F62-B845-C33EBDD20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538" y="261620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1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8" name="TextBox 98">
            <a:extLst>
              <a:ext uri="{FF2B5EF4-FFF2-40B4-BE49-F238E27FC236}">
                <a16:creationId xmlns:a16="http://schemas.microsoft.com/office/drawing/2014/main" id="{E6234ACB-3521-4187-ACD8-94791C93B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2650" y="259715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2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69" name="TextBox 99">
            <a:extLst>
              <a:ext uri="{FF2B5EF4-FFF2-40B4-BE49-F238E27FC236}">
                <a16:creationId xmlns:a16="http://schemas.microsoft.com/office/drawing/2014/main" id="{33760FB2-EDBF-4F14-8AFB-05F9887BB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9600" y="2065338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2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0" name="TextBox 100">
            <a:extLst>
              <a:ext uri="{FF2B5EF4-FFF2-40B4-BE49-F238E27FC236}">
                <a16:creationId xmlns:a16="http://schemas.microsoft.com/office/drawing/2014/main" id="{08251267-06F8-410F-A7F7-9E691C5A6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788" y="3025775"/>
            <a:ext cx="13144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  12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1" name="TextBox 101">
            <a:extLst>
              <a:ext uri="{FF2B5EF4-FFF2-40B4-BE49-F238E27FC236}">
                <a16:creationId xmlns:a16="http://schemas.microsoft.com/office/drawing/2014/main" id="{732F3B01-C458-4446-AA6D-77257B095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138" y="3579813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2" name="TextBox 102">
            <a:extLst>
              <a:ext uri="{FF2B5EF4-FFF2-40B4-BE49-F238E27FC236}">
                <a16:creationId xmlns:a16="http://schemas.microsoft.com/office/drawing/2014/main" id="{36ABF177-CB25-4EA9-AD42-EF1C9346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9350" y="3579813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5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3" name="TextBox 105">
            <a:extLst>
              <a:ext uri="{FF2B5EF4-FFF2-40B4-BE49-F238E27FC236}">
                <a16:creationId xmlns:a16="http://schemas.microsoft.com/office/drawing/2014/main" id="{584F0A13-4B44-4BC4-8086-DAAE5D909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8838" y="207010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4" name="TextBox 106">
            <a:extLst>
              <a:ext uri="{FF2B5EF4-FFF2-40B4-BE49-F238E27FC236}">
                <a16:creationId xmlns:a16="http://schemas.microsoft.com/office/drawing/2014/main" id="{D0C0BA8B-F4DF-418A-8CED-FC51406D2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9350" y="405130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5" name="TextBox 107">
            <a:extLst>
              <a:ext uri="{FF2B5EF4-FFF2-40B4-BE49-F238E27FC236}">
                <a16:creationId xmlns:a16="http://schemas.microsoft.com/office/drawing/2014/main" id="{6D7AF074-15FB-46CC-AD0B-FDFC82ECB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100" y="4664075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5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6" name="TextBox 103">
            <a:extLst>
              <a:ext uri="{FF2B5EF4-FFF2-40B4-BE49-F238E27FC236}">
                <a16:creationId xmlns:a16="http://schemas.microsoft.com/office/drawing/2014/main" id="{C2BA8CAD-FA6A-4BBE-8558-64741512B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88" y="3633788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1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7" name="TextBox 104">
            <a:extLst>
              <a:ext uri="{FF2B5EF4-FFF2-40B4-BE49-F238E27FC236}">
                <a16:creationId xmlns:a16="http://schemas.microsoft.com/office/drawing/2014/main" id="{643F4F70-DBBF-4F14-BB51-FBA6009C4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206625"/>
            <a:ext cx="45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8" name="TextBox 108">
            <a:extLst>
              <a:ext uri="{FF2B5EF4-FFF2-40B4-BE49-F238E27FC236}">
                <a16:creationId xmlns:a16="http://schemas.microsoft.com/office/drawing/2014/main" id="{B9D64759-9F30-47F0-8FC8-E72D5BD24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0" y="4135438"/>
            <a:ext cx="4572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0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  <p:sp>
        <p:nvSpPr>
          <p:cNvPr id="79" name="Line 44">
            <a:extLst>
              <a:ext uri="{FF2B5EF4-FFF2-40B4-BE49-F238E27FC236}">
                <a16:creationId xmlns:a16="http://schemas.microsoft.com/office/drawing/2014/main" id="{C60DFFAD-A156-4420-8514-A40A3EEDE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3100" y="4722813"/>
            <a:ext cx="914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Box 110">
            <a:extLst>
              <a:ext uri="{FF2B5EF4-FFF2-40B4-BE49-F238E27FC236}">
                <a16:creationId xmlns:a16="http://schemas.microsoft.com/office/drawing/2014/main" id="{83E4ECAA-0D29-4EB7-B305-FA15904ED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724400"/>
            <a:ext cx="457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700" b="1">
                <a:solidFill>
                  <a:srgbClr val="FF0000"/>
                </a:solidFill>
                <a:latin typeface="Times Neue Roman"/>
              </a:rPr>
              <a:t>1</a:t>
            </a:r>
            <a:endParaRPr lang="en-US" altLang="en-US" sz="3700" b="1">
              <a:solidFill>
                <a:srgbClr val="FF0000"/>
              </a:solidFill>
              <a:latin typeface="Times Neue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05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4059728" y="3670511"/>
            <a:ext cx="5594039" cy="3082364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ED1D848A-8556-4D7E-89CB-195483792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0727" y="3318387"/>
            <a:ext cx="2360416" cy="34259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sp>
        <p:nvSpPr>
          <p:cNvPr id="11" name="Text Box 70">
            <a:extLst>
              <a:ext uri="{FF2B5EF4-FFF2-40B4-BE49-F238E27FC236}">
                <a16:creationId xmlns:a16="http://schemas.microsoft.com/office/drawing/2014/main" id="{C5C37FAE-BF72-4DE5-AFD5-E8A074210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28" y="2261434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ngày:  1 tuần </a:t>
            </a:r>
          </a:p>
        </p:txBody>
      </p:sp>
      <p:sp>
        <p:nvSpPr>
          <p:cNvPr id="12" name="Text Box 71">
            <a:extLst>
              <a:ext uri="{FF2B5EF4-FFF2-40B4-BE49-F238E27FC236}">
                <a16:creationId xmlns:a16="http://schemas.microsoft.com/office/drawing/2014/main" id="{8545ABB4-C93B-4500-A630-89A5ADFA3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343" y="4972078"/>
            <a:ext cx="71628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Ta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365 : 7 = 52 (d</a:t>
            </a:r>
            <a:r>
              <a:rPr lang="vi-VN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52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altLang="en-US" sz="24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altLang="en-US" sz="24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Box 74">
            <a:extLst>
              <a:ext uri="{FF2B5EF4-FFF2-40B4-BE49-F238E27FC236}">
                <a16:creationId xmlns:a16="http://schemas.microsoft.com/office/drawing/2014/main" id="{A794850C-C0BA-41C4-8425-807ABC63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58620"/>
            <a:ext cx="8763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365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75">
            <a:extLst>
              <a:ext uri="{FF2B5EF4-FFF2-40B4-BE49-F238E27FC236}">
                <a16:creationId xmlns:a16="http://schemas.microsoft.com/office/drawing/2014/main" id="{73075DF8-D5ED-46FE-871D-E0E019776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693" y="3974572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76">
            <a:extLst>
              <a:ext uri="{FF2B5EF4-FFF2-40B4-BE49-F238E27FC236}">
                <a16:creationId xmlns:a16="http://schemas.microsoft.com/office/drawing/2014/main" id="{AC150213-92F7-4343-8E65-5F3944182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28" y="1624847"/>
            <a:ext cx="2667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200" b="1" u="sng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Text Box 77">
            <a:extLst>
              <a:ext uri="{FF2B5EF4-FFF2-40B4-BE49-F238E27FC236}">
                <a16:creationId xmlns:a16="http://schemas.microsoft.com/office/drawing/2014/main" id="{18A35D05-E4A0-4236-BD59-9E52E4FE9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28" y="2799597"/>
            <a:ext cx="5562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365 </a:t>
            </a:r>
            <a:r>
              <a:rPr lang="en-US" alt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… </a:t>
            </a:r>
            <a:r>
              <a:rPr lang="en-US" alt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38B5F29-D446-42D6-869A-8AA9F7E3F256}"/>
              </a:ext>
            </a:extLst>
          </p:cNvPr>
          <p:cNvGrpSpPr/>
          <p:nvPr/>
        </p:nvGrpSpPr>
        <p:grpSpPr>
          <a:xfrm flipH="1">
            <a:off x="2867404" y="289378"/>
            <a:ext cx="8293408" cy="5281777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3221502"/>
            <a:ext cx="2520406" cy="36364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6" name="Group 2">
            <a:extLst>
              <a:ext uri="{FF2B5EF4-FFF2-40B4-BE49-F238E27FC236}">
                <a16:creationId xmlns:a16="http://schemas.microsoft.com/office/drawing/2014/main" id="{71363572-4849-4984-BE48-23BB3F78FDB8}"/>
              </a:ext>
            </a:extLst>
          </p:cNvPr>
          <p:cNvGrpSpPr>
            <a:grpSpLocks/>
          </p:cNvGrpSpPr>
          <p:nvPr/>
        </p:nvGrpSpPr>
        <p:grpSpPr bwMode="auto">
          <a:xfrm>
            <a:off x="4503601" y="1602366"/>
            <a:ext cx="1390650" cy="1471613"/>
            <a:chOff x="1060450" y="1841364"/>
            <a:chExt cx="1391084" cy="1471681"/>
          </a:xfrm>
        </p:grpSpPr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1C346E80-6A50-4B7E-8F6F-E8C369A36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450" y="1841364"/>
              <a:ext cx="1385889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</a:rPr>
                <a:t>185   6</a:t>
              </a:r>
              <a:endPara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3076DE4F-291C-4CD4-BC07-3EA371738D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19" name="Line 17">
                <a:extLst>
                  <a:ext uri="{FF2B5EF4-FFF2-40B4-BE49-F238E27FC236}">
                    <a16:creationId xmlns:a16="http://schemas.microsoft.com/office/drawing/2014/main" id="{A8DE6D93-4CE2-4A8A-9CED-8BAA343921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8">
                <a:extLst>
                  <a:ext uri="{FF2B5EF4-FFF2-40B4-BE49-F238E27FC236}">
                    <a16:creationId xmlns:a16="http://schemas.microsoft.com/office/drawing/2014/main" id="{B77069C7-3397-4235-A307-5989DD0A0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4953000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" name="Group 7">
            <a:extLst>
              <a:ext uri="{FF2B5EF4-FFF2-40B4-BE49-F238E27FC236}">
                <a16:creationId xmlns:a16="http://schemas.microsoft.com/office/drawing/2014/main" id="{C6FC8C14-9E32-4F1C-9D4D-4D389519ABF0}"/>
              </a:ext>
            </a:extLst>
          </p:cNvPr>
          <p:cNvGrpSpPr>
            <a:grpSpLocks/>
          </p:cNvGrpSpPr>
          <p:nvPr/>
        </p:nvGrpSpPr>
        <p:grpSpPr bwMode="auto">
          <a:xfrm>
            <a:off x="4305164" y="2030991"/>
            <a:ext cx="1662112" cy="1914525"/>
            <a:chOff x="611186" y="1799280"/>
            <a:chExt cx="1662114" cy="1913228"/>
          </a:xfrm>
        </p:grpSpPr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4D4D11BE-2752-402B-A4BA-A2D573CB38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786" y="2385862"/>
              <a:ext cx="648698" cy="833209"/>
              <a:chOff x="839786" y="2385862"/>
              <a:chExt cx="648698" cy="833209"/>
            </a:xfrm>
          </p:grpSpPr>
          <p:sp>
            <p:nvSpPr>
              <p:cNvPr id="27" name="Line 41">
                <a:extLst>
                  <a:ext uri="{FF2B5EF4-FFF2-40B4-BE49-F238E27FC236}">
                    <a16:creationId xmlns:a16="http://schemas.microsoft.com/office/drawing/2014/main" id="{13F00DD1-36AE-4A8A-B74E-682F674BFD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786" y="2385862"/>
                <a:ext cx="429113" cy="95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44">
                <a:extLst>
                  <a:ext uri="{FF2B5EF4-FFF2-40B4-BE49-F238E27FC236}">
                    <a16:creationId xmlns:a16="http://schemas.microsoft.com/office/drawing/2014/main" id="{8DA6B96E-ABCF-4601-BCE8-7704863AD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1021" y="3209545"/>
                <a:ext cx="397463" cy="95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Rectangle 37">
              <a:extLst>
                <a:ext uri="{FF2B5EF4-FFF2-40B4-BE49-F238E27FC236}">
                  <a16:creationId xmlns:a16="http://schemas.microsoft.com/office/drawing/2014/main" id="{C1CC431A-3F16-4F0B-9F1B-605A85B17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6" y="1799280"/>
              <a:ext cx="1662114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  18    30</a:t>
              </a:r>
            </a:p>
          </p:txBody>
        </p:sp>
        <p:sp>
          <p:nvSpPr>
            <p:cNvPr id="24" name="Rectangle 42">
              <a:extLst>
                <a:ext uri="{FF2B5EF4-FFF2-40B4-BE49-F238E27FC236}">
                  <a16:creationId xmlns:a16="http://schemas.microsoft.com/office/drawing/2014/main" id="{84B1909F-9F0C-493D-8185-AD0A9BD98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983" y="2303427"/>
              <a:ext cx="70643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 05       </a:t>
              </a:r>
            </a:p>
          </p:txBody>
        </p:sp>
        <p:sp>
          <p:nvSpPr>
            <p:cNvPr id="25" name="Rectangle 43">
              <a:extLst>
                <a:ext uri="{FF2B5EF4-FFF2-40B4-BE49-F238E27FC236}">
                  <a16:creationId xmlns:a16="http://schemas.microsoft.com/office/drawing/2014/main" id="{820A63BE-26A9-4B4B-A2AA-D58D8EBBB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398" y="2666068"/>
              <a:ext cx="40798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0        </a:t>
              </a:r>
            </a:p>
          </p:txBody>
        </p:sp>
        <p:sp>
          <p:nvSpPr>
            <p:cNvPr id="26" name="Rectangle 45">
              <a:extLst>
                <a:ext uri="{FF2B5EF4-FFF2-40B4-BE49-F238E27FC236}">
                  <a16:creationId xmlns:a16="http://schemas.microsoft.com/office/drawing/2014/main" id="{1936E0C5-DD6B-44E6-A643-68583881E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215" y="3189288"/>
              <a:ext cx="3555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5        </a:t>
              </a:r>
            </a:p>
          </p:txBody>
        </p:sp>
      </p:grpSp>
      <p:sp>
        <p:nvSpPr>
          <p:cNvPr id="29" name="Text Box 78">
            <a:extLst>
              <a:ext uri="{FF2B5EF4-FFF2-40B4-BE49-F238E27FC236}">
                <a16:creationId xmlns:a16="http://schemas.microsoft.com/office/drawing/2014/main" id="{136509D4-7409-486F-8734-BB6A4EE5F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364" y="1605541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a)</a:t>
            </a: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5B30527A-9C3A-47AF-A51E-0BEC98FC0D07}"/>
              </a:ext>
            </a:extLst>
          </p:cNvPr>
          <p:cNvGrpSpPr>
            <a:grpSpLocks/>
          </p:cNvGrpSpPr>
          <p:nvPr/>
        </p:nvGrpSpPr>
        <p:grpSpPr bwMode="auto">
          <a:xfrm>
            <a:off x="8969239" y="1605541"/>
            <a:ext cx="1392237" cy="1471613"/>
            <a:chOff x="1060450" y="1841364"/>
            <a:chExt cx="1391084" cy="1471681"/>
          </a:xfrm>
        </p:grpSpPr>
        <p:sp>
          <p:nvSpPr>
            <p:cNvPr id="31" name="Text Box 15">
              <a:extLst>
                <a:ext uri="{FF2B5EF4-FFF2-40B4-BE49-F238E27FC236}">
                  <a16:creationId xmlns:a16="http://schemas.microsoft.com/office/drawing/2014/main" id="{7A68B5D9-0424-4950-B88B-C76A440208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450" y="1841364"/>
              <a:ext cx="1385889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</a:rPr>
                <a:t>283   7</a:t>
              </a:r>
              <a:endPara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819D1604-4739-4165-94E0-67A3610855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33" name="Line 17">
                <a:extLst>
                  <a:ext uri="{FF2B5EF4-FFF2-40B4-BE49-F238E27FC236}">
                    <a16:creationId xmlns:a16="http://schemas.microsoft.com/office/drawing/2014/main" id="{5F0BEB4F-3DBC-4A44-AF2F-2DD20DB31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8">
                <a:extLst>
                  <a:ext uri="{FF2B5EF4-FFF2-40B4-BE49-F238E27FC236}">
                    <a16:creationId xmlns:a16="http://schemas.microsoft.com/office/drawing/2014/main" id="{D1917AB3-077B-41DA-B9B6-0450F37F25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4953000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Line 41">
            <a:extLst>
              <a:ext uri="{FF2B5EF4-FFF2-40B4-BE49-F238E27FC236}">
                <a16:creationId xmlns:a16="http://schemas.microsoft.com/office/drawing/2014/main" id="{600BC088-76B9-4F6E-A2AF-0561FB0918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99401" y="2621541"/>
            <a:ext cx="42862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Rectangle 37">
            <a:extLst>
              <a:ext uri="{FF2B5EF4-FFF2-40B4-BE49-F238E27FC236}">
                <a16:creationId xmlns:a16="http://schemas.microsoft.com/office/drawing/2014/main" id="{9A76BBB5-1241-48AC-944C-0B66E498E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0801" y="2035754"/>
            <a:ext cx="1662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  28    4</a:t>
            </a:r>
          </a:p>
        </p:txBody>
      </p:sp>
      <p:sp>
        <p:nvSpPr>
          <p:cNvPr id="37" name="Rectangle 42">
            <a:extLst>
              <a:ext uri="{FF2B5EF4-FFF2-40B4-BE49-F238E27FC236}">
                <a16:creationId xmlns:a16="http://schemas.microsoft.com/office/drawing/2014/main" id="{11713654-5EBB-4813-8442-91EF123D9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289" y="2535816"/>
            <a:ext cx="7064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 03       </a:t>
            </a:r>
          </a:p>
        </p:txBody>
      </p:sp>
      <p:sp>
        <p:nvSpPr>
          <p:cNvPr id="38" name="Text Box 78">
            <a:extLst>
              <a:ext uri="{FF2B5EF4-FFF2-40B4-BE49-F238E27FC236}">
                <a16:creationId xmlns:a16="http://schemas.microsoft.com/office/drawing/2014/main" id="{38B88F9C-2519-48F6-9E6B-409301F0E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589" y="1608716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b)</a:t>
            </a:r>
          </a:p>
        </p:txBody>
      </p:sp>
      <p:sp>
        <p:nvSpPr>
          <p:cNvPr id="39" name="Text Box 78">
            <a:extLst>
              <a:ext uri="{FF2B5EF4-FFF2-40B4-BE49-F238E27FC236}">
                <a16:creationId xmlns:a16="http://schemas.microsoft.com/office/drawing/2014/main" id="{E3038F33-5F92-426D-8D6D-ADEECABA7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1601" y="4066166"/>
            <a:ext cx="32083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185 : 6 = 30 (d</a:t>
            </a:r>
            <a:r>
              <a:rPr lang="vi-VN" altLang="en-US" sz="2800" b="1"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latin typeface="Times New Roman" panose="02020603050405020304" pitchFamily="18" charset="0"/>
              </a:rPr>
              <a:t> 5)</a:t>
            </a:r>
          </a:p>
        </p:txBody>
      </p:sp>
      <p:sp>
        <p:nvSpPr>
          <p:cNvPr id="40" name="Text Box 78">
            <a:extLst>
              <a:ext uri="{FF2B5EF4-FFF2-40B4-BE49-F238E27FC236}">
                <a16:creationId xmlns:a16="http://schemas.microsoft.com/office/drawing/2014/main" id="{D5DACC39-E862-4F28-9F34-B7F11CC02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8014" y="4066166"/>
            <a:ext cx="32099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283 : 7 = 4 (d</a:t>
            </a:r>
            <a:r>
              <a:rPr lang="vi-VN" altLang="en-US" sz="2800" b="1"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latin typeface="Times New Roman" panose="02020603050405020304" pitchFamily="18" charset="0"/>
              </a:rPr>
              <a:t> 3)</a:t>
            </a:r>
          </a:p>
        </p:txBody>
      </p:sp>
      <p:sp>
        <p:nvSpPr>
          <p:cNvPr id="41" name="Rectangle 46">
            <a:extLst>
              <a:ext uri="{FF2B5EF4-FFF2-40B4-BE49-F238E27FC236}">
                <a16:creationId xmlns:a16="http://schemas.microsoft.com/office/drawing/2014/main" id="{FDE4BF01-4D7D-4E03-8421-C085A2A4FDFB}"/>
              </a:ext>
            </a:extLst>
          </p:cNvPr>
          <p:cNvSpPr/>
          <p:nvPr/>
        </p:nvSpPr>
        <p:spPr>
          <a:xfrm>
            <a:off x="5714864" y="2639004"/>
            <a:ext cx="685800" cy="623887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Picture 47">
            <a:extLst>
              <a:ext uri="{FF2B5EF4-FFF2-40B4-BE49-F238E27FC236}">
                <a16:creationId xmlns:a16="http://schemas.microsoft.com/office/drawing/2014/main" id="{0C5C3C96-68A8-4BAC-8A84-73B92C07B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564" y="2443741"/>
            <a:ext cx="7016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78">
            <a:extLst>
              <a:ext uri="{FF2B5EF4-FFF2-40B4-BE49-F238E27FC236}">
                <a16:creationId xmlns:a16="http://schemas.microsoft.com/office/drawing/2014/main" id="{F4DC1F83-6ACF-4AFC-859A-DB61CE6CC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339" y="2664404"/>
            <a:ext cx="5334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44" name="Text Box 78">
            <a:extLst>
              <a:ext uri="{FF2B5EF4-FFF2-40B4-BE49-F238E27FC236}">
                <a16:creationId xmlns:a16="http://schemas.microsoft.com/office/drawing/2014/main" id="{7B1762ED-9DC0-431F-8B00-6F95F66DC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5926" y="2443741"/>
            <a:ext cx="533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45" name="Text Box 78">
            <a:extLst>
              <a:ext uri="{FF2B5EF4-FFF2-40B4-BE49-F238E27FC236}">
                <a16:creationId xmlns:a16="http://schemas.microsoft.com/office/drawing/2014/main" id="{BF4313CA-895C-4089-8908-F3A76B37F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705" y="680028"/>
            <a:ext cx="27813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 ; S ? </a:t>
            </a:r>
          </a:p>
        </p:txBody>
      </p:sp>
    </p:spTree>
    <p:extLst>
      <p:ext uri="{BB962C8B-B14F-4D97-AF65-F5344CB8AC3E}">
        <p14:creationId xmlns:p14="http://schemas.microsoft.com/office/powerpoint/2010/main" val="23929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0315CD-9C48-4BB7-BE46-D03C6846C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441634" cy="53688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65EA33E-8F6C-4B69-8482-E93E1185E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" y="3131542"/>
            <a:ext cx="2443968" cy="28128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341BAA-8E2A-4AE5-A897-DEB1EA53CB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7140" y="4906429"/>
            <a:ext cx="1082193" cy="1919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6AD1579-FF74-4F40-B6A7-F071AFBCBB64}"/>
              </a:ext>
            </a:extLst>
          </p:cNvPr>
          <p:cNvGrpSpPr/>
          <p:nvPr/>
        </p:nvGrpSpPr>
        <p:grpSpPr>
          <a:xfrm>
            <a:off x="6699258" y="4589276"/>
            <a:ext cx="2806820" cy="1941641"/>
            <a:chOff x="6699258" y="4589276"/>
            <a:chExt cx="2806820" cy="19416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A1BF5F1-DC51-4343-ACF2-A0236E70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444" y="4589276"/>
              <a:ext cx="2516634" cy="189370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08B685C-F6E0-4240-83EC-8430B73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8" y="6205764"/>
              <a:ext cx="1428036" cy="325153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21B37BA7-F555-41A2-A98C-A9750CAFF5F1}"/>
              </a:ext>
            </a:extLst>
          </p:cNvPr>
          <p:cNvGrpSpPr/>
          <p:nvPr/>
        </p:nvGrpSpPr>
        <p:grpSpPr>
          <a:xfrm>
            <a:off x="1026888" y="4731603"/>
            <a:ext cx="3564824" cy="1856463"/>
            <a:chOff x="1026887" y="4085770"/>
            <a:chExt cx="4824574" cy="250229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A4930F2-1A74-4B24-A8B7-0FF103E3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87" y="5731759"/>
              <a:ext cx="4824574" cy="85630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126656B-F5A9-4720-9FBF-416F65AE9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75" y="4085770"/>
              <a:ext cx="4601669" cy="2380351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5E2269D5-2443-4E2A-9E98-271A1737234A}"/>
              </a:ext>
            </a:extLst>
          </p:cNvPr>
          <p:cNvSpPr txBox="1"/>
          <p:nvPr/>
        </p:nvSpPr>
        <p:spPr>
          <a:xfrm>
            <a:off x="2794000" y="3274896"/>
            <a:ext cx="660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CHÀO TẠM BIỆT</a:t>
            </a:r>
            <a:endParaRPr lang="zh-CN" altLang="en-US" sz="32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6CC4685-59D3-4387-AFA3-56C1E8C9C8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26" y="483285"/>
            <a:ext cx="1855762" cy="284593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8640602" y="3147635"/>
            <a:ext cx="3290679" cy="3725185"/>
            <a:chOff x="8640602" y="3147635"/>
            <a:chExt cx="3290679" cy="37251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58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444</Words>
  <Application>Microsoft Office PowerPoint</Application>
  <PresentationFormat>Màn hình rộng</PresentationFormat>
  <Paragraphs>146</Paragraphs>
  <Slides>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等线</vt:lpstr>
      <vt:lpstr>思源黑体 CN Bold</vt:lpstr>
      <vt:lpstr>Times New Roman</vt:lpstr>
      <vt:lpstr>Cambria</vt:lpstr>
      <vt:lpstr>Times Neue Roman</vt:lpstr>
      <vt:lpstr>Arial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HIEN</cp:lastModifiedBy>
  <cp:revision>46</cp:revision>
  <dcterms:created xsi:type="dcterms:W3CDTF">2021-07-02T00:58:11Z</dcterms:created>
  <dcterms:modified xsi:type="dcterms:W3CDTF">2021-12-11T07:03:31Z</dcterms:modified>
</cp:coreProperties>
</file>