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5"/>
  </p:notesMasterIdLst>
  <p:sldIdLst>
    <p:sldId id="284" r:id="rId2"/>
    <p:sldId id="278" r:id="rId3"/>
    <p:sldId id="268" r:id="rId4"/>
    <p:sldId id="285" r:id="rId5"/>
    <p:sldId id="276" r:id="rId6"/>
    <p:sldId id="272" r:id="rId7"/>
    <p:sldId id="270" r:id="rId8"/>
    <p:sldId id="263" r:id="rId9"/>
    <p:sldId id="287" r:id="rId10"/>
    <p:sldId id="288" r:id="rId11"/>
    <p:sldId id="282" r:id="rId12"/>
    <p:sldId id="257" r:id="rId13"/>
    <p:sldId id="265" r:id="rId14"/>
    <p:sldId id="266" r:id="rId15"/>
    <p:sldId id="304" r:id="rId16"/>
    <p:sldId id="269" r:id="rId17"/>
    <p:sldId id="271" r:id="rId18"/>
    <p:sldId id="330" r:id="rId19"/>
    <p:sldId id="323" r:id="rId20"/>
    <p:sldId id="356" r:id="rId21"/>
    <p:sldId id="275" r:id="rId22"/>
    <p:sldId id="273" r:id="rId23"/>
    <p:sldId id="28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A2"/>
    <a:srgbClr val="D97E33"/>
    <a:srgbClr val="F4DC24"/>
    <a:srgbClr val="9ED744"/>
    <a:srgbClr val="F5AE16"/>
    <a:srgbClr val="E0F2C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4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09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797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93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075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068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821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83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43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4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35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5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42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49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6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08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083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97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008B6-00B6-49E6-B781-6EC28EC6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30278-F8B4-41AE-BE3F-5BBF63DD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9C9BD-24D9-4D3A-AE6B-04C1BA95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97D1-3A03-4A8E-896B-F7CB88C323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442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3AA3627-144B-4E52-99C3-B3AA9AB5C7C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C3EF558-2560-4411-BB06-0278BF279E7F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DE2DA64-2502-439C-8571-228443929E4C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C768473-F450-4FBC-AD8E-5452B6E98933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A23D2EF-6B87-4BCF-9E70-20DB21FCF28A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875CEE2-48FF-4E18-8F53-6BEF1B31BAED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8A74D1A-0701-4B12-BBC6-95810C047BFF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E639EB9-2C7C-47DC-BA87-1F8E947BD850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E27E6E2-2B1A-4E8C-87A0-F62505E1254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4D38808-5623-4C84-A739-F5F039D81D03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05359A1-C5D7-430E-B577-5EDB8037F49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420B47A-111D-4521-8875-9BDC750AEFF5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65686C5-7BAE-4774-A01D-AF354081EED4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2C26AE8-61F2-46E5-92B4-4D37DA8E9175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380DBF4-7C23-43B3-B2AE-5AE92B2F6FB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8AD906A-175A-4F10-B109-1D60166B1AE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C18BFF4-0ED1-4461-887D-07FE03588ADD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2030851-7277-4BA0-A6FB-7C20A935D3D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B5F73FF-5B38-48E5-B7B7-96BB7D696C0E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6F43F49-F587-442E-B725-49174C905F91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CFD02-DDFE-4B21-93D8-1918CE25AFBF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0266401-8086-43EF-A6A0-2B3E9925E44B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1B930E-B305-4738-9224-A1161A4550CD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FD89368-AA5B-4C44-8C27-0194318D82BD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020944F-805E-46F1-A4BB-A1C49FD188CD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A02E269-726E-46D5-931D-19D2D73EC075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77F3120-B409-45DA-A71A-C44EA5D838C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D29C528-3E29-4451-B060-BF82B118E62C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8DA42E0-1A33-4137-BD19-46FC1F2D3EF7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D9573CA-03E7-4101-B828-3AB2F9326478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025F1B5-C4D2-4DAB-AAB7-855BD2A3356E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EB225D8-B449-4CD7-AF13-B339831D264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02A3A09-158F-4346-992C-75977A17C50D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E42BE35-AFD5-4456-9EDE-C771497E6053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3AD7A8E9-6E48-483D-89C2-344F3C82B00E}"/>
              </a:ext>
            </a:extLst>
          </p:cNvPr>
          <p:cNvSpPr/>
          <p:nvPr userDrawn="1"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2E759C5F-DDDE-4F1C-A194-64EDB59AF4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2" y="5277530"/>
            <a:ext cx="2597337" cy="147379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02A5548-DC80-4DED-8219-BBF136CE65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361298" cy="111611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166A6F6-35ED-4357-A6AF-11A664B5F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9ABCFC46-7DDE-4457-8CA4-C567EC94C3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00" y="165100"/>
            <a:ext cx="2298700" cy="13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-123822" y="169838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752460" y="490362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2" y="5923841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984B907C-9CB2-48A3-9457-F82A07F9391B}"/>
              </a:ext>
            </a:extLst>
          </p:cNvPr>
          <p:cNvGrpSpPr/>
          <p:nvPr/>
        </p:nvGrpSpPr>
        <p:grpSpPr>
          <a:xfrm>
            <a:off x="3563099" y="1880062"/>
            <a:ext cx="5065809" cy="1446550"/>
            <a:chOff x="3563099" y="2883889"/>
            <a:chExt cx="5065809" cy="1446550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62538EE-00D6-4142-B8D1-5C91376CC4AE}"/>
                </a:ext>
              </a:extLst>
            </p:cNvPr>
            <p:cNvSpPr txBox="1"/>
            <p:nvPr/>
          </p:nvSpPr>
          <p:spPr>
            <a:xfrm>
              <a:off x="6003636" y="2883889"/>
              <a:ext cx="18473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88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6765742-9C5C-437F-B758-7E4D6D4EBEB9}"/>
                </a:ext>
              </a:extLst>
            </p:cNvPr>
            <p:cNvSpPr txBox="1"/>
            <p:nvPr/>
          </p:nvSpPr>
          <p:spPr>
            <a:xfrm>
              <a:off x="3563099" y="2883889"/>
              <a:ext cx="506580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800" dirty="0">
                  <a:solidFill>
                    <a:srgbClr val="F5AE1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 ĐỌC  </a:t>
              </a:r>
              <a:endParaRPr lang="zh-CN" altLang="en-US" sz="8800" dirty="0">
                <a:solidFill>
                  <a:srgbClr val="D97E33"/>
                </a:solidFill>
                <a:latin typeface="Cambria" panose="02040503050406030204" pitchFamily="18" charset="0"/>
                <a:ea typeface="字魂36号-正文宋楷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2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0BEA640C-5D5F-4E42-B3AA-B3BB80A01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1" y="276225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Freeform 60">
            <a:extLst>
              <a:ext uri="{FF2B5EF4-FFF2-40B4-BE49-F238E27FC236}">
                <a16:creationId xmlns:a16="http://schemas.microsoft.com/office/drawing/2014/main" id="{233A5917-D7B7-4877-920C-0C0431A2730F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549401" y="1465005"/>
            <a:ext cx="549275" cy="596900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E16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B25BCDA-417D-4B01-8AAE-FBC8C44EC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1465005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57350CB-5A2B-4058-876B-162A51DB1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1" y="1436688"/>
            <a:ext cx="7971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nứa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buộc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5EEBC5E4-9E0D-4690-80C8-4ACA29D7AF2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549401" y="2759889"/>
            <a:ext cx="549275" cy="596900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E16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2CAD6292-7A5B-45BB-8449-5C64E2ACE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2759889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BED3422-74CC-4E7A-A110-358B69FF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1" y="2731572"/>
            <a:ext cx="7971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ngả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1F2527E9-B3E3-42E3-81B6-FB8215922CE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549401" y="3899267"/>
            <a:ext cx="549275" cy="596900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E16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34EB59B-F1A4-4041-B0AD-B355869E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3899267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13F6A2E-F15C-4B14-890A-36AE36BE3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1" y="3870950"/>
            <a:ext cx="7971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60">
            <a:extLst>
              <a:ext uri="{FF2B5EF4-FFF2-40B4-BE49-F238E27FC236}">
                <a16:creationId xmlns:a16="http://schemas.microsoft.com/office/drawing/2014/main" id="{3A26C708-0E68-431C-AFE6-B4668930215C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549401" y="4805352"/>
            <a:ext cx="549275" cy="596900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E16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A492DC7B-4E6E-41EE-BA5F-58DAB6CEF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4805352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B7A286C9-5D7D-4FC3-9C84-2FDFB221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79" y="4799190"/>
            <a:ext cx="7971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2" y="1683978"/>
            <a:ext cx="5996459" cy="34900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4566651" y="2734856"/>
            <a:ext cx="451598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5400" b="1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476D7F0-1EB3-4B0D-BF8B-FD17014A6232}"/>
              </a:ext>
            </a:extLst>
          </p:cNvPr>
          <p:cNvGrpSpPr/>
          <p:nvPr/>
        </p:nvGrpSpPr>
        <p:grpSpPr>
          <a:xfrm>
            <a:off x="2032579" y="166997"/>
            <a:ext cx="7817548" cy="1267102"/>
            <a:chOff x="2433495" y="2271632"/>
            <a:chExt cx="7337012" cy="1189215"/>
          </a:xfrm>
        </p:grpSpPr>
        <p:sp>
          <p:nvSpPr>
            <p:cNvPr id="51" name="MH_SubTitle_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433495" y="2271632"/>
              <a:ext cx="1238766" cy="1189215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5AE16"/>
            </a:solidFill>
            <a:ln w="38100">
              <a:solidFill>
                <a:srgbClr val="FFFFFF"/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MH_SubTitle_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466243" y="2271632"/>
              <a:ext cx="1238766" cy="1189215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9ED744"/>
            </a:solidFill>
            <a:ln w="38100">
              <a:solidFill>
                <a:srgbClr val="FFFFFF"/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MH_SubTitle_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498991" y="2271632"/>
              <a:ext cx="1238766" cy="1189215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4DC24"/>
            </a:solidFill>
            <a:ln w="38100">
              <a:solidFill>
                <a:srgbClr val="FFFFFF"/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5" name="MH_SubTitle_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531741" y="2271632"/>
              <a:ext cx="1238766" cy="1189215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D97E33"/>
            </a:solidFill>
            <a:ln w="38100">
              <a:solidFill>
                <a:srgbClr val="FFFFFF"/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78" name="MH_Other_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860800" y="2729396"/>
              <a:ext cx="503238" cy="303213"/>
            </a:xfrm>
            <a:custGeom>
              <a:avLst/>
              <a:gdLst/>
              <a:ahLst/>
              <a:cxnLst/>
              <a:rect l="0" t="0" r="r" b="b"/>
              <a:pathLst>
                <a:path w="1446505" h="871962">
                  <a:moveTo>
                    <a:pt x="14948" y="672743"/>
                  </a:moveTo>
                  <a:lnTo>
                    <a:pt x="14959" y="673023"/>
                  </a:lnTo>
                  <a:lnTo>
                    <a:pt x="14639" y="672880"/>
                  </a:lnTo>
                  <a:lnTo>
                    <a:pt x="14948" y="672743"/>
                  </a:lnTo>
                  <a:close/>
                  <a:moveTo>
                    <a:pt x="834624" y="209741"/>
                  </a:moveTo>
                  <a:lnTo>
                    <a:pt x="840060" y="210194"/>
                  </a:lnTo>
                  <a:lnTo>
                    <a:pt x="840054" y="210017"/>
                  </a:lnTo>
                  <a:lnTo>
                    <a:pt x="834624" y="209741"/>
                  </a:lnTo>
                  <a:close/>
                  <a:moveTo>
                    <a:pt x="677265" y="202293"/>
                  </a:moveTo>
                  <a:lnTo>
                    <a:pt x="674619" y="203138"/>
                  </a:lnTo>
                  <a:lnTo>
                    <a:pt x="682685" y="203138"/>
                  </a:lnTo>
                  <a:lnTo>
                    <a:pt x="692289" y="205065"/>
                  </a:lnTo>
                  <a:lnTo>
                    <a:pt x="713098" y="205969"/>
                  </a:lnTo>
                  <a:lnTo>
                    <a:pt x="737912" y="205969"/>
                  </a:lnTo>
                  <a:lnTo>
                    <a:pt x="724090" y="205255"/>
                  </a:lnTo>
                  <a:cubicBezTo>
                    <a:pt x="709457" y="205255"/>
                    <a:pt x="691897" y="205255"/>
                    <a:pt x="677265" y="202293"/>
                  </a:cubicBezTo>
                  <a:close/>
                  <a:moveTo>
                    <a:pt x="155136" y="196074"/>
                  </a:moveTo>
                  <a:lnTo>
                    <a:pt x="138026" y="196393"/>
                  </a:lnTo>
                  <a:lnTo>
                    <a:pt x="133567" y="197091"/>
                  </a:lnTo>
                  <a:lnTo>
                    <a:pt x="135335" y="197174"/>
                  </a:lnTo>
                  <a:lnTo>
                    <a:pt x="155136" y="196074"/>
                  </a:lnTo>
                  <a:close/>
                  <a:moveTo>
                    <a:pt x="848501" y="103952"/>
                  </a:moveTo>
                  <a:lnTo>
                    <a:pt x="846184" y="115586"/>
                  </a:lnTo>
                  <a:lnTo>
                    <a:pt x="845949" y="120471"/>
                  </a:lnTo>
                  <a:lnTo>
                    <a:pt x="848501" y="103952"/>
                  </a:lnTo>
                  <a:close/>
                  <a:moveTo>
                    <a:pt x="917138" y="24840"/>
                  </a:moveTo>
                  <a:lnTo>
                    <a:pt x="902356" y="31086"/>
                  </a:lnTo>
                  <a:cubicBezTo>
                    <a:pt x="887676" y="42894"/>
                    <a:pt x="884740" y="45846"/>
                    <a:pt x="870061" y="54702"/>
                  </a:cubicBezTo>
                  <a:lnTo>
                    <a:pt x="854428" y="70133"/>
                  </a:lnTo>
                  <a:lnTo>
                    <a:pt x="854869" y="70510"/>
                  </a:lnTo>
                  <a:lnTo>
                    <a:pt x="899912" y="39042"/>
                  </a:lnTo>
                  <a:lnTo>
                    <a:pt x="917138" y="24840"/>
                  </a:lnTo>
                  <a:close/>
                  <a:moveTo>
                    <a:pt x="947266" y="0"/>
                  </a:moveTo>
                  <a:cubicBezTo>
                    <a:pt x="970760" y="20626"/>
                    <a:pt x="994253" y="35359"/>
                    <a:pt x="1020683" y="53038"/>
                  </a:cubicBezTo>
                  <a:cubicBezTo>
                    <a:pt x="1052987" y="76611"/>
                    <a:pt x="1076481" y="103130"/>
                    <a:pt x="1108785" y="126702"/>
                  </a:cubicBezTo>
                  <a:cubicBezTo>
                    <a:pt x="1144025" y="153221"/>
                    <a:pt x="1179266" y="182686"/>
                    <a:pt x="1211569" y="212152"/>
                  </a:cubicBezTo>
                  <a:cubicBezTo>
                    <a:pt x="1243873" y="238671"/>
                    <a:pt x="1264430" y="256350"/>
                    <a:pt x="1296733" y="282870"/>
                  </a:cubicBezTo>
                  <a:cubicBezTo>
                    <a:pt x="1326100" y="303495"/>
                    <a:pt x="1349594" y="327068"/>
                    <a:pt x="1376024" y="347694"/>
                  </a:cubicBezTo>
                  <a:cubicBezTo>
                    <a:pt x="1387771" y="356534"/>
                    <a:pt x="1402455" y="374213"/>
                    <a:pt x="1414201" y="380106"/>
                  </a:cubicBezTo>
                  <a:cubicBezTo>
                    <a:pt x="1425948" y="388946"/>
                    <a:pt x="1434759" y="397785"/>
                    <a:pt x="1446505" y="403678"/>
                  </a:cubicBezTo>
                  <a:cubicBezTo>
                    <a:pt x="1440631" y="400731"/>
                    <a:pt x="1387771" y="450823"/>
                    <a:pt x="1381898" y="456716"/>
                  </a:cubicBezTo>
                  <a:cubicBezTo>
                    <a:pt x="1373088" y="465556"/>
                    <a:pt x="1361341" y="474395"/>
                    <a:pt x="1349594" y="483235"/>
                  </a:cubicBezTo>
                  <a:cubicBezTo>
                    <a:pt x="1348125" y="484708"/>
                    <a:pt x="1345189" y="489128"/>
                    <a:pt x="1341518" y="493180"/>
                  </a:cubicBezTo>
                  <a:lnTo>
                    <a:pt x="1340916" y="493553"/>
                  </a:lnTo>
                  <a:lnTo>
                    <a:pt x="1340916" y="494445"/>
                  </a:lnTo>
                  <a:lnTo>
                    <a:pt x="1288471" y="541789"/>
                  </a:lnTo>
                  <a:lnTo>
                    <a:pt x="1287387" y="542820"/>
                  </a:lnTo>
                  <a:lnTo>
                    <a:pt x="1286898" y="543210"/>
                  </a:lnTo>
                  <a:lnTo>
                    <a:pt x="1228712" y="595737"/>
                  </a:lnTo>
                  <a:cubicBezTo>
                    <a:pt x="1188927" y="626981"/>
                    <a:pt x="1147309" y="656291"/>
                    <a:pt x="1105508" y="685415"/>
                  </a:cubicBezTo>
                  <a:lnTo>
                    <a:pt x="996086" y="763384"/>
                  </a:lnTo>
                  <a:lnTo>
                    <a:pt x="982350" y="773340"/>
                  </a:lnTo>
                  <a:lnTo>
                    <a:pt x="979268" y="775631"/>
                  </a:lnTo>
                  <a:lnTo>
                    <a:pt x="865700" y="871962"/>
                  </a:lnTo>
                  <a:cubicBezTo>
                    <a:pt x="865700" y="871962"/>
                    <a:pt x="862767" y="871962"/>
                    <a:pt x="862767" y="869013"/>
                  </a:cubicBezTo>
                  <a:cubicBezTo>
                    <a:pt x="862400" y="864958"/>
                    <a:pt x="862079" y="858414"/>
                    <a:pt x="861730" y="850061"/>
                  </a:cubicBezTo>
                  <a:lnTo>
                    <a:pt x="860696" y="824566"/>
                  </a:lnTo>
                  <a:lnTo>
                    <a:pt x="860171" y="819545"/>
                  </a:lnTo>
                  <a:cubicBezTo>
                    <a:pt x="856321" y="782968"/>
                    <a:pt x="852105" y="741047"/>
                    <a:pt x="849722" y="700784"/>
                  </a:cubicBezTo>
                  <a:lnTo>
                    <a:pt x="849611" y="697427"/>
                  </a:lnTo>
                  <a:lnTo>
                    <a:pt x="845029" y="674079"/>
                  </a:lnTo>
                  <a:cubicBezTo>
                    <a:pt x="842531" y="664632"/>
                    <a:pt x="839632" y="656775"/>
                    <a:pt x="836257" y="651187"/>
                  </a:cubicBezTo>
                  <a:lnTo>
                    <a:pt x="824758" y="642013"/>
                  </a:lnTo>
                  <a:lnTo>
                    <a:pt x="671921" y="638721"/>
                  </a:lnTo>
                  <a:lnTo>
                    <a:pt x="528356" y="641913"/>
                  </a:lnTo>
                  <a:cubicBezTo>
                    <a:pt x="478488" y="643387"/>
                    <a:pt x="427886" y="646337"/>
                    <a:pt x="376918" y="649655"/>
                  </a:cubicBezTo>
                  <a:lnTo>
                    <a:pt x="238451" y="658625"/>
                  </a:lnTo>
                  <a:lnTo>
                    <a:pt x="223059" y="660199"/>
                  </a:lnTo>
                  <a:lnTo>
                    <a:pt x="172700" y="665923"/>
                  </a:lnTo>
                  <a:lnTo>
                    <a:pt x="146449" y="669200"/>
                  </a:lnTo>
                  <a:lnTo>
                    <a:pt x="130090" y="670766"/>
                  </a:lnTo>
                  <a:lnTo>
                    <a:pt x="119303" y="671992"/>
                  </a:lnTo>
                  <a:lnTo>
                    <a:pt x="86998" y="674891"/>
                  </a:lnTo>
                  <a:lnTo>
                    <a:pt x="69000" y="676614"/>
                  </a:lnTo>
                  <a:lnTo>
                    <a:pt x="68195" y="676578"/>
                  </a:lnTo>
                  <a:lnTo>
                    <a:pt x="65912" y="676783"/>
                  </a:lnTo>
                  <a:lnTo>
                    <a:pt x="19176" y="674995"/>
                  </a:lnTo>
                  <a:lnTo>
                    <a:pt x="17940" y="675462"/>
                  </a:lnTo>
                  <a:cubicBezTo>
                    <a:pt x="16473" y="675093"/>
                    <a:pt x="15006" y="674355"/>
                    <a:pt x="15006" y="674355"/>
                  </a:cubicBezTo>
                  <a:lnTo>
                    <a:pt x="14959" y="673023"/>
                  </a:lnTo>
                  <a:lnTo>
                    <a:pt x="17708" y="674252"/>
                  </a:lnTo>
                  <a:lnTo>
                    <a:pt x="17560" y="671576"/>
                  </a:lnTo>
                  <a:lnTo>
                    <a:pt x="14948" y="672743"/>
                  </a:lnTo>
                  <a:lnTo>
                    <a:pt x="6206" y="429559"/>
                  </a:lnTo>
                  <a:cubicBezTo>
                    <a:pt x="6206" y="391218"/>
                    <a:pt x="-5528" y="341079"/>
                    <a:pt x="3272" y="305686"/>
                  </a:cubicBezTo>
                  <a:cubicBezTo>
                    <a:pt x="3272" y="305686"/>
                    <a:pt x="6206" y="305686"/>
                    <a:pt x="6206" y="302737"/>
                  </a:cubicBezTo>
                  <a:lnTo>
                    <a:pt x="11451" y="302684"/>
                  </a:lnTo>
                  <a:lnTo>
                    <a:pt x="12668" y="299679"/>
                  </a:lnTo>
                  <a:cubicBezTo>
                    <a:pt x="30262" y="262607"/>
                    <a:pt x="74247" y="195655"/>
                    <a:pt x="85243" y="193442"/>
                  </a:cubicBezTo>
                  <a:cubicBezTo>
                    <a:pt x="126296" y="187540"/>
                    <a:pt x="168082" y="186802"/>
                    <a:pt x="209868" y="187171"/>
                  </a:cubicBezTo>
                  <a:cubicBezTo>
                    <a:pt x="251654" y="187540"/>
                    <a:pt x="293439" y="189016"/>
                    <a:pt x="334492" y="187540"/>
                  </a:cubicBezTo>
                  <a:cubicBezTo>
                    <a:pt x="378477" y="186065"/>
                    <a:pt x="422463" y="188278"/>
                    <a:pt x="466448" y="191229"/>
                  </a:cubicBezTo>
                  <a:lnTo>
                    <a:pt x="551013" y="196430"/>
                  </a:lnTo>
                  <a:lnTo>
                    <a:pt x="480232" y="195599"/>
                  </a:lnTo>
                  <a:lnTo>
                    <a:pt x="481623" y="195882"/>
                  </a:lnTo>
                  <a:lnTo>
                    <a:pt x="578188" y="200106"/>
                  </a:lnTo>
                  <a:cubicBezTo>
                    <a:pt x="600184" y="200106"/>
                    <a:pt x="622914" y="201572"/>
                    <a:pt x="645643" y="203037"/>
                  </a:cubicBezTo>
                  <a:lnTo>
                    <a:pt x="655856" y="203481"/>
                  </a:lnTo>
                  <a:lnTo>
                    <a:pt x="660021" y="200930"/>
                  </a:lnTo>
                  <a:lnTo>
                    <a:pt x="598403" y="199344"/>
                  </a:lnTo>
                  <a:lnTo>
                    <a:pt x="551013" y="196430"/>
                  </a:lnTo>
                  <a:lnTo>
                    <a:pt x="579343" y="196762"/>
                  </a:lnTo>
                  <a:lnTo>
                    <a:pt x="660120" y="200869"/>
                  </a:lnTo>
                  <a:lnTo>
                    <a:pt x="662632" y="199330"/>
                  </a:lnTo>
                  <a:lnTo>
                    <a:pt x="748123" y="203552"/>
                  </a:lnTo>
                  <a:lnTo>
                    <a:pt x="839975" y="207491"/>
                  </a:lnTo>
                  <a:lnTo>
                    <a:pt x="838933" y="174440"/>
                  </a:lnTo>
                  <a:lnTo>
                    <a:pt x="848356" y="92902"/>
                  </a:lnTo>
                  <a:lnTo>
                    <a:pt x="834829" y="81269"/>
                  </a:lnTo>
                  <a:cubicBezTo>
                    <a:pt x="834829" y="81269"/>
                    <a:pt x="834829" y="78317"/>
                    <a:pt x="834829" y="78317"/>
                  </a:cubicBezTo>
                  <a:cubicBezTo>
                    <a:pt x="867125" y="54702"/>
                    <a:pt x="902356" y="34038"/>
                    <a:pt x="931716" y="4518"/>
                  </a:cubicBezTo>
                  <a:cubicBezTo>
                    <a:pt x="931716" y="4518"/>
                    <a:pt x="932450" y="3780"/>
                    <a:pt x="933184" y="3411"/>
                  </a:cubicBezTo>
                  <a:cubicBezTo>
                    <a:pt x="933918" y="3042"/>
                    <a:pt x="934652" y="3042"/>
                    <a:pt x="934652" y="4518"/>
                  </a:cubicBezTo>
                  <a:lnTo>
                    <a:pt x="938382" y="7325"/>
                  </a:lnTo>
                  <a:lnTo>
                    <a:pt x="94726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 b="1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79" name="MH_Other_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894389" y="2729396"/>
              <a:ext cx="503237" cy="303213"/>
            </a:xfrm>
            <a:custGeom>
              <a:avLst/>
              <a:gdLst/>
              <a:ahLst/>
              <a:cxnLst/>
              <a:rect l="0" t="0" r="r" b="b"/>
              <a:pathLst>
                <a:path w="1446505" h="871962">
                  <a:moveTo>
                    <a:pt x="14948" y="672743"/>
                  </a:moveTo>
                  <a:lnTo>
                    <a:pt x="14959" y="673023"/>
                  </a:lnTo>
                  <a:lnTo>
                    <a:pt x="14639" y="672880"/>
                  </a:lnTo>
                  <a:lnTo>
                    <a:pt x="14948" y="672743"/>
                  </a:lnTo>
                  <a:close/>
                  <a:moveTo>
                    <a:pt x="834624" y="209741"/>
                  </a:moveTo>
                  <a:lnTo>
                    <a:pt x="840060" y="210194"/>
                  </a:lnTo>
                  <a:lnTo>
                    <a:pt x="840054" y="210017"/>
                  </a:lnTo>
                  <a:lnTo>
                    <a:pt x="834624" y="209741"/>
                  </a:lnTo>
                  <a:close/>
                  <a:moveTo>
                    <a:pt x="677265" y="202293"/>
                  </a:moveTo>
                  <a:lnTo>
                    <a:pt x="674619" y="203138"/>
                  </a:lnTo>
                  <a:lnTo>
                    <a:pt x="682685" y="203138"/>
                  </a:lnTo>
                  <a:lnTo>
                    <a:pt x="692289" y="205065"/>
                  </a:lnTo>
                  <a:lnTo>
                    <a:pt x="713098" y="205969"/>
                  </a:lnTo>
                  <a:lnTo>
                    <a:pt x="737912" y="205969"/>
                  </a:lnTo>
                  <a:lnTo>
                    <a:pt x="724090" y="205255"/>
                  </a:lnTo>
                  <a:cubicBezTo>
                    <a:pt x="709457" y="205255"/>
                    <a:pt x="691897" y="205255"/>
                    <a:pt x="677265" y="202293"/>
                  </a:cubicBezTo>
                  <a:close/>
                  <a:moveTo>
                    <a:pt x="155136" y="196074"/>
                  </a:moveTo>
                  <a:lnTo>
                    <a:pt x="138026" y="196393"/>
                  </a:lnTo>
                  <a:lnTo>
                    <a:pt x="133567" y="197091"/>
                  </a:lnTo>
                  <a:lnTo>
                    <a:pt x="135335" y="197174"/>
                  </a:lnTo>
                  <a:lnTo>
                    <a:pt x="155136" y="196074"/>
                  </a:lnTo>
                  <a:close/>
                  <a:moveTo>
                    <a:pt x="848501" y="103952"/>
                  </a:moveTo>
                  <a:lnTo>
                    <a:pt x="846184" y="115586"/>
                  </a:lnTo>
                  <a:lnTo>
                    <a:pt x="845949" y="120471"/>
                  </a:lnTo>
                  <a:lnTo>
                    <a:pt x="848501" y="103952"/>
                  </a:lnTo>
                  <a:close/>
                  <a:moveTo>
                    <a:pt x="917138" y="24840"/>
                  </a:moveTo>
                  <a:lnTo>
                    <a:pt x="902356" y="31086"/>
                  </a:lnTo>
                  <a:cubicBezTo>
                    <a:pt x="887676" y="42894"/>
                    <a:pt x="884740" y="45846"/>
                    <a:pt x="870061" y="54702"/>
                  </a:cubicBezTo>
                  <a:lnTo>
                    <a:pt x="854428" y="70133"/>
                  </a:lnTo>
                  <a:lnTo>
                    <a:pt x="854869" y="70510"/>
                  </a:lnTo>
                  <a:lnTo>
                    <a:pt x="899912" y="39042"/>
                  </a:lnTo>
                  <a:lnTo>
                    <a:pt x="917138" y="24840"/>
                  </a:lnTo>
                  <a:close/>
                  <a:moveTo>
                    <a:pt x="947266" y="0"/>
                  </a:moveTo>
                  <a:cubicBezTo>
                    <a:pt x="970760" y="20626"/>
                    <a:pt x="994253" y="35359"/>
                    <a:pt x="1020683" y="53038"/>
                  </a:cubicBezTo>
                  <a:cubicBezTo>
                    <a:pt x="1052987" y="76611"/>
                    <a:pt x="1076481" y="103130"/>
                    <a:pt x="1108785" y="126702"/>
                  </a:cubicBezTo>
                  <a:cubicBezTo>
                    <a:pt x="1144025" y="153221"/>
                    <a:pt x="1179266" y="182686"/>
                    <a:pt x="1211569" y="212152"/>
                  </a:cubicBezTo>
                  <a:cubicBezTo>
                    <a:pt x="1243873" y="238671"/>
                    <a:pt x="1264430" y="256350"/>
                    <a:pt x="1296733" y="282870"/>
                  </a:cubicBezTo>
                  <a:cubicBezTo>
                    <a:pt x="1326100" y="303495"/>
                    <a:pt x="1349594" y="327068"/>
                    <a:pt x="1376024" y="347694"/>
                  </a:cubicBezTo>
                  <a:cubicBezTo>
                    <a:pt x="1387771" y="356534"/>
                    <a:pt x="1402455" y="374213"/>
                    <a:pt x="1414201" y="380106"/>
                  </a:cubicBezTo>
                  <a:cubicBezTo>
                    <a:pt x="1425948" y="388946"/>
                    <a:pt x="1434759" y="397785"/>
                    <a:pt x="1446505" y="403678"/>
                  </a:cubicBezTo>
                  <a:cubicBezTo>
                    <a:pt x="1440631" y="400731"/>
                    <a:pt x="1387771" y="450823"/>
                    <a:pt x="1381898" y="456716"/>
                  </a:cubicBezTo>
                  <a:cubicBezTo>
                    <a:pt x="1373088" y="465556"/>
                    <a:pt x="1361341" y="474395"/>
                    <a:pt x="1349594" y="483235"/>
                  </a:cubicBezTo>
                  <a:cubicBezTo>
                    <a:pt x="1348125" y="484708"/>
                    <a:pt x="1345189" y="489128"/>
                    <a:pt x="1341518" y="493180"/>
                  </a:cubicBezTo>
                  <a:lnTo>
                    <a:pt x="1340916" y="493553"/>
                  </a:lnTo>
                  <a:lnTo>
                    <a:pt x="1340916" y="494445"/>
                  </a:lnTo>
                  <a:lnTo>
                    <a:pt x="1288471" y="541789"/>
                  </a:lnTo>
                  <a:lnTo>
                    <a:pt x="1287387" y="542820"/>
                  </a:lnTo>
                  <a:lnTo>
                    <a:pt x="1286898" y="543210"/>
                  </a:lnTo>
                  <a:lnTo>
                    <a:pt x="1228712" y="595737"/>
                  </a:lnTo>
                  <a:cubicBezTo>
                    <a:pt x="1188927" y="626981"/>
                    <a:pt x="1147309" y="656291"/>
                    <a:pt x="1105508" y="685415"/>
                  </a:cubicBezTo>
                  <a:lnTo>
                    <a:pt x="996086" y="763384"/>
                  </a:lnTo>
                  <a:lnTo>
                    <a:pt x="982350" y="773340"/>
                  </a:lnTo>
                  <a:lnTo>
                    <a:pt x="979268" y="775631"/>
                  </a:lnTo>
                  <a:lnTo>
                    <a:pt x="865700" y="871962"/>
                  </a:lnTo>
                  <a:cubicBezTo>
                    <a:pt x="865700" y="871962"/>
                    <a:pt x="862767" y="871962"/>
                    <a:pt x="862767" y="869013"/>
                  </a:cubicBezTo>
                  <a:cubicBezTo>
                    <a:pt x="862400" y="864958"/>
                    <a:pt x="862079" y="858414"/>
                    <a:pt x="861730" y="850061"/>
                  </a:cubicBezTo>
                  <a:lnTo>
                    <a:pt x="860696" y="824566"/>
                  </a:lnTo>
                  <a:lnTo>
                    <a:pt x="860171" y="819545"/>
                  </a:lnTo>
                  <a:cubicBezTo>
                    <a:pt x="856321" y="782968"/>
                    <a:pt x="852105" y="741047"/>
                    <a:pt x="849722" y="700784"/>
                  </a:cubicBezTo>
                  <a:lnTo>
                    <a:pt x="849611" y="697427"/>
                  </a:lnTo>
                  <a:lnTo>
                    <a:pt x="845029" y="674079"/>
                  </a:lnTo>
                  <a:cubicBezTo>
                    <a:pt x="842531" y="664632"/>
                    <a:pt x="839632" y="656775"/>
                    <a:pt x="836257" y="651187"/>
                  </a:cubicBezTo>
                  <a:lnTo>
                    <a:pt x="824758" y="642013"/>
                  </a:lnTo>
                  <a:lnTo>
                    <a:pt x="671921" y="638721"/>
                  </a:lnTo>
                  <a:lnTo>
                    <a:pt x="528356" y="641913"/>
                  </a:lnTo>
                  <a:cubicBezTo>
                    <a:pt x="478488" y="643387"/>
                    <a:pt x="427886" y="646337"/>
                    <a:pt x="376918" y="649655"/>
                  </a:cubicBezTo>
                  <a:lnTo>
                    <a:pt x="238451" y="658625"/>
                  </a:lnTo>
                  <a:lnTo>
                    <a:pt x="223059" y="660199"/>
                  </a:lnTo>
                  <a:lnTo>
                    <a:pt x="172700" y="665923"/>
                  </a:lnTo>
                  <a:lnTo>
                    <a:pt x="146449" y="669200"/>
                  </a:lnTo>
                  <a:lnTo>
                    <a:pt x="130090" y="670766"/>
                  </a:lnTo>
                  <a:lnTo>
                    <a:pt x="119303" y="671992"/>
                  </a:lnTo>
                  <a:lnTo>
                    <a:pt x="86998" y="674891"/>
                  </a:lnTo>
                  <a:lnTo>
                    <a:pt x="69000" y="676614"/>
                  </a:lnTo>
                  <a:lnTo>
                    <a:pt x="68195" y="676578"/>
                  </a:lnTo>
                  <a:lnTo>
                    <a:pt x="65912" y="676783"/>
                  </a:lnTo>
                  <a:lnTo>
                    <a:pt x="19176" y="674995"/>
                  </a:lnTo>
                  <a:lnTo>
                    <a:pt x="17940" y="675462"/>
                  </a:lnTo>
                  <a:cubicBezTo>
                    <a:pt x="16473" y="675093"/>
                    <a:pt x="15006" y="674355"/>
                    <a:pt x="15006" y="674355"/>
                  </a:cubicBezTo>
                  <a:lnTo>
                    <a:pt x="14959" y="673023"/>
                  </a:lnTo>
                  <a:lnTo>
                    <a:pt x="17708" y="674252"/>
                  </a:lnTo>
                  <a:lnTo>
                    <a:pt x="17560" y="671576"/>
                  </a:lnTo>
                  <a:lnTo>
                    <a:pt x="14948" y="672743"/>
                  </a:lnTo>
                  <a:lnTo>
                    <a:pt x="6206" y="429559"/>
                  </a:lnTo>
                  <a:cubicBezTo>
                    <a:pt x="6206" y="391218"/>
                    <a:pt x="-5528" y="341079"/>
                    <a:pt x="3272" y="305686"/>
                  </a:cubicBezTo>
                  <a:cubicBezTo>
                    <a:pt x="3272" y="305686"/>
                    <a:pt x="6206" y="305686"/>
                    <a:pt x="6206" y="302737"/>
                  </a:cubicBezTo>
                  <a:lnTo>
                    <a:pt x="11451" y="302684"/>
                  </a:lnTo>
                  <a:lnTo>
                    <a:pt x="12668" y="299679"/>
                  </a:lnTo>
                  <a:cubicBezTo>
                    <a:pt x="30262" y="262607"/>
                    <a:pt x="74247" y="195655"/>
                    <a:pt x="85243" y="193442"/>
                  </a:cubicBezTo>
                  <a:cubicBezTo>
                    <a:pt x="126296" y="187540"/>
                    <a:pt x="168082" y="186802"/>
                    <a:pt x="209868" y="187171"/>
                  </a:cubicBezTo>
                  <a:cubicBezTo>
                    <a:pt x="251654" y="187540"/>
                    <a:pt x="293439" y="189016"/>
                    <a:pt x="334492" y="187540"/>
                  </a:cubicBezTo>
                  <a:cubicBezTo>
                    <a:pt x="378477" y="186065"/>
                    <a:pt x="422463" y="188278"/>
                    <a:pt x="466448" y="191229"/>
                  </a:cubicBezTo>
                  <a:lnTo>
                    <a:pt x="551013" y="196430"/>
                  </a:lnTo>
                  <a:lnTo>
                    <a:pt x="480232" y="195599"/>
                  </a:lnTo>
                  <a:lnTo>
                    <a:pt x="481623" y="195882"/>
                  </a:lnTo>
                  <a:lnTo>
                    <a:pt x="578188" y="200106"/>
                  </a:lnTo>
                  <a:cubicBezTo>
                    <a:pt x="600184" y="200106"/>
                    <a:pt x="622914" y="201572"/>
                    <a:pt x="645643" y="203037"/>
                  </a:cubicBezTo>
                  <a:lnTo>
                    <a:pt x="655856" y="203481"/>
                  </a:lnTo>
                  <a:lnTo>
                    <a:pt x="660021" y="200930"/>
                  </a:lnTo>
                  <a:lnTo>
                    <a:pt x="598403" y="199344"/>
                  </a:lnTo>
                  <a:lnTo>
                    <a:pt x="551013" y="196430"/>
                  </a:lnTo>
                  <a:lnTo>
                    <a:pt x="579343" y="196762"/>
                  </a:lnTo>
                  <a:lnTo>
                    <a:pt x="660120" y="200869"/>
                  </a:lnTo>
                  <a:lnTo>
                    <a:pt x="662632" y="199330"/>
                  </a:lnTo>
                  <a:lnTo>
                    <a:pt x="748123" y="203552"/>
                  </a:lnTo>
                  <a:lnTo>
                    <a:pt x="839975" y="207491"/>
                  </a:lnTo>
                  <a:lnTo>
                    <a:pt x="838933" y="174440"/>
                  </a:lnTo>
                  <a:lnTo>
                    <a:pt x="848356" y="92902"/>
                  </a:lnTo>
                  <a:lnTo>
                    <a:pt x="834829" y="81269"/>
                  </a:lnTo>
                  <a:cubicBezTo>
                    <a:pt x="834829" y="81269"/>
                    <a:pt x="834829" y="78317"/>
                    <a:pt x="834829" y="78317"/>
                  </a:cubicBezTo>
                  <a:cubicBezTo>
                    <a:pt x="867125" y="54702"/>
                    <a:pt x="902356" y="34038"/>
                    <a:pt x="931716" y="4518"/>
                  </a:cubicBezTo>
                  <a:cubicBezTo>
                    <a:pt x="931716" y="4518"/>
                    <a:pt x="932450" y="3780"/>
                    <a:pt x="933184" y="3411"/>
                  </a:cubicBezTo>
                  <a:cubicBezTo>
                    <a:pt x="933918" y="3042"/>
                    <a:pt x="934652" y="3042"/>
                    <a:pt x="934652" y="4518"/>
                  </a:cubicBezTo>
                  <a:lnTo>
                    <a:pt x="938382" y="7325"/>
                  </a:lnTo>
                  <a:lnTo>
                    <a:pt x="94726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 b="1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80" name="MH_Other_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926389" y="2729396"/>
              <a:ext cx="503237" cy="303213"/>
            </a:xfrm>
            <a:custGeom>
              <a:avLst/>
              <a:gdLst/>
              <a:ahLst/>
              <a:cxnLst/>
              <a:rect l="0" t="0" r="r" b="b"/>
              <a:pathLst>
                <a:path w="1446505" h="871962">
                  <a:moveTo>
                    <a:pt x="14948" y="672743"/>
                  </a:moveTo>
                  <a:lnTo>
                    <a:pt x="14959" y="673023"/>
                  </a:lnTo>
                  <a:lnTo>
                    <a:pt x="14639" y="672880"/>
                  </a:lnTo>
                  <a:lnTo>
                    <a:pt x="14948" y="672743"/>
                  </a:lnTo>
                  <a:close/>
                  <a:moveTo>
                    <a:pt x="834624" y="209741"/>
                  </a:moveTo>
                  <a:lnTo>
                    <a:pt x="840060" y="210194"/>
                  </a:lnTo>
                  <a:lnTo>
                    <a:pt x="840054" y="210017"/>
                  </a:lnTo>
                  <a:lnTo>
                    <a:pt x="834624" y="209741"/>
                  </a:lnTo>
                  <a:close/>
                  <a:moveTo>
                    <a:pt x="677265" y="202293"/>
                  </a:moveTo>
                  <a:lnTo>
                    <a:pt x="674619" y="203138"/>
                  </a:lnTo>
                  <a:lnTo>
                    <a:pt x="682685" y="203138"/>
                  </a:lnTo>
                  <a:lnTo>
                    <a:pt x="692289" y="205065"/>
                  </a:lnTo>
                  <a:lnTo>
                    <a:pt x="713098" y="205969"/>
                  </a:lnTo>
                  <a:lnTo>
                    <a:pt x="737912" y="205969"/>
                  </a:lnTo>
                  <a:lnTo>
                    <a:pt x="724090" y="205255"/>
                  </a:lnTo>
                  <a:cubicBezTo>
                    <a:pt x="709457" y="205255"/>
                    <a:pt x="691897" y="205255"/>
                    <a:pt x="677265" y="202293"/>
                  </a:cubicBezTo>
                  <a:close/>
                  <a:moveTo>
                    <a:pt x="155136" y="196074"/>
                  </a:moveTo>
                  <a:lnTo>
                    <a:pt x="138026" y="196393"/>
                  </a:lnTo>
                  <a:lnTo>
                    <a:pt x="133567" y="197091"/>
                  </a:lnTo>
                  <a:lnTo>
                    <a:pt x="135335" y="197174"/>
                  </a:lnTo>
                  <a:lnTo>
                    <a:pt x="155136" y="196074"/>
                  </a:lnTo>
                  <a:close/>
                  <a:moveTo>
                    <a:pt x="848501" y="103952"/>
                  </a:moveTo>
                  <a:lnTo>
                    <a:pt x="846184" y="115586"/>
                  </a:lnTo>
                  <a:lnTo>
                    <a:pt x="845949" y="120471"/>
                  </a:lnTo>
                  <a:lnTo>
                    <a:pt x="848501" y="103952"/>
                  </a:lnTo>
                  <a:close/>
                  <a:moveTo>
                    <a:pt x="917138" y="24840"/>
                  </a:moveTo>
                  <a:lnTo>
                    <a:pt x="902356" y="31086"/>
                  </a:lnTo>
                  <a:cubicBezTo>
                    <a:pt x="887676" y="42894"/>
                    <a:pt x="884740" y="45846"/>
                    <a:pt x="870061" y="54702"/>
                  </a:cubicBezTo>
                  <a:lnTo>
                    <a:pt x="854428" y="70133"/>
                  </a:lnTo>
                  <a:lnTo>
                    <a:pt x="854869" y="70510"/>
                  </a:lnTo>
                  <a:lnTo>
                    <a:pt x="899912" y="39042"/>
                  </a:lnTo>
                  <a:lnTo>
                    <a:pt x="917138" y="24840"/>
                  </a:lnTo>
                  <a:close/>
                  <a:moveTo>
                    <a:pt x="947266" y="0"/>
                  </a:moveTo>
                  <a:cubicBezTo>
                    <a:pt x="970760" y="20626"/>
                    <a:pt x="994253" y="35359"/>
                    <a:pt x="1020683" y="53038"/>
                  </a:cubicBezTo>
                  <a:cubicBezTo>
                    <a:pt x="1052987" y="76611"/>
                    <a:pt x="1076481" y="103130"/>
                    <a:pt x="1108785" y="126702"/>
                  </a:cubicBezTo>
                  <a:cubicBezTo>
                    <a:pt x="1144025" y="153221"/>
                    <a:pt x="1179266" y="182686"/>
                    <a:pt x="1211569" y="212152"/>
                  </a:cubicBezTo>
                  <a:cubicBezTo>
                    <a:pt x="1243873" y="238671"/>
                    <a:pt x="1264430" y="256350"/>
                    <a:pt x="1296733" y="282870"/>
                  </a:cubicBezTo>
                  <a:cubicBezTo>
                    <a:pt x="1326100" y="303495"/>
                    <a:pt x="1349594" y="327068"/>
                    <a:pt x="1376024" y="347694"/>
                  </a:cubicBezTo>
                  <a:cubicBezTo>
                    <a:pt x="1387771" y="356534"/>
                    <a:pt x="1402455" y="374213"/>
                    <a:pt x="1414201" y="380106"/>
                  </a:cubicBezTo>
                  <a:cubicBezTo>
                    <a:pt x="1425948" y="388946"/>
                    <a:pt x="1434759" y="397785"/>
                    <a:pt x="1446505" y="403678"/>
                  </a:cubicBezTo>
                  <a:cubicBezTo>
                    <a:pt x="1440631" y="400731"/>
                    <a:pt x="1387771" y="450823"/>
                    <a:pt x="1381898" y="456716"/>
                  </a:cubicBezTo>
                  <a:cubicBezTo>
                    <a:pt x="1373088" y="465556"/>
                    <a:pt x="1361341" y="474395"/>
                    <a:pt x="1349594" y="483235"/>
                  </a:cubicBezTo>
                  <a:cubicBezTo>
                    <a:pt x="1348125" y="484708"/>
                    <a:pt x="1345189" y="489128"/>
                    <a:pt x="1341518" y="493180"/>
                  </a:cubicBezTo>
                  <a:lnTo>
                    <a:pt x="1340916" y="493553"/>
                  </a:lnTo>
                  <a:lnTo>
                    <a:pt x="1340916" y="494445"/>
                  </a:lnTo>
                  <a:lnTo>
                    <a:pt x="1288471" y="541789"/>
                  </a:lnTo>
                  <a:lnTo>
                    <a:pt x="1287387" y="542820"/>
                  </a:lnTo>
                  <a:lnTo>
                    <a:pt x="1286898" y="543210"/>
                  </a:lnTo>
                  <a:lnTo>
                    <a:pt x="1228712" y="595737"/>
                  </a:lnTo>
                  <a:cubicBezTo>
                    <a:pt x="1188927" y="626981"/>
                    <a:pt x="1147309" y="656291"/>
                    <a:pt x="1105508" y="685415"/>
                  </a:cubicBezTo>
                  <a:lnTo>
                    <a:pt x="996086" y="763384"/>
                  </a:lnTo>
                  <a:lnTo>
                    <a:pt x="982350" y="773340"/>
                  </a:lnTo>
                  <a:lnTo>
                    <a:pt x="979268" y="775631"/>
                  </a:lnTo>
                  <a:lnTo>
                    <a:pt x="865700" y="871962"/>
                  </a:lnTo>
                  <a:cubicBezTo>
                    <a:pt x="865700" y="871962"/>
                    <a:pt x="862767" y="871962"/>
                    <a:pt x="862767" y="869013"/>
                  </a:cubicBezTo>
                  <a:cubicBezTo>
                    <a:pt x="862400" y="864958"/>
                    <a:pt x="862079" y="858414"/>
                    <a:pt x="861730" y="850061"/>
                  </a:cubicBezTo>
                  <a:lnTo>
                    <a:pt x="860696" y="824566"/>
                  </a:lnTo>
                  <a:lnTo>
                    <a:pt x="860171" y="819545"/>
                  </a:lnTo>
                  <a:cubicBezTo>
                    <a:pt x="856321" y="782968"/>
                    <a:pt x="852105" y="741047"/>
                    <a:pt x="849722" y="700784"/>
                  </a:cubicBezTo>
                  <a:lnTo>
                    <a:pt x="849611" y="697427"/>
                  </a:lnTo>
                  <a:lnTo>
                    <a:pt x="845029" y="674079"/>
                  </a:lnTo>
                  <a:cubicBezTo>
                    <a:pt x="842531" y="664632"/>
                    <a:pt x="839632" y="656775"/>
                    <a:pt x="836257" y="651187"/>
                  </a:cubicBezTo>
                  <a:lnTo>
                    <a:pt x="824758" y="642013"/>
                  </a:lnTo>
                  <a:lnTo>
                    <a:pt x="671921" y="638721"/>
                  </a:lnTo>
                  <a:lnTo>
                    <a:pt x="528356" y="641913"/>
                  </a:lnTo>
                  <a:cubicBezTo>
                    <a:pt x="478488" y="643387"/>
                    <a:pt x="427886" y="646337"/>
                    <a:pt x="376918" y="649655"/>
                  </a:cubicBezTo>
                  <a:lnTo>
                    <a:pt x="238451" y="658625"/>
                  </a:lnTo>
                  <a:lnTo>
                    <a:pt x="223059" y="660199"/>
                  </a:lnTo>
                  <a:lnTo>
                    <a:pt x="172700" y="665923"/>
                  </a:lnTo>
                  <a:lnTo>
                    <a:pt x="146449" y="669200"/>
                  </a:lnTo>
                  <a:lnTo>
                    <a:pt x="130090" y="670766"/>
                  </a:lnTo>
                  <a:lnTo>
                    <a:pt x="119303" y="671992"/>
                  </a:lnTo>
                  <a:lnTo>
                    <a:pt x="86998" y="674891"/>
                  </a:lnTo>
                  <a:lnTo>
                    <a:pt x="69000" y="676614"/>
                  </a:lnTo>
                  <a:lnTo>
                    <a:pt x="68195" y="676578"/>
                  </a:lnTo>
                  <a:lnTo>
                    <a:pt x="65912" y="676783"/>
                  </a:lnTo>
                  <a:lnTo>
                    <a:pt x="19176" y="674995"/>
                  </a:lnTo>
                  <a:lnTo>
                    <a:pt x="17940" y="675462"/>
                  </a:lnTo>
                  <a:cubicBezTo>
                    <a:pt x="16473" y="675093"/>
                    <a:pt x="15006" y="674355"/>
                    <a:pt x="15006" y="674355"/>
                  </a:cubicBezTo>
                  <a:lnTo>
                    <a:pt x="14959" y="673023"/>
                  </a:lnTo>
                  <a:lnTo>
                    <a:pt x="17708" y="674252"/>
                  </a:lnTo>
                  <a:lnTo>
                    <a:pt x="17560" y="671576"/>
                  </a:lnTo>
                  <a:lnTo>
                    <a:pt x="14948" y="672743"/>
                  </a:lnTo>
                  <a:lnTo>
                    <a:pt x="6206" y="429559"/>
                  </a:lnTo>
                  <a:cubicBezTo>
                    <a:pt x="6206" y="391218"/>
                    <a:pt x="-5528" y="341079"/>
                    <a:pt x="3272" y="305686"/>
                  </a:cubicBezTo>
                  <a:cubicBezTo>
                    <a:pt x="3272" y="305686"/>
                    <a:pt x="6206" y="305686"/>
                    <a:pt x="6206" y="302737"/>
                  </a:cubicBezTo>
                  <a:lnTo>
                    <a:pt x="11451" y="302684"/>
                  </a:lnTo>
                  <a:lnTo>
                    <a:pt x="12668" y="299679"/>
                  </a:lnTo>
                  <a:cubicBezTo>
                    <a:pt x="30262" y="262607"/>
                    <a:pt x="74247" y="195655"/>
                    <a:pt x="85243" y="193442"/>
                  </a:cubicBezTo>
                  <a:cubicBezTo>
                    <a:pt x="126296" y="187540"/>
                    <a:pt x="168082" y="186802"/>
                    <a:pt x="209868" y="187171"/>
                  </a:cubicBezTo>
                  <a:cubicBezTo>
                    <a:pt x="251654" y="187540"/>
                    <a:pt x="293439" y="189016"/>
                    <a:pt x="334492" y="187540"/>
                  </a:cubicBezTo>
                  <a:cubicBezTo>
                    <a:pt x="378477" y="186065"/>
                    <a:pt x="422463" y="188278"/>
                    <a:pt x="466448" y="191229"/>
                  </a:cubicBezTo>
                  <a:lnTo>
                    <a:pt x="551013" y="196430"/>
                  </a:lnTo>
                  <a:lnTo>
                    <a:pt x="480232" y="195599"/>
                  </a:lnTo>
                  <a:lnTo>
                    <a:pt x="481623" y="195882"/>
                  </a:lnTo>
                  <a:lnTo>
                    <a:pt x="578188" y="200106"/>
                  </a:lnTo>
                  <a:cubicBezTo>
                    <a:pt x="600184" y="200106"/>
                    <a:pt x="622914" y="201572"/>
                    <a:pt x="645643" y="203037"/>
                  </a:cubicBezTo>
                  <a:lnTo>
                    <a:pt x="655856" y="203481"/>
                  </a:lnTo>
                  <a:lnTo>
                    <a:pt x="660021" y="200930"/>
                  </a:lnTo>
                  <a:lnTo>
                    <a:pt x="598403" y="199344"/>
                  </a:lnTo>
                  <a:lnTo>
                    <a:pt x="551013" y="196430"/>
                  </a:lnTo>
                  <a:lnTo>
                    <a:pt x="579343" y="196762"/>
                  </a:lnTo>
                  <a:lnTo>
                    <a:pt x="660120" y="200869"/>
                  </a:lnTo>
                  <a:lnTo>
                    <a:pt x="662632" y="199330"/>
                  </a:lnTo>
                  <a:lnTo>
                    <a:pt x="748123" y="203552"/>
                  </a:lnTo>
                  <a:lnTo>
                    <a:pt x="839975" y="207491"/>
                  </a:lnTo>
                  <a:lnTo>
                    <a:pt x="838933" y="174440"/>
                  </a:lnTo>
                  <a:lnTo>
                    <a:pt x="848356" y="92902"/>
                  </a:lnTo>
                  <a:lnTo>
                    <a:pt x="834829" y="81269"/>
                  </a:lnTo>
                  <a:cubicBezTo>
                    <a:pt x="834829" y="81269"/>
                    <a:pt x="834829" y="78317"/>
                    <a:pt x="834829" y="78317"/>
                  </a:cubicBezTo>
                  <a:cubicBezTo>
                    <a:pt x="867125" y="54702"/>
                    <a:pt x="902356" y="34038"/>
                    <a:pt x="931716" y="4518"/>
                  </a:cubicBezTo>
                  <a:cubicBezTo>
                    <a:pt x="931716" y="4518"/>
                    <a:pt x="932450" y="3780"/>
                    <a:pt x="933184" y="3411"/>
                  </a:cubicBezTo>
                  <a:cubicBezTo>
                    <a:pt x="933918" y="3042"/>
                    <a:pt x="934652" y="3042"/>
                    <a:pt x="934652" y="4518"/>
                  </a:cubicBezTo>
                  <a:lnTo>
                    <a:pt x="938382" y="7325"/>
                  </a:lnTo>
                  <a:lnTo>
                    <a:pt x="94726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 b="1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3BEE2FB8-A982-4781-9110-0205254405F9}"/>
              </a:ext>
            </a:extLst>
          </p:cNvPr>
          <p:cNvSpPr/>
          <p:nvPr/>
        </p:nvSpPr>
        <p:spPr>
          <a:xfrm>
            <a:off x="598459" y="1434099"/>
            <a:ext cx="5711483" cy="233523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1722EAA-5BB7-4E0D-9F35-5F690F61D77C}"/>
              </a:ext>
            </a:extLst>
          </p:cNvPr>
          <p:cNvSpPr txBox="1"/>
          <p:nvPr/>
        </p:nvSpPr>
        <p:spPr>
          <a:xfrm>
            <a:off x="622953" y="2278966"/>
            <a:ext cx="856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ai? 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94DEBA0-5563-4858-8C1C-3FAD8D8C1A90}"/>
              </a:ext>
            </a:extLst>
          </p:cNvPr>
          <p:cNvSpPr/>
          <p:nvPr/>
        </p:nvSpPr>
        <p:spPr>
          <a:xfrm flipH="1">
            <a:off x="7052916" y="1545762"/>
            <a:ext cx="4053364" cy="169379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ACF434B8-78FE-42C2-BD9B-6614988B68DA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509834" y="3060347"/>
            <a:ext cx="3005136" cy="3797653"/>
            <a:chOff x="2307" y="-26"/>
            <a:chExt cx="2897" cy="3661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FA29892-3258-4C57-9730-3FCB1C0E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125"/>
              <a:ext cx="401" cy="292"/>
            </a:xfrm>
            <a:custGeom>
              <a:avLst/>
              <a:gdLst>
                <a:gd name="T0" fmla="*/ 88 w 150"/>
                <a:gd name="T1" fmla="*/ 40 h 109"/>
                <a:gd name="T2" fmla="*/ 38 w 150"/>
                <a:gd name="T3" fmla="*/ 5 h 109"/>
                <a:gd name="T4" fmla="*/ 35 w 150"/>
                <a:gd name="T5" fmla="*/ 5 h 109"/>
                <a:gd name="T6" fmla="*/ 1 w 150"/>
                <a:gd name="T7" fmla="*/ 21 h 109"/>
                <a:gd name="T8" fmla="*/ 60 w 150"/>
                <a:gd name="T9" fmla="*/ 76 h 109"/>
                <a:gd name="T10" fmla="*/ 111 w 150"/>
                <a:gd name="T11" fmla="*/ 100 h 109"/>
                <a:gd name="T12" fmla="*/ 124 w 150"/>
                <a:gd name="T13" fmla="*/ 54 h 109"/>
                <a:gd name="T14" fmla="*/ 141 w 150"/>
                <a:gd name="T15" fmla="*/ 42 h 109"/>
                <a:gd name="T16" fmla="*/ 88 w 150"/>
                <a:gd name="T17" fmla="*/ 4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09">
                  <a:moveTo>
                    <a:pt x="88" y="40"/>
                  </a:moveTo>
                  <a:cubicBezTo>
                    <a:pt x="77" y="42"/>
                    <a:pt x="61" y="33"/>
                    <a:pt x="3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1" y="0"/>
                    <a:pt x="0" y="5"/>
                    <a:pt x="1" y="21"/>
                  </a:cubicBezTo>
                  <a:cubicBezTo>
                    <a:pt x="1" y="35"/>
                    <a:pt x="40" y="70"/>
                    <a:pt x="60" y="76"/>
                  </a:cubicBezTo>
                  <a:cubicBezTo>
                    <a:pt x="64" y="78"/>
                    <a:pt x="94" y="109"/>
                    <a:pt x="111" y="100"/>
                  </a:cubicBezTo>
                  <a:cubicBezTo>
                    <a:pt x="127" y="91"/>
                    <a:pt x="126" y="67"/>
                    <a:pt x="124" y="54"/>
                  </a:cubicBezTo>
                  <a:cubicBezTo>
                    <a:pt x="135" y="52"/>
                    <a:pt x="150" y="57"/>
                    <a:pt x="141" y="42"/>
                  </a:cubicBezTo>
                  <a:cubicBezTo>
                    <a:pt x="135" y="31"/>
                    <a:pt x="116" y="35"/>
                    <a:pt x="88" y="40"/>
                  </a:cubicBezTo>
                  <a:close/>
                </a:path>
              </a:pathLst>
            </a:custGeom>
            <a:solidFill>
              <a:srgbClr val="F7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B47AB766-2EC3-4F0F-A9D0-183CC43F6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235"/>
              <a:ext cx="177" cy="93"/>
            </a:xfrm>
            <a:custGeom>
              <a:avLst/>
              <a:gdLst>
                <a:gd name="T0" fmla="*/ 22 w 66"/>
                <a:gd name="T1" fmla="*/ 7 h 35"/>
                <a:gd name="T2" fmla="*/ 37 w 66"/>
                <a:gd name="T3" fmla="*/ 32 h 35"/>
                <a:gd name="T4" fmla="*/ 36 w 66"/>
                <a:gd name="T5" fmla="*/ 32 h 35"/>
                <a:gd name="T6" fmla="*/ 37 w 66"/>
                <a:gd name="T7" fmla="*/ 32 h 35"/>
                <a:gd name="T8" fmla="*/ 22 w 6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5">
                  <a:moveTo>
                    <a:pt x="22" y="7"/>
                  </a:moveTo>
                  <a:cubicBezTo>
                    <a:pt x="0" y="15"/>
                    <a:pt x="30" y="27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66" y="35"/>
                    <a:pt x="43" y="0"/>
                    <a:pt x="22" y="7"/>
                  </a:cubicBezTo>
                  <a:close/>
                </a:path>
              </a:pathLst>
            </a:custGeom>
            <a:solidFill>
              <a:srgbClr val="FA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A4C59714-CF54-437E-A7D3-3A205FC8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272"/>
              <a:ext cx="173" cy="94"/>
            </a:xfrm>
            <a:custGeom>
              <a:avLst/>
              <a:gdLst>
                <a:gd name="T0" fmla="*/ 22 w 65"/>
                <a:gd name="T1" fmla="*/ 7 h 35"/>
                <a:gd name="T2" fmla="*/ 36 w 65"/>
                <a:gd name="T3" fmla="*/ 32 h 35"/>
                <a:gd name="T4" fmla="*/ 35 w 65"/>
                <a:gd name="T5" fmla="*/ 32 h 35"/>
                <a:gd name="T6" fmla="*/ 36 w 65"/>
                <a:gd name="T7" fmla="*/ 32 h 35"/>
                <a:gd name="T8" fmla="*/ 22 w 65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5">
                  <a:moveTo>
                    <a:pt x="22" y="7"/>
                  </a:moveTo>
                  <a:cubicBezTo>
                    <a:pt x="0" y="15"/>
                    <a:pt x="30" y="27"/>
                    <a:pt x="36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65" y="35"/>
                    <a:pt x="42" y="0"/>
                    <a:pt x="22" y="7"/>
                  </a:cubicBezTo>
                  <a:close/>
                </a:path>
              </a:pathLst>
            </a:custGeom>
            <a:solidFill>
              <a:srgbClr val="FA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E14FA95B-C5DD-49D3-9E66-4F41450E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315"/>
              <a:ext cx="179" cy="91"/>
            </a:xfrm>
            <a:custGeom>
              <a:avLst/>
              <a:gdLst>
                <a:gd name="T0" fmla="*/ 21 w 67"/>
                <a:gd name="T1" fmla="*/ 8 h 34"/>
                <a:gd name="T2" fmla="*/ 38 w 67"/>
                <a:gd name="T3" fmla="*/ 32 h 34"/>
                <a:gd name="T4" fmla="*/ 37 w 67"/>
                <a:gd name="T5" fmla="*/ 32 h 34"/>
                <a:gd name="T6" fmla="*/ 38 w 67"/>
                <a:gd name="T7" fmla="*/ 32 h 34"/>
                <a:gd name="T8" fmla="*/ 21 w 67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21" y="8"/>
                  </a:moveTo>
                  <a:cubicBezTo>
                    <a:pt x="0" y="17"/>
                    <a:pt x="31" y="27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67" y="34"/>
                    <a:pt x="42" y="0"/>
                    <a:pt x="21" y="8"/>
                  </a:cubicBezTo>
                  <a:close/>
                </a:path>
              </a:pathLst>
            </a:custGeom>
            <a:solidFill>
              <a:srgbClr val="FA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0D1B6D9-4F85-43A7-A105-DE84534B1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2334"/>
              <a:ext cx="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A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22616425-2087-4A81-B769-8620E33F2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1749"/>
              <a:ext cx="318" cy="371"/>
            </a:xfrm>
            <a:custGeom>
              <a:avLst/>
              <a:gdLst>
                <a:gd name="T0" fmla="*/ 119 w 119"/>
                <a:gd name="T1" fmla="*/ 96 h 139"/>
                <a:gd name="T2" fmla="*/ 30 w 119"/>
                <a:gd name="T3" fmla="*/ 1 h 139"/>
                <a:gd name="T4" fmla="*/ 28 w 119"/>
                <a:gd name="T5" fmla="*/ 139 h 139"/>
                <a:gd name="T6" fmla="*/ 119 w 119"/>
                <a:gd name="T7" fmla="*/ 9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39">
                  <a:moveTo>
                    <a:pt x="119" y="96"/>
                  </a:moveTo>
                  <a:cubicBezTo>
                    <a:pt x="119" y="96"/>
                    <a:pt x="60" y="3"/>
                    <a:pt x="30" y="1"/>
                  </a:cubicBezTo>
                  <a:cubicBezTo>
                    <a:pt x="0" y="0"/>
                    <a:pt x="28" y="139"/>
                    <a:pt x="28" y="139"/>
                  </a:cubicBezTo>
                  <a:cubicBezTo>
                    <a:pt x="28" y="139"/>
                    <a:pt x="95" y="120"/>
                    <a:pt x="119" y="96"/>
                  </a:cubicBezTo>
                  <a:close/>
                </a:path>
              </a:pathLst>
            </a:custGeom>
            <a:solidFill>
              <a:srgbClr val="F1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D250C91A-CB04-4D86-8DD6-6A2C7F949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1869"/>
              <a:ext cx="692" cy="654"/>
            </a:xfrm>
            <a:custGeom>
              <a:avLst/>
              <a:gdLst>
                <a:gd name="T0" fmla="*/ 247 w 259"/>
                <a:gd name="T1" fmla="*/ 36 h 245"/>
                <a:gd name="T2" fmla="*/ 163 w 259"/>
                <a:gd name="T3" fmla="*/ 95 h 245"/>
                <a:gd name="T4" fmla="*/ 105 w 259"/>
                <a:gd name="T5" fmla="*/ 172 h 245"/>
                <a:gd name="T6" fmla="*/ 105 w 259"/>
                <a:gd name="T7" fmla="*/ 205 h 245"/>
                <a:gd name="T8" fmla="*/ 100 w 259"/>
                <a:gd name="T9" fmla="*/ 224 h 245"/>
                <a:gd name="T10" fmla="*/ 85 w 259"/>
                <a:gd name="T11" fmla="*/ 204 h 245"/>
                <a:gd name="T12" fmla="*/ 68 w 259"/>
                <a:gd name="T13" fmla="*/ 235 h 245"/>
                <a:gd name="T14" fmla="*/ 55 w 259"/>
                <a:gd name="T15" fmla="*/ 245 h 245"/>
                <a:gd name="T16" fmla="*/ 57 w 259"/>
                <a:gd name="T17" fmla="*/ 209 h 245"/>
                <a:gd name="T18" fmla="*/ 20 w 259"/>
                <a:gd name="T19" fmla="*/ 234 h 245"/>
                <a:gd name="T20" fmla="*/ 41 w 259"/>
                <a:gd name="T21" fmla="*/ 190 h 245"/>
                <a:gd name="T22" fmla="*/ 7 w 259"/>
                <a:gd name="T23" fmla="*/ 203 h 245"/>
                <a:gd name="T24" fmla="*/ 29 w 259"/>
                <a:gd name="T25" fmla="*/ 174 h 245"/>
                <a:gd name="T26" fmla="*/ 59 w 259"/>
                <a:gd name="T27" fmla="*/ 152 h 245"/>
                <a:gd name="T28" fmla="*/ 122 w 259"/>
                <a:gd name="T29" fmla="*/ 70 h 245"/>
                <a:gd name="T30" fmla="*/ 222 w 259"/>
                <a:gd name="T31" fmla="*/ 0 h 245"/>
                <a:gd name="T32" fmla="*/ 247 w 259"/>
                <a:gd name="T33" fmla="*/ 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245">
                  <a:moveTo>
                    <a:pt x="247" y="36"/>
                  </a:moveTo>
                  <a:cubicBezTo>
                    <a:pt x="259" y="20"/>
                    <a:pt x="185" y="73"/>
                    <a:pt x="163" y="95"/>
                  </a:cubicBezTo>
                  <a:cubicBezTo>
                    <a:pt x="141" y="116"/>
                    <a:pt x="105" y="167"/>
                    <a:pt x="105" y="172"/>
                  </a:cubicBezTo>
                  <a:cubicBezTo>
                    <a:pt x="105" y="177"/>
                    <a:pt x="107" y="193"/>
                    <a:pt x="105" y="205"/>
                  </a:cubicBezTo>
                  <a:cubicBezTo>
                    <a:pt x="105" y="209"/>
                    <a:pt x="105" y="222"/>
                    <a:pt x="100" y="224"/>
                  </a:cubicBezTo>
                  <a:cubicBezTo>
                    <a:pt x="88" y="229"/>
                    <a:pt x="85" y="210"/>
                    <a:pt x="85" y="204"/>
                  </a:cubicBezTo>
                  <a:cubicBezTo>
                    <a:pt x="77" y="209"/>
                    <a:pt x="74" y="225"/>
                    <a:pt x="68" y="235"/>
                  </a:cubicBezTo>
                  <a:cubicBezTo>
                    <a:pt x="67" y="239"/>
                    <a:pt x="61" y="245"/>
                    <a:pt x="55" y="245"/>
                  </a:cubicBezTo>
                  <a:cubicBezTo>
                    <a:pt x="41" y="244"/>
                    <a:pt x="56" y="215"/>
                    <a:pt x="57" y="209"/>
                  </a:cubicBezTo>
                  <a:cubicBezTo>
                    <a:pt x="47" y="211"/>
                    <a:pt x="29" y="239"/>
                    <a:pt x="20" y="234"/>
                  </a:cubicBezTo>
                  <a:cubicBezTo>
                    <a:pt x="6" y="231"/>
                    <a:pt x="36" y="198"/>
                    <a:pt x="41" y="190"/>
                  </a:cubicBezTo>
                  <a:cubicBezTo>
                    <a:pt x="36" y="189"/>
                    <a:pt x="13" y="209"/>
                    <a:pt x="7" y="203"/>
                  </a:cubicBezTo>
                  <a:cubicBezTo>
                    <a:pt x="0" y="196"/>
                    <a:pt x="15" y="186"/>
                    <a:pt x="29" y="174"/>
                  </a:cubicBezTo>
                  <a:cubicBezTo>
                    <a:pt x="34" y="170"/>
                    <a:pt x="53" y="156"/>
                    <a:pt x="59" y="152"/>
                  </a:cubicBezTo>
                  <a:cubicBezTo>
                    <a:pt x="62" y="150"/>
                    <a:pt x="84" y="109"/>
                    <a:pt x="122" y="70"/>
                  </a:cubicBezTo>
                  <a:cubicBezTo>
                    <a:pt x="145" y="46"/>
                    <a:pt x="179" y="17"/>
                    <a:pt x="222" y="0"/>
                  </a:cubicBezTo>
                  <a:cubicBezTo>
                    <a:pt x="222" y="0"/>
                    <a:pt x="246" y="37"/>
                    <a:pt x="247" y="36"/>
                  </a:cubicBezTo>
                  <a:close/>
                </a:path>
              </a:pathLst>
            </a:custGeom>
            <a:solidFill>
              <a:srgbClr val="FA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AAADE946-3154-484C-9551-D04EF6E0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893"/>
              <a:ext cx="374" cy="382"/>
            </a:xfrm>
            <a:custGeom>
              <a:avLst/>
              <a:gdLst>
                <a:gd name="T0" fmla="*/ 140 w 140"/>
                <a:gd name="T1" fmla="*/ 36 h 143"/>
                <a:gd name="T2" fmla="*/ 63 w 140"/>
                <a:gd name="T3" fmla="*/ 77 h 143"/>
                <a:gd name="T4" fmla="*/ 0 w 140"/>
                <a:gd name="T5" fmla="*/ 143 h 143"/>
                <a:gd name="T6" fmla="*/ 45 w 140"/>
                <a:gd name="T7" fmla="*/ 80 h 143"/>
                <a:gd name="T8" fmla="*/ 125 w 140"/>
                <a:gd name="T9" fmla="*/ 7 h 143"/>
                <a:gd name="T10" fmla="*/ 140 w 140"/>
                <a:gd name="T11" fmla="*/ 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43">
                  <a:moveTo>
                    <a:pt x="140" y="36"/>
                  </a:moveTo>
                  <a:cubicBezTo>
                    <a:pt x="140" y="36"/>
                    <a:pt x="96" y="51"/>
                    <a:pt x="63" y="77"/>
                  </a:cubicBezTo>
                  <a:cubicBezTo>
                    <a:pt x="43" y="93"/>
                    <a:pt x="0" y="143"/>
                    <a:pt x="0" y="143"/>
                  </a:cubicBezTo>
                  <a:cubicBezTo>
                    <a:pt x="12" y="121"/>
                    <a:pt x="42" y="84"/>
                    <a:pt x="45" y="80"/>
                  </a:cubicBezTo>
                  <a:cubicBezTo>
                    <a:pt x="66" y="56"/>
                    <a:pt x="110" y="15"/>
                    <a:pt x="125" y="7"/>
                  </a:cubicBezTo>
                  <a:cubicBezTo>
                    <a:pt x="140" y="0"/>
                    <a:pt x="140" y="36"/>
                    <a:pt x="140" y="36"/>
                  </a:cubicBezTo>
                  <a:close/>
                </a:path>
              </a:pathLst>
            </a:custGeom>
            <a:solidFill>
              <a:srgbClr val="F7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12A1FA8B-3F69-431A-8CAC-B4F11067A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435"/>
              <a:ext cx="240" cy="297"/>
            </a:xfrm>
            <a:custGeom>
              <a:avLst/>
              <a:gdLst>
                <a:gd name="T0" fmla="*/ 24 w 90"/>
                <a:gd name="T1" fmla="*/ 43 h 111"/>
                <a:gd name="T2" fmla="*/ 11 w 90"/>
                <a:gd name="T3" fmla="*/ 104 h 111"/>
                <a:gd name="T4" fmla="*/ 66 w 90"/>
                <a:gd name="T5" fmla="*/ 68 h 111"/>
                <a:gd name="T6" fmla="*/ 79 w 90"/>
                <a:gd name="T7" fmla="*/ 7 h 111"/>
                <a:gd name="T8" fmla="*/ 24 w 90"/>
                <a:gd name="T9" fmla="*/ 4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1">
                  <a:moveTo>
                    <a:pt x="24" y="43"/>
                  </a:moveTo>
                  <a:cubicBezTo>
                    <a:pt x="6" y="70"/>
                    <a:pt x="0" y="97"/>
                    <a:pt x="11" y="104"/>
                  </a:cubicBezTo>
                  <a:cubicBezTo>
                    <a:pt x="23" y="111"/>
                    <a:pt x="47" y="95"/>
                    <a:pt x="66" y="68"/>
                  </a:cubicBezTo>
                  <a:cubicBezTo>
                    <a:pt x="84" y="41"/>
                    <a:pt x="90" y="14"/>
                    <a:pt x="79" y="7"/>
                  </a:cubicBezTo>
                  <a:cubicBezTo>
                    <a:pt x="67" y="0"/>
                    <a:pt x="43" y="16"/>
                    <a:pt x="24" y="43"/>
                  </a:cubicBezTo>
                  <a:close/>
                </a:path>
              </a:pathLst>
            </a:custGeom>
            <a:solidFill>
              <a:srgbClr val="A7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6EF5F94F-909D-4210-9A25-25C405D0A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424"/>
              <a:ext cx="435" cy="211"/>
            </a:xfrm>
            <a:custGeom>
              <a:avLst/>
              <a:gdLst>
                <a:gd name="T0" fmla="*/ 144 w 163"/>
                <a:gd name="T1" fmla="*/ 24 h 79"/>
                <a:gd name="T2" fmla="*/ 50 w 163"/>
                <a:gd name="T3" fmla="*/ 1 h 79"/>
                <a:gd name="T4" fmla="*/ 2 w 163"/>
                <a:gd name="T5" fmla="*/ 40 h 79"/>
                <a:gd name="T6" fmla="*/ 64 w 163"/>
                <a:gd name="T7" fmla="*/ 74 h 79"/>
                <a:gd name="T8" fmla="*/ 135 w 163"/>
                <a:gd name="T9" fmla="*/ 69 h 79"/>
                <a:gd name="T10" fmla="*/ 144 w 163"/>
                <a:gd name="T11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79">
                  <a:moveTo>
                    <a:pt x="144" y="24"/>
                  </a:moveTo>
                  <a:cubicBezTo>
                    <a:pt x="144" y="24"/>
                    <a:pt x="100" y="0"/>
                    <a:pt x="50" y="1"/>
                  </a:cubicBezTo>
                  <a:cubicBezTo>
                    <a:pt x="11" y="2"/>
                    <a:pt x="0" y="16"/>
                    <a:pt x="2" y="40"/>
                  </a:cubicBezTo>
                  <a:cubicBezTo>
                    <a:pt x="5" y="59"/>
                    <a:pt x="27" y="65"/>
                    <a:pt x="64" y="74"/>
                  </a:cubicBezTo>
                  <a:cubicBezTo>
                    <a:pt x="87" y="79"/>
                    <a:pt x="120" y="75"/>
                    <a:pt x="135" y="69"/>
                  </a:cubicBezTo>
                  <a:cubicBezTo>
                    <a:pt x="163" y="59"/>
                    <a:pt x="151" y="30"/>
                    <a:pt x="144" y="24"/>
                  </a:cubicBezTo>
                  <a:close/>
                </a:path>
              </a:pathLst>
            </a:custGeom>
            <a:solidFill>
              <a:srgbClr val="F5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05AB0E57-7B14-4182-B10C-D245ACFA2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379"/>
              <a:ext cx="382" cy="1192"/>
            </a:xfrm>
            <a:custGeom>
              <a:avLst/>
              <a:gdLst>
                <a:gd name="T0" fmla="*/ 24 w 143"/>
                <a:gd name="T1" fmla="*/ 57 h 446"/>
                <a:gd name="T2" fmla="*/ 24 w 143"/>
                <a:gd name="T3" fmla="*/ 44 h 446"/>
                <a:gd name="T4" fmla="*/ 138 w 143"/>
                <a:gd name="T5" fmla="*/ 30 h 446"/>
                <a:gd name="T6" fmla="*/ 97 w 143"/>
                <a:gd name="T7" fmla="*/ 237 h 446"/>
                <a:gd name="T8" fmla="*/ 75 w 143"/>
                <a:gd name="T9" fmla="*/ 355 h 446"/>
                <a:gd name="T10" fmla="*/ 67 w 143"/>
                <a:gd name="T11" fmla="*/ 416 h 446"/>
                <a:gd name="T12" fmla="*/ 1 w 143"/>
                <a:gd name="T13" fmla="*/ 400 h 446"/>
                <a:gd name="T14" fmla="*/ 29 w 143"/>
                <a:gd name="T15" fmla="*/ 230 h 446"/>
                <a:gd name="T16" fmla="*/ 24 w 143"/>
                <a:gd name="T17" fmla="*/ 5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446">
                  <a:moveTo>
                    <a:pt x="24" y="57"/>
                  </a:moveTo>
                  <a:cubicBezTo>
                    <a:pt x="24" y="53"/>
                    <a:pt x="24" y="49"/>
                    <a:pt x="24" y="44"/>
                  </a:cubicBezTo>
                  <a:cubicBezTo>
                    <a:pt x="53" y="29"/>
                    <a:pt x="143" y="0"/>
                    <a:pt x="138" y="30"/>
                  </a:cubicBezTo>
                  <a:cubicBezTo>
                    <a:pt x="125" y="102"/>
                    <a:pt x="103" y="185"/>
                    <a:pt x="97" y="237"/>
                  </a:cubicBezTo>
                  <a:cubicBezTo>
                    <a:pt x="93" y="274"/>
                    <a:pt x="81" y="319"/>
                    <a:pt x="75" y="355"/>
                  </a:cubicBezTo>
                  <a:cubicBezTo>
                    <a:pt x="69" y="389"/>
                    <a:pt x="71" y="415"/>
                    <a:pt x="67" y="416"/>
                  </a:cubicBezTo>
                  <a:cubicBezTo>
                    <a:pt x="49" y="425"/>
                    <a:pt x="2" y="446"/>
                    <a:pt x="1" y="400"/>
                  </a:cubicBezTo>
                  <a:cubicBezTo>
                    <a:pt x="0" y="353"/>
                    <a:pt x="19" y="282"/>
                    <a:pt x="29" y="230"/>
                  </a:cubicBezTo>
                  <a:cubicBezTo>
                    <a:pt x="36" y="192"/>
                    <a:pt x="47" y="79"/>
                    <a:pt x="24" y="57"/>
                  </a:cubicBezTo>
                  <a:close/>
                </a:path>
              </a:pathLst>
            </a:custGeom>
            <a:solidFill>
              <a:srgbClr val="FA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213EE9F3-11BE-4D7B-8859-585418CD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566"/>
              <a:ext cx="329" cy="890"/>
            </a:xfrm>
            <a:custGeom>
              <a:avLst/>
              <a:gdLst>
                <a:gd name="T0" fmla="*/ 33 w 123"/>
                <a:gd name="T1" fmla="*/ 0 h 333"/>
                <a:gd name="T2" fmla="*/ 30 w 123"/>
                <a:gd name="T3" fmla="*/ 160 h 333"/>
                <a:gd name="T4" fmla="*/ 0 w 123"/>
                <a:gd name="T5" fmla="*/ 331 h 333"/>
                <a:gd name="T6" fmla="*/ 25 w 123"/>
                <a:gd name="T7" fmla="*/ 328 h 333"/>
                <a:gd name="T8" fmla="*/ 42 w 123"/>
                <a:gd name="T9" fmla="*/ 168 h 333"/>
                <a:gd name="T10" fmla="*/ 72 w 123"/>
                <a:gd name="T11" fmla="*/ 120 h 333"/>
                <a:gd name="T12" fmla="*/ 105 w 123"/>
                <a:gd name="T13" fmla="*/ 125 h 333"/>
                <a:gd name="T14" fmla="*/ 123 w 123"/>
                <a:gd name="T15" fmla="*/ 33 h 333"/>
                <a:gd name="T16" fmla="*/ 33 w 123"/>
                <a:gd name="T1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33">
                  <a:moveTo>
                    <a:pt x="33" y="0"/>
                  </a:moveTo>
                  <a:cubicBezTo>
                    <a:pt x="45" y="37"/>
                    <a:pt x="36" y="127"/>
                    <a:pt x="30" y="160"/>
                  </a:cubicBezTo>
                  <a:cubicBezTo>
                    <a:pt x="25" y="186"/>
                    <a:pt x="1" y="285"/>
                    <a:pt x="0" y="331"/>
                  </a:cubicBezTo>
                  <a:cubicBezTo>
                    <a:pt x="12" y="333"/>
                    <a:pt x="25" y="333"/>
                    <a:pt x="25" y="328"/>
                  </a:cubicBezTo>
                  <a:cubicBezTo>
                    <a:pt x="18" y="282"/>
                    <a:pt x="35" y="193"/>
                    <a:pt x="42" y="168"/>
                  </a:cubicBezTo>
                  <a:cubicBezTo>
                    <a:pt x="50" y="144"/>
                    <a:pt x="52" y="129"/>
                    <a:pt x="72" y="120"/>
                  </a:cubicBezTo>
                  <a:cubicBezTo>
                    <a:pt x="85" y="113"/>
                    <a:pt x="100" y="113"/>
                    <a:pt x="105" y="125"/>
                  </a:cubicBezTo>
                  <a:cubicBezTo>
                    <a:pt x="109" y="103"/>
                    <a:pt x="117" y="58"/>
                    <a:pt x="123" y="33"/>
                  </a:cubicBezTo>
                  <a:cubicBezTo>
                    <a:pt x="97" y="16"/>
                    <a:pt x="66" y="5"/>
                    <a:pt x="33" y="0"/>
                  </a:cubicBezTo>
                  <a:close/>
                </a:path>
              </a:pathLst>
            </a:custGeom>
            <a:solidFill>
              <a:srgbClr val="F7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DA13B777-B70A-446B-9025-186BD6045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3309"/>
              <a:ext cx="200" cy="267"/>
            </a:xfrm>
            <a:custGeom>
              <a:avLst/>
              <a:gdLst>
                <a:gd name="T0" fmla="*/ 58 w 75"/>
                <a:gd name="T1" fmla="*/ 9 h 100"/>
                <a:gd name="T2" fmla="*/ 5 w 75"/>
                <a:gd name="T3" fmla="*/ 0 h 100"/>
                <a:gd name="T4" fmla="*/ 1 w 75"/>
                <a:gd name="T5" fmla="*/ 54 h 100"/>
                <a:gd name="T6" fmla="*/ 66 w 75"/>
                <a:gd name="T7" fmla="*/ 70 h 100"/>
                <a:gd name="T8" fmla="*/ 75 w 75"/>
                <a:gd name="T9" fmla="*/ 8 h 100"/>
                <a:gd name="T10" fmla="*/ 58 w 75"/>
                <a:gd name="T11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00">
                  <a:moveTo>
                    <a:pt x="58" y="9"/>
                  </a:moveTo>
                  <a:cubicBezTo>
                    <a:pt x="40" y="10"/>
                    <a:pt x="21" y="8"/>
                    <a:pt x="5" y="0"/>
                  </a:cubicBezTo>
                  <a:cubicBezTo>
                    <a:pt x="2" y="19"/>
                    <a:pt x="0" y="38"/>
                    <a:pt x="1" y="54"/>
                  </a:cubicBezTo>
                  <a:cubicBezTo>
                    <a:pt x="2" y="100"/>
                    <a:pt x="48" y="78"/>
                    <a:pt x="66" y="70"/>
                  </a:cubicBezTo>
                  <a:cubicBezTo>
                    <a:pt x="70" y="68"/>
                    <a:pt x="69" y="42"/>
                    <a:pt x="75" y="8"/>
                  </a:cubicBezTo>
                  <a:cubicBezTo>
                    <a:pt x="69" y="9"/>
                    <a:pt x="63" y="9"/>
                    <a:pt x="5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254AF7C5-FCA4-454E-A456-619467070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3309"/>
              <a:ext cx="67" cy="163"/>
            </a:xfrm>
            <a:custGeom>
              <a:avLst/>
              <a:gdLst>
                <a:gd name="T0" fmla="*/ 24 w 25"/>
                <a:gd name="T1" fmla="*/ 6 h 61"/>
                <a:gd name="T2" fmla="*/ 6 w 25"/>
                <a:gd name="T3" fmla="*/ 0 h 61"/>
                <a:gd name="T4" fmla="*/ 0 w 25"/>
                <a:gd name="T5" fmla="*/ 54 h 61"/>
                <a:gd name="T6" fmla="*/ 24 w 25"/>
                <a:gd name="T7" fmla="*/ 55 h 61"/>
                <a:gd name="T8" fmla="*/ 24 w 25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1">
                  <a:moveTo>
                    <a:pt x="24" y="6"/>
                  </a:moveTo>
                  <a:cubicBezTo>
                    <a:pt x="18" y="5"/>
                    <a:pt x="12" y="3"/>
                    <a:pt x="6" y="0"/>
                  </a:cubicBezTo>
                  <a:cubicBezTo>
                    <a:pt x="3" y="21"/>
                    <a:pt x="0" y="40"/>
                    <a:pt x="0" y="54"/>
                  </a:cubicBezTo>
                  <a:cubicBezTo>
                    <a:pt x="12" y="56"/>
                    <a:pt x="25" y="61"/>
                    <a:pt x="24" y="55"/>
                  </a:cubicBezTo>
                  <a:cubicBezTo>
                    <a:pt x="23" y="43"/>
                    <a:pt x="23" y="23"/>
                    <a:pt x="24" y="6"/>
                  </a:cubicBezTo>
                  <a:close/>
                </a:path>
              </a:pathLst>
            </a:custGeom>
            <a:solidFill>
              <a:srgbClr val="D1D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B60EAE54-3EF2-4B56-BF28-D3A6C76E0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3427"/>
              <a:ext cx="406" cy="184"/>
            </a:xfrm>
            <a:custGeom>
              <a:avLst/>
              <a:gdLst>
                <a:gd name="T0" fmla="*/ 13 w 152"/>
                <a:gd name="T1" fmla="*/ 3 h 69"/>
                <a:gd name="T2" fmla="*/ 30 w 152"/>
                <a:gd name="T3" fmla="*/ 9 h 69"/>
                <a:gd name="T4" fmla="*/ 71 w 152"/>
                <a:gd name="T5" fmla="*/ 10 h 69"/>
                <a:gd name="T6" fmla="*/ 84 w 152"/>
                <a:gd name="T7" fmla="*/ 0 h 69"/>
                <a:gd name="T8" fmla="*/ 141 w 152"/>
                <a:gd name="T9" fmla="*/ 24 h 69"/>
                <a:gd name="T10" fmla="*/ 118 w 152"/>
                <a:gd name="T11" fmla="*/ 57 h 69"/>
                <a:gd name="T12" fmla="*/ 1 w 152"/>
                <a:gd name="T13" fmla="*/ 23 h 69"/>
                <a:gd name="T14" fmla="*/ 13 w 152"/>
                <a:gd name="T15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69">
                  <a:moveTo>
                    <a:pt x="13" y="3"/>
                  </a:moveTo>
                  <a:cubicBezTo>
                    <a:pt x="17" y="6"/>
                    <a:pt x="26" y="8"/>
                    <a:pt x="30" y="9"/>
                  </a:cubicBezTo>
                  <a:cubicBezTo>
                    <a:pt x="36" y="11"/>
                    <a:pt x="61" y="13"/>
                    <a:pt x="71" y="10"/>
                  </a:cubicBezTo>
                  <a:cubicBezTo>
                    <a:pt x="77" y="8"/>
                    <a:pt x="80" y="4"/>
                    <a:pt x="84" y="0"/>
                  </a:cubicBezTo>
                  <a:cubicBezTo>
                    <a:pt x="118" y="5"/>
                    <a:pt x="141" y="24"/>
                    <a:pt x="141" y="24"/>
                  </a:cubicBezTo>
                  <a:cubicBezTo>
                    <a:pt x="145" y="33"/>
                    <a:pt x="152" y="47"/>
                    <a:pt x="118" y="57"/>
                  </a:cubicBezTo>
                  <a:cubicBezTo>
                    <a:pt x="79" y="69"/>
                    <a:pt x="0" y="47"/>
                    <a:pt x="1" y="23"/>
                  </a:cubicBezTo>
                  <a:cubicBezTo>
                    <a:pt x="2" y="14"/>
                    <a:pt x="2" y="8"/>
                    <a:pt x="13" y="3"/>
                  </a:cubicBezTo>
                  <a:close/>
                </a:path>
              </a:pathLst>
            </a:custGeom>
            <a:solidFill>
              <a:srgbClr val="94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845AB871-FAA6-4212-95EC-AFF2D609B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3485"/>
              <a:ext cx="109" cy="46"/>
            </a:xfrm>
            <a:custGeom>
              <a:avLst/>
              <a:gdLst>
                <a:gd name="T0" fmla="*/ 1 w 41"/>
                <a:gd name="T1" fmla="*/ 10 h 17"/>
                <a:gd name="T2" fmla="*/ 24 w 41"/>
                <a:gd name="T3" fmla="*/ 0 h 17"/>
                <a:gd name="T4" fmla="*/ 39 w 41"/>
                <a:gd name="T5" fmla="*/ 6 h 17"/>
                <a:gd name="T6" fmla="*/ 12 w 41"/>
                <a:gd name="T7" fmla="*/ 16 h 17"/>
                <a:gd name="T8" fmla="*/ 1 w 41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">
                  <a:moveTo>
                    <a:pt x="1" y="10"/>
                  </a:moveTo>
                  <a:cubicBezTo>
                    <a:pt x="1" y="10"/>
                    <a:pt x="4" y="2"/>
                    <a:pt x="24" y="0"/>
                  </a:cubicBezTo>
                  <a:cubicBezTo>
                    <a:pt x="35" y="0"/>
                    <a:pt x="38" y="2"/>
                    <a:pt x="39" y="6"/>
                  </a:cubicBezTo>
                  <a:cubicBezTo>
                    <a:pt x="41" y="14"/>
                    <a:pt x="23" y="17"/>
                    <a:pt x="12" y="16"/>
                  </a:cubicBezTo>
                  <a:cubicBezTo>
                    <a:pt x="1" y="16"/>
                    <a:pt x="0" y="14"/>
                    <a:pt x="1" y="10"/>
                  </a:cubicBezTo>
                  <a:close/>
                </a:path>
              </a:pathLst>
            </a:custGeom>
            <a:solidFill>
              <a:srgbClr val="DB9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3D48A95-5A6D-48E9-9F7B-32F413794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441"/>
              <a:ext cx="487" cy="673"/>
            </a:xfrm>
            <a:custGeom>
              <a:avLst/>
              <a:gdLst>
                <a:gd name="T0" fmla="*/ 86 w 182"/>
                <a:gd name="T1" fmla="*/ 194 h 252"/>
                <a:gd name="T2" fmla="*/ 116 w 182"/>
                <a:gd name="T3" fmla="*/ 84 h 252"/>
                <a:gd name="T4" fmla="*/ 15 w 182"/>
                <a:gd name="T5" fmla="*/ 58 h 252"/>
                <a:gd name="T6" fmla="*/ 45 w 182"/>
                <a:gd name="T7" fmla="*/ 0 h 252"/>
                <a:gd name="T8" fmla="*/ 168 w 182"/>
                <a:gd name="T9" fmla="*/ 47 h 252"/>
                <a:gd name="T10" fmla="*/ 172 w 182"/>
                <a:gd name="T11" fmla="*/ 87 h 252"/>
                <a:gd name="T12" fmla="*/ 141 w 182"/>
                <a:gd name="T13" fmla="*/ 203 h 252"/>
                <a:gd name="T14" fmla="*/ 86 w 182"/>
                <a:gd name="T15" fmla="*/ 19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252">
                  <a:moveTo>
                    <a:pt x="86" y="194"/>
                  </a:moveTo>
                  <a:cubicBezTo>
                    <a:pt x="94" y="181"/>
                    <a:pt x="103" y="117"/>
                    <a:pt x="116" y="84"/>
                  </a:cubicBezTo>
                  <a:cubicBezTo>
                    <a:pt x="102" y="74"/>
                    <a:pt x="15" y="58"/>
                    <a:pt x="15" y="58"/>
                  </a:cubicBezTo>
                  <a:cubicBezTo>
                    <a:pt x="0" y="35"/>
                    <a:pt x="45" y="0"/>
                    <a:pt x="45" y="0"/>
                  </a:cubicBezTo>
                  <a:cubicBezTo>
                    <a:pt x="45" y="0"/>
                    <a:pt x="133" y="16"/>
                    <a:pt x="168" y="47"/>
                  </a:cubicBezTo>
                  <a:cubicBezTo>
                    <a:pt x="182" y="59"/>
                    <a:pt x="175" y="73"/>
                    <a:pt x="172" y="87"/>
                  </a:cubicBezTo>
                  <a:cubicBezTo>
                    <a:pt x="169" y="106"/>
                    <a:pt x="152" y="170"/>
                    <a:pt x="141" y="203"/>
                  </a:cubicBezTo>
                  <a:cubicBezTo>
                    <a:pt x="124" y="252"/>
                    <a:pt x="76" y="211"/>
                    <a:pt x="86" y="194"/>
                  </a:cubicBezTo>
                  <a:close/>
                </a:path>
              </a:pathLst>
            </a:custGeom>
            <a:solidFill>
              <a:srgbClr val="FA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3C1A5BF5-093B-41CB-B8A4-C815DBD92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435"/>
              <a:ext cx="353" cy="559"/>
            </a:xfrm>
            <a:custGeom>
              <a:avLst/>
              <a:gdLst>
                <a:gd name="T0" fmla="*/ 88 w 132"/>
                <a:gd name="T1" fmla="*/ 208 h 209"/>
                <a:gd name="T2" fmla="*/ 87 w 132"/>
                <a:gd name="T3" fmla="*/ 208 h 209"/>
                <a:gd name="T4" fmla="*/ 84 w 132"/>
                <a:gd name="T5" fmla="*/ 206 h 209"/>
                <a:gd name="T6" fmla="*/ 117 w 132"/>
                <a:gd name="T7" fmla="*/ 87 h 209"/>
                <a:gd name="T8" fmla="*/ 14 w 132"/>
                <a:gd name="T9" fmla="*/ 61 h 209"/>
                <a:gd name="T10" fmla="*/ 43 w 132"/>
                <a:gd name="T11" fmla="*/ 0 h 209"/>
                <a:gd name="T12" fmla="*/ 107 w 132"/>
                <a:gd name="T13" fmla="*/ 18 h 209"/>
                <a:gd name="T14" fmla="*/ 67 w 132"/>
                <a:gd name="T15" fmla="*/ 38 h 209"/>
                <a:gd name="T16" fmla="*/ 125 w 132"/>
                <a:gd name="T17" fmla="*/ 76 h 209"/>
                <a:gd name="T18" fmla="*/ 107 w 132"/>
                <a:gd name="T19" fmla="*/ 166 h 209"/>
                <a:gd name="T20" fmla="*/ 88 w 132"/>
                <a:gd name="T21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09">
                  <a:moveTo>
                    <a:pt x="88" y="208"/>
                  </a:moveTo>
                  <a:cubicBezTo>
                    <a:pt x="88" y="208"/>
                    <a:pt x="87" y="208"/>
                    <a:pt x="87" y="208"/>
                  </a:cubicBezTo>
                  <a:cubicBezTo>
                    <a:pt x="86" y="204"/>
                    <a:pt x="82" y="209"/>
                    <a:pt x="84" y="206"/>
                  </a:cubicBezTo>
                  <a:cubicBezTo>
                    <a:pt x="92" y="193"/>
                    <a:pt x="104" y="120"/>
                    <a:pt x="117" y="87"/>
                  </a:cubicBezTo>
                  <a:cubicBezTo>
                    <a:pt x="102" y="73"/>
                    <a:pt x="14" y="61"/>
                    <a:pt x="14" y="61"/>
                  </a:cubicBezTo>
                  <a:cubicBezTo>
                    <a:pt x="0" y="39"/>
                    <a:pt x="43" y="0"/>
                    <a:pt x="43" y="0"/>
                  </a:cubicBezTo>
                  <a:cubicBezTo>
                    <a:pt x="43" y="0"/>
                    <a:pt x="72" y="3"/>
                    <a:pt x="107" y="18"/>
                  </a:cubicBezTo>
                  <a:cubicBezTo>
                    <a:pt x="93" y="15"/>
                    <a:pt x="65" y="20"/>
                    <a:pt x="67" y="38"/>
                  </a:cubicBezTo>
                  <a:cubicBezTo>
                    <a:pt x="69" y="55"/>
                    <a:pt x="120" y="60"/>
                    <a:pt x="125" y="76"/>
                  </a:cubicBezTo>
                  <a:cubicBezTo>
                    <a:pt x="132" y="104"/>
                    <a:pt x="116" y="129"/>
                    <a:pt x="107" y="166"/>
                  </a:cubicBezTo>
                  <a:cubicBezTo>
                    <a:pt x="104" y="181"/>
                    <a:pt x="97" y="195"/>
                    <a:pt x="88" y="208"/>
                  </a:cubicBezTo>
                  <a:close/>
                </a:path>
              </a:pathLst>
            </a:custGeom>
            <a:solidFill>
              <a:srgbClr val="F7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0949B67E-7BBA-4C2D-8AD7-3880F1A98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887"/>
              <a:ext cx="195" cy="230"/>
            </a:xfrm>
            <a:custGeom>
              <a:avLst/>
              <a:gdLst>
                <a:gd name="T0" fmla="*/ 59 w 73"/>
                <a:gd name="T1" fmla="*/ 9 h 86"/>
                <a:gd name="T2" fmla="*/ 22 w 73"/>
                <a:gd name="T3" fmla="*/ 2 h 86"/>
                <a:gd name="T4" fmla="*/ 19 w 73"/>
                <a:gd name="T5" fmla="*/ 0 h 86"/>
                <a:gd name="T6" fmla="*/ 10 w 73"/>
                <a:gd name="T7" fmla="*/ 28 h 86"/>
                <a:gd name="T8" fmla="*/ 65 w 73"/>
                <a:gd name="T9" fmla="*/ 37 h 86"/>
                <a:gd name="T10" fmla="*/ 73 w 73"/>
                <a:gd name="T11" fmla="*/ 10 h 86"/>
                <a:gd name="T12" fmla="*/ 59 w 73"/>
                <a:gd name="T13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6">
                  <a:moveTo>
                    <a:pt x="59" y="9"/>
                  </a:moveTo>
                  <a:cubicBezTo>
                    <a:pt x="46" y="8"/>
                    <a:pt x="34" y="6"/>
                    <a:pt x="22" y="2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6" y="13"/>
                    <a:pt x="13" y="24"/>
                    <a:pt x="10" y="28"/>
                  </a:cubicBezTo>
                  <a:cubicBezTo>
                    <a:pt x="0" y="45"/>
                    <a:pt x="48" y="86"/>
                    <a:pt x="65" y="37"/>
                  </a:cubicBezTo>
                  <a:cubicBezTo>
                    <a:pt x="67" y="29"/>
                    <a:pt x="70" y="20"/>
                    <a:pt x="73" y="10"/>
                  </a:cubicBezTo>
                  <a:cubicBezTo>
                    <a:pt x="69" y="10"/>
                    <a:pt x="64" y="10"/>
                    <a:pt x="5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55419AE6-2890-4E52-A646-A25F14C4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887"/>
              <a:ext cx="64" cy="109"/>
            </a:xfrm>
            <a:custGeom>
              <a:avLst/>
              <a:gdLst>
                <a:gd name="T0" fmla="*/ 18 w 24"/>
                <a:gd name="T1" fmla="*/ 2 h 41"/>
                <a:gd name="T2" fmla="*/ 13 w 24"/>
                <a:gd name="T3" fmla="*/ 0 h 41"/>
                <a:gd name="T4" fmla="*/ 2 w 24"/>
                <a:gd name="T5" fmla="*/ 38 h 41"/>
                <a:gd name="T6" fmla="*/ 5 w 24"/>
                <a:gd name="T7" fmla="*/ 39 h 41"/>
                <a:gd name="T8" fmla="*/ 6 w 24"/>
                <a:gd name="T9" fmla="*/ 40 h 41"/>
                <a:gd name="T10" fmla="*/ 24 w 24"/>
                <a:gd name="T11" fmla="*/ 3 h 41"/>
                <a:gd name="T12" fmla="*/ 18 w 24"/>
                <a:gd name="T1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">
                  <a:moveTo>
                    <a:pt x="18" y="2"/>
                  </a:moveTo>
                  <a:cubicBezTo>
                    <a:pt x="16" y="1"/>
                    <a:pt x="15" y="0"/>
                    <a:pt x="13" y="0"/>
                  </a:cubicBezTo>
                  <a:cubicBezTo>
                    <a:pt x="9" y="18"/>
                    <a:pt x="5" y="33"/>
                    <a:pt x="2" y="38"/>
                  </a:cubicBezTo>
                  <a:cubicBezTo>
                    <a:pt x="0" y="41"/>
                    <a:pt x="4" y="36"/>
                    <a:pt x="5" y="39"/>
                  </a:cubicBezTo>
                  <a:cubicBezTo>
                    <a:pt x="5" y="40"/>
                    <a:pt x="6" y="40"/>
                    <a:pt x="6" y="40"/>
                  </a:cubicBezTo>
                  <a:cubicBezTo>
                    <a:pt x="14" y="29"/>
                    <a:pt x="20" y="16"/>
                    <a:pt x="24" y="3"/>
                  </a:cubicBezTo>
                  <a:cubicBezTo>
                    <a:pt x="22" y="3"/>
                    <a:pt x="20" y="2"/>
                    <a:pt x="18" y="2"/>
                  </a:cubicBezTo>
                  <a:close/>
                </a:path>
              </a:pathLst>
            </a:custGeom>
            <a:solidFill>
              <a:srgbClr val="D1D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F32D48BE-12B3-420B-8A04-C4F22DAF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970"/>
              <a:ext cx="382" cy="280"/>
            </a:xfrm>
            <a:custGeom>
              <a:avLst/>
              <a:gdLst>
                <a:gd name="T0" fmla="*/ 72 w 143"/>
                <a:gd name="T1" fmla="*/ 21 h 105"/>
                <a:gd name="T2" fmla="*/ 140 w 143"/>
                <a:gd name="T3" fmla="*/ 43 h 105"/>
                <a:gd name="T4" fmla="*/ 142 w 143"/>
                <a:gd name="T5" fmla="*/ 56 h 105"/>
                <a:gd name="T6" fmla="*/ 105 w 143"/>
                <a:gd name="T7" fmla="*/ 95 h 105"/>
                <a:gd name="T8" fmla="*/ 13 w 143"/>
                <a:gd name="T9" fmla="*/ 40 h 105"/>
                <a:gd name="T10" fmla="*/ 72 w 143"/>
                <a:gd name="T11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05">
                  <a:moveTo>
                    <a:pt x="72" y="21"/>
                  </a:moveTo>
                  <a:cubicBezTo>
                    <a:pt x="72" y="21"/>
                    <a:pt x="118" y="23"/>
                    <a:pt x="140" y="43"/>
                  </a:cubicBezTo>
                  <a:cubicBezTo>
                    <a:pt x="143" y="46"/>
                    <a:pt x="142" y="51"/>
                    <a:pt x="142" y="56"/>
                  </a:cubicBezTo>
                  <a:cubicBezTo>
                    <a:pt x="142" y="67"/>
                    <a:pt x="132" y="86"/>
                    <a:pt x="105" y="95"/>
                  </a:cubicBezTo>
                  <a:cubicBezTo>
                    <a:pt x="75" y="105"/>
                    <a:pt x="25" y="61"/>
                    <a:pt x="13" y="40"/>
                  </a:cubicBezTo>
                  <a:cubicBezTo>
                    <a:pt x="0" y="19"/>
                    <a:pt x="25" y="0"/>
                    <a:pt x="72" y="21"/>
                  </a:cubicBezTo>
                  <a:close/>
                </a:path>
              </a:pathLst>
            </a:custGeom>
            <a:solidFill>
              <a:srgbClr val="F5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FBCE05B3-852A-431C-A190-86B617AA5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970"/>
              <a:ext cx="371" cy="221"/>
            </a:xfrm>
            <a:custGeom>
              <a:avLst/>
              <a:gdLst>
                <a:gd name="T0" fmla="*/ 134 w 139"/>
                <a:gd name="T1" fmla="*/ 43 h 83"/>
                <a:gd name="T2" fmla="*/ 126 w 139"/>
                <a:gd name="T3" fmla="*/ 67 h 83"/>
                <a:gd name="T4" fmla="*/ 86 w 139"/>
                <a:gd name="T5" fmla="*/ 82 h 83"/>
                <a:gd name="T6" fmla="*/ 6 w 139"/>
                <a:gd name="T7" fmla="*/ 29 h 83"/>
                <a:gd name="T8" fmla="*/ 22 w 139"/>
                <a:gd name="T9" fmla="*/ 3 h 83"/>
                <a:gd name="T10" fmla="*/ 76 w 139"/>
                <a:gd name="T11" fmla="*/ 11 h 83"/>
                <a:gd name="T12" fmla="*/ 134 w 139"/>
                <a:gd name="T13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3">
                  <a:moveTo>
                    <a:pt x="134" y="43"/>
                  </a:moveTo>
                  <a:cubicBezTo>
                    <a:pt x="134" y="43"/>
                    <a:pt x="139" y="57"/>
                    <a:pt x="126" y="67"/>
                  </a:cubicBezTo>
                  <a:cubicBezTo>
                    <a:pt x="108" y="82"/>
                    <a:pt x="91" y="83"/>
                    <a:pt x="86" y="82"/>
                  </a:cubicBezTo>
                  <a:cubicBezTo>
                    <a:pt x="44" y="75"/>
                    <a:pt x="10" y="33"/>
                    <a:pt x="6" y="29"/>
                  </a:cubicBezTo>
                  <a:cubicBezTo>
                    <a:pt x="0" y="21"/>
                    <a:pt x="18" y="0"/>
                    <a:pt x="22" y="3"/>
                  </a:cubicBezTo>
                  <a:cubicBezTo>
                    <a:pt x="39" y="16"/>
                    <a:pt x="60" y="15"/>
                    <a:pt x="76" y="11"/>
                  </a:cubicBezTo>
                  <a:cubicBezTo>
                    <a:pt x="86" y="8"/>
                    <a:pt x="132" y="40"/>
                    <a:pt x="134" y="43"/>
                  </a:cubicBezTo>
                  <a:close/>
                </a:path>
              </a:pathLst>
            </a:custGeom>
            <a:solidFill>
              <a:srgbClr val="94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8F2FE275-5A87-4188-9C6C-A526AF00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079"/>
              <a:ext cx="102" cy="83"/>
            </a:xfrm>
            <a:custGeom>
              <a:avLst/>
              <a:gdLst>
                <a:gd name="T0" fmla="*/ 34 w 38"/>
                <a:gd name="T1" fmla="*/ 3 h 31"/>
                <a:gd name="T2" fmla="*/ 10 w 38"/>
                <a:gd name="T3" fmla="*/ 11 h 31"/>
                <a:gd name="T4" fmla="*/ 2 w 38"/>
                <a:gd name="T5" fmla="*/ 25 h 31"/>
                <a:gd name="T6" fmla="*/ 30 w 38"/>
                <a:gd name="T7" fmla="*/ 14 h 31"/>
                <a:gd name="T8" fmla="*/ 34 w 3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34" y="3"/>
                  </a:moveTo>
                  <a:cubicBezTo>
                    <a:pt x="34" y="3"/>
                    <a:pt x="27" y="0"/>
                    <a:pt x="10" y="11"/>
                  </a:cubicBezTo>
                  <a:cubicBezTo>
                    <a:pt x="1" y="17"/>
                    <a:pt x="0" y="21"/>
                    <a:pt x="2" y="25"/>
                  </a:cubicBezTo>
                  <a:cubicBezTo>
                    <a:pt x="6" y="31"/>
                    <a:pt x="22" y="21"/>
                    <a:pt x="30" y="14"/>
                  </a:cubicBezTo>
                  <a:cubicBezTo>
                    <a:pt x="38" y="7"/>
                    <a:pt x="38" y="5"/>
                    <a:pt x="34" y="3"/>
                  </a:cubicBezTo>
                  <a:close/>
                </a:path>
              </a:pathLst>
            </a:custGeom>
            <a:solidFill>
              <a:srgbClr val="DB9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DDC7E4C4-2106-4BDC-BC5E-134670078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2521"/>
              <a:ext cx="16" cy="13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6" y="3"/>
                    <a:pt x="6" y="5"/>
                  </a:cubicBezTo>
                  <a:close/>
                </a:path>
              </a:pathLst>
            </a:custGeom>
            <a:solidFill>
              <a:srgbClr val="5C9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9468F1EE-7B9A-4678-A39C-1014A4082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387"/>
              <a:ext cx="842" cy="446"/>
            </a:xfrm>
            <a:custGeom>
              <a:avLst/>
              <a:gdLst>
                <a:gd name="T0" fmla="*/ 23 w 315"/>
                <a:gd name="T1" fmla="*/ 1 h 167"/>
                <a:gd name="T2" fmla="*/ 101 w 315"/>
                <a:gd name="T3" fmla="*/ 0 h 167"/>
                <a:gd name="T4" fmla="*/ 237 w 315"/>
                <a:gd name="T5" fmla="*/ 11 h 167"/>
                <a:gd name="T6" fmla="*/ 243 w 315"/>
                <a:gd name="T7" fmla="*/ 16 h 167"/>
                <a:gd name="T8" fmla="*/ 237 w 315"/>
                <a:gd name="T9" fmla="*/ 11 h 167"/>
                <a:gd name="T10" fmla="*/ 236 w 315"/>
                <a:gd name="T11" fmla="*/ 9 h 167"/>
                <a:gd name="T12" fmla="*/ 315 w 315"/>
                <a:gd name="T13" fmla="*/ 24 h 167"/>
                <a:gd name="T14" fmla="*/ 271 w 315"/>
                <a:gd name="T15" fmla="*/ 58 h 167"/>
                <a:gd name="T16" fmla="*/ 252 w 315"/>
                <a:gd name="T17" fmla="*/ 123 h 167"/>
                <a:gd name="T18" fmla="*/ 170 w 315"/>
                <a:gd name="T19" fmla="*/ 100 h 167"/>
                <a:gd name="T20" fmla="*/ 165 w 315"/>
                <a:gd name="T21" fmla="*/ 149 h 167"/>
                <a:gd name="T22" fmla="*/ 2 w 315"/>
                <a:gd name="T23" fmla="*/ 138 h 167"/>
                <a:gd name="T24" fmla="*/ 3 w 315"/>
                <a:gd name="T25" fmla="*/ 30 h 167"/>
                <a:gd name="T26" fmla="*/ 23 w 315"/>
                <a:gd name="T27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5" h="167">
                  <a:moveTo>
                    <a:pt x="23" y="1"/>
                  </a:moveTo>
                  <a:cubicBezTo>
                    <a:pt x="49" y="0"/>
                    <a:pt x="75" y="1"/>
                    <a:pt x="101" y="0"/>
                  </a:cubicBezTo>
                  <a:cubicBezTo>
                    <a:pt x="112" y="0"/>
                    <a:pt x="212" y="0"/>
                    <a:pt x="237" y="11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43" y="14"/>
                    <a:pt x="241" y="12"/>
                    <a:pt x="237" y="11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59" y="10"/>
                    <a:pt x="290" y="14"/>
                    <a:pt x="315" y="24"/>
                  </a:cubicBezTo>
                  <a:cubicBezTo>
                    <a:pt x="300" y="27"/>
                    <a:pt x="282" y="43"/>
                    <a:pt x="271" y="58"/>
                  </a:cubicBezTo>
                  <a:cubicBezTo>
                    <a:pt x="259" y="75"/>
                    <a:pt x="251" y="103"/>
                    <a:pt x="252" y="123"/>
                  </a:cubicBezTo>
                  <a:cubicBezTo>
                    <a:pt x="240" y="121"/>
                    <a:pt x="187" y="108"/>
                    <a:pt x="170" y="100"/>
                  </a:cubicBezTo>
                  <a:cubicBezTo>
                    <a:pt x="168" y="99"/>
                    <a:pt x="165" y="139"/>
                    <a:pt x="165" y="149"/>
                  </a:cubicBezTo>
                  <a:cubicBezTo>
                    <a:pt x="108" y="167"/>
                    <a:pt x="58" y="156"/>
                    <a:pt x="2" y="138"/>
                  </a:cubicBezTo>
                  <a:cubicBezTo>
                    <a:pt x="0" y="102"/>
                    <a:pt x="3" y="65"/>
                    <a:pt x="3" y="30"/>
                  </a:cubicBezTo>
                  <a:cubicBezTo>
                    <a:pt x="3" y="8"/>
                    <a:pt x="0" y="2"/>
                    <a:pt x="23" y="1"/>
                  </a:cubicBezTo>
                  <a:close/>
                </a:path>
              </a:pathLst>
            </a:custGeom>
            <a:solidFill>
              <a:srgbClr val="E5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B0782921-1F10-482E-87C0-C2C9E9E6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384"/>
              <a:ext cx="844" cy="380"/>
            </a:xfrm>
            <a:custGeom>
              <a:avLst/>
              <a:gdLst>
                <a:gd name="T0" fmla="*/ 316 w 316"/>
                <a:gd name="T1" fmla="*/ 24 h 142"/>
                <a:gd name="T2" fmla="*/ 237 w 316"/>
                <a:gd name="T3" fmla="*/ 10 h 142"/>
                <a:gd name="T4" fmla="*/ 238 w 316"/>
                <a:gd name="T5" fmla="*/ 11 h 142"/>
                <a:gd name="T6" fmla="*/ 244 w 316"/>
                <a:gd name="T7" fmla="*/ 17 h 142"/>
                <a:gd name="T8" fmla="*/ 238 w 316"/>
                <a:gd name="T9" fmla="*/ 11 h 142"/>
                <a:gd name="T10" fmla="*/ 102 w 316"/>
                <a:gd name="T11" fmla="*/ 1 h 142"/>
                <a:gd name="T12" fmla="*/ 23 w 316"/>
                <a:gd name="T13" fmla="*/ 2 h 142"/>
                <a:gd name="T14" fmla="*/ 4 w 316"/>
                <a:gd name="T15" fmla="*/ 30 h 142"/>
                <a:gd name="T16" fmla="*/ 3 w 316"/>
                <a:gd name="T17" fmla="*/ 138 h 142"/>
                <a:gd name="T18" fmla="*/ 14 w 316"/>
                <a:gd name="T19" fmla="*/ 142 h 142"/>
                <a:gd name="T20" fmla="*/ 14 w 316"/>
                <a:gd name="T21" fmla="*/ 142 h 142"/>
                <a:gd name="T22" fmla="*/ 33 w 316"/>
                <a:gd name="T23" fmla="*/ 76 h 142"/>
                <a:gd name="T24" fmla="*/ 149 w 316"/>
                <a:gd name="T25" fmla="*/ 59 h 142"/>
                <a:gd name="T26" fmla="*/ 176 w 316"/>
                <a:gd name="T27" fmla="*/ 70 h 142"/>
                <a:gd name="T28" fmla="*/ 198 w 316"/>
                <a:gd name="T29" fmla="*/ 59 h 142"/>
                <a:gd name="T30" fmla="*/ 242 w 316"/>
                <a:gd name="T31" fmla="*/ 27 h 142"/>
                <a:gd name="T32" fmla="*/ 275 w 316"/>
                <a:gd name="T33" fmla="*/ 21 h 142"/>
                <a:gd name="T34" fmla="*/ 311 w 316"/>
                <a:gd name="T35" fmla="*/ 25 h 142"/>
                <a:gd name="T36" fmla="*/ 316 w 316"/>
                <a:gd name="T37" fmla="*/ 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142">
                  <a:moveTo>
                    <a:pt x="316" y="24"/>
                  </a:moveTo>
                  <a:cubicBezTo>
                    <a:pt x="291" y="14"/>
                    <a:pt x="260" y="10"/>
                    <a:pt x="237" y="10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42" y="13"/>
                    <a:pt x="244" y="15"/>
                    <a:pt x="244" y="17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12" y="1"/>
                    <a:pt x="113" y="0"/>
                    <a:pt x="102" y="1"/>
                  </a:cubicBezTo>
                  <a:cubicBezTo>
                    <a:pt x="76" y="1"/>
                    <a:pt x="49" y="1"/>
                    <a:pt x="23" y="2"/>
                  </a:cubicBezTo>
                  <a:cubicBezTo>
                    <a:pt x="0" y="3"/>
                    <a:pt x="4" y="8"/>
                    <a:pt x="4" y="30"/>
                  </a:cubicBezTo>
                  <a:cubicBezTo>
                    <a:pt x="4" y="66"/>
                    <a:pt x="1" y="103"/>
                    <a:pt x="3" y="138"/>
                  </a:cubicBezTo>
                  <a:cubicBezTo>
                    <a:pt x="7" y="140"/>
                    <a:pt x="10" y="141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8" y="119"/>
                    <a:pt x="18" y="97"/>
                    <a:pt x="33" y="76"/>
                  </a:cubicBezTo>
                  <a:cubicBezTo>
                    <a:pt x="60" y="39"/>
                    <a:pt x="111" y="45"/>
                    <a:pt x="149" y="59"/>
                  </a:cubicBezTo>
                  <a:cubicBezTo>
                    <a:pt x="158" y="62"/>
                    <a:pt x="167" y="68"/>
                    <a:pt x="176" y="70"/>
                  </a:cubicBezTo>
                  <a:cubicBezTo>
                    <a:pt x="188" y="73"/>
                    <a:pt x="190" y="68"/>
                    <a:pt x="198" y="59"/>
                  </a:cubicBezTo>
                  <a:cubicBezTo>
                    <a:pt x="210" y="46"/>
                    <a:pt x="225" y="33"/>
                    <a:pt x="242" y="27"/>
                  </a:cubicBezTo>
                  <a:cubicBezTo>
                    <a:pt x="252" y="24"/>
                    <a:pt x="265" y="22"/>
                    <a:pt x="275" y="21"/>
                  </a:cubicBezTo>
                  <a:cubicBezTo>
                    <a:pt x="288" y="19"/>
                    <a:pt x="299" y="22"/>
                    <a:pt x="311" y="25"/>
                  </a:cubicBezTo>
                  <a:cubicBezTo>
                    <a:pt x="313" y="25"/>
                    <a:pt x="315" y="24"/>
                    <a:pt x="316" y="24"/>
                  </a:cubicBezTo>
                  <a:close/>
                </a:path>
              </a:pathLst>
            </a:custGeom>
            <a:solidFill>
              <a:srgbClr val="D00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2401B52A-0142-4B3B-91E2-A8A41372F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8" y="2382"/>
              <a:ext cx="115" cy="422"/>
            </a:xfrm>
            <a:custGeom>
              <a:avLst/>
              <a:gdLst>
                <a:gd name="T0" fmla="*/ 40 w 43"/>
                <a:gd name="T1" fmla="*/ 85 h 158"/>
                <a:gd name="T2" fmla="*/ 42 w 43"/>
                <a:gd name="T3" fmla="*/ 14 h 158"/>
                <a:gd name="T4" fmla="*/ 31 w 43"/>
                <a:gd name="T5" fmla="*/ 20 h 158"/>
                <a:gd name="T6" fmla="*/ 26 w 43"/>
                <a:gd name="T7" fmla="*/ 125 h 158"/>
                <a:gd name="T8" fmla="*/ 29 w 43"/>
                <a:gd name="T9" fmla="*/ 155 h 158"/>
                <a:gd name="T10" fmla="*/ 43 w 43"/>
                <a:gd name="T11" fmla="*/ 158 h 158"/>
                <a:gd name="T12" fmla="*/ 40 w 43"/>
                <a:gd name="T13" fmla="*/ 85 h 158"/>
                <a:gd name="T14" fmla="*/ 15 w 43"/>
                <a:gd name="T15" fmla="*/ 82 h 158"/>
                <a:gd name="T16" fmla="*/ 17 w 43"/>
                <a:gd name="T17" fmla="*/ 10 h 158"/>
                <a:gd name="T18" fmla="*/ 6 w 43"/>
                <a:gd name="T19" fmla="*/ 16 h 158"/>
                <a:gd name="T20" fmla="*/ 2 w 43"/>
                <a:gd name="T21" fmla="*/ 121 h 158"/>
                <a:gd name="T22" fmla="*/ 4 w 43"/>
                <a:gd name="T23" fmla="*/ 149 h 158"/>
                <a:gd name="T24" fmla="*/ 18 w 43"/>
                <a:gd name="T25" fmla="*/ 153 h 158"/>
                <a:gd name="T26" fmla="*/ 15 w 43"/>
                <a:gd name="T27" fmla="*/ 8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158">
                  <a:moveTo>
                    <a:pt x="40" y="85"/>
                  </a:moveTo>
                  <a:cubicBezTo>
                    <a:pt x="42" y="44"/>
                    <a:pt x="42" y="14"/>
                    <a:pt x="42" y="14"/>
                  </a:cubicBezTo>
                  <a:cubicBezTo>
                    <a:pt x="42" y="14"/>
                    <a:pt x="33" y="4"/>
                    <a:pt x="31" y="20"/>
                  </a:cubicBezTo>
                  <a:cubicBezTo>
                    <a:pt x="31" y="20"/>
                    <a:pt x="24" y="88"/>
                    <a:pt x="26" y="125"/>
                  </a:cubicBezTo>
                  <a:cubicBezTo>
                    <a:pt x="27" y="137"/>
                    <a:pt x="28" y="147"/>
                    <a:pt x="29" y="155"/>
                  </a:cubicBezTo>
                  <a:cubicBezTo>
                    <a:pt x="34" y="156"/>
                    <a:pt x="38" y="157"/>
                    <a:pt x="43" y="158"/>
                  </a:cubicBezTo>
                  <a:cubicBezTo>
                    <a:pt x="41" y="139"/>
                    <a:pt x="39" y="110"/>
                    <a:pt x="40" y="85"/>
                  </a:cubicBezTo>
                  <a:close/>
                  <a:moveTo>
                    <a:pt x="15" y="82"/>
                  </a:moveTo>
                  <a:cubicBezTo>
                    <a:pt x="17" y="41"/>
                    <a:pt x="17" y="10"/>
                    <a:pt x="17" y="10"/>
                  </a:cubicBezTo>
                  <a:cubicBezTo>
                    <a:pt x="17" y="10"/>
                    <a:pt x="8" y="0"/>
                    <a:pt x="6" y="16"/>
                  </a:cubicBezTo>
                  <a:cubicBezTo>
                    <a:pt x="6" y="16"/>
                    <a:pt x="0" y="85"/>
                    <a:pt x="2" y="121"/>
                  </a:cubicBezTo>
                  <a:cubicBezTo>
                    <a:pt x="2" y="132"/>
                    <a:pt x="3" y="142"/>
                    <a:pt x="4" y="149"/>
                  </a:cubicBezTo>
                  <a:cubicBezTo>
                    <a:pt x="9" y="151"/>
                    <a:pt x="14" y="152"/>
                    <a:pt x="18" y="153"/>
                  </a:cubicBezTo>
                  <a:cubicBezTo>
                    <a:pt x="17" y="134"/>
                    <a:pt x="14" y="105"/>
                    <a:pt x="15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B62B2AFE-CF63-4CFE-91A7-711773948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676"/>
              <a:ext cx="815" cy="847"/>
            </a:xfrm>
            <a:custGeom>
              <a:avLst/>
              <a:gdLst>
                <a:gd name="T0" fmla="*/ 302 w 305"/>
                <a:gd name="T1" fmla="*/ 268 h 317"/>
                <a:gd name="T2" fmla="*/ 256 w 305"/>
                <a:gd name="T3" fmla="*/ 118 h 317"/>
                <a:gd name="T4" fmla="*/ 204 w 305"/>
                <a:gd name="T5" fmla="*/ 26 h 317"/>
                <a:gd name="T6" fmla="*/ 131 w 305"/>
                <a:gd name="T7" fmla="*/ 2 h 317"/>
                <a:gd name="T8" fmla="*/ 36 w 305"/>
                <a:gd name="T9" fmla="*/ 30 h 317"/>
                <a:gd name="T10" fmla="*/ 15 w 305"/>
                <a:gd name="T11" fmla="*/ 114 h 317"/>
                <a:gd name="T12" fmla="*/ 2 w 305"/>
                <a:gd name="T13" fmla="*/ 299 h 317"/>
                <a:gd name="T14" fmla="*/ 302 w 305"/>
                <a:gd name="T15" fmla="*/ 26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" h="317">
                  <a:moveTo>
                    <a:pt x="302" y="268"/>
                  </a:moveTo>
                  <a:cubicBezTo>
                    <a:pt x="305" y="261"/>
                    <a:pt x="273" y="162"/>
                    <a:pt x="256" y="118"/>
                  </a:cubicBezTo>
                  <a:cubicBezTo>
                    <a:pt x="239" y="73"/>
                    <a:pt x="216" y="36"/>
                    <a:pt x="204" y="26"/>
                  </a:cubicBezTo>
                  <a:cubicBezTo>
                    <a:pt x="191" y="16"/>
                    <a:pt x="147" y="4"/>
                    <a:pt x="131" y="2"/>
                  </a:cubicBezTo>
                  <a:cubicBezTo>
                    <a:pt x="115" y="0"/>
                    <a:pt x="45" y="24"/>
                    <a:pt x="36" y="30"/>
                  </a:cubicBezTo>
                  <a:cubicBezTo>
                    <a:pt x="27" y="37"/>
                    <a:pt x="18" y="94"/>
                    <a:pt x="15" y="114"/>
                  </a:cubicBezTo>
                  <a:cubicBezTo>
                    <a:pt x="12" y="133"/>
                    <a:pt x="0" y="275"/>
                    <a:pt x="2" y="299"/>
                  </a:cubicBezTo>
                  <a:cubicBezTo>
                    <a:pt x="3" y="307"/>
                    <a:pt x="286" y="317"/>
                    <a:pt x="302" y="268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E055118F-E455-4450-8621-CC4AB0EF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1815"/>
              <a:ext cx="163" cy="676"/>
            </a:xfrm>
            <a:custGeom>
              <a:avLst/>
              <a:gdLst>
                <a:gd name="T0" fmla="*/ 44 w 61"/>
                <a:gd name="T1" fmla="*/ 75 h 253"/>
                <a:gd name="T2" fmla="*/ 55 w 61"/>
                <a:gd name="T3" fmla="*/ 0 h 253"/>
                <a:gd name="T4" fmla="*/ 25 w 61"/>
                <a:gd name="T5" fmla="*/ 8 h 253"/>
                <a:gd name="T6" fmla="*/ 15 w 61"/>
                <a:gd name="T7" fmla="*/ 62 h 253"/>
                <a:gd name="T8" fmla="*/ 2 w 61"/>
                <a:gd name="T9" fmla="*/ 247 h 253"/>
                <a:gd name="T10" fmla="*/ 61 w 61"/>
                <a:gd name="T11" fmla="*/ 253 h 253"/>
                <a:gd name="T12" fmla="*/ 44 w 61"/>
                <a:gd name="T13" fmla="*/ 7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53">
                  <a:moveTo>
                    <a:pt x="44" y="75"/>
                  </a:moveTo>
                  <a:cubicBezTo>
                    <a:pt x="45" y="61"/>
                    <a:pt x="49" y="23"/>
                    <a:pt x="55" y="0"/>
                  </a:cubicBezTo>
                  <a:cubicBezTo>
                    <a:pt x="45" y="2"/>
                    <a:pt x="35" y="5"/>
                    <a:pt x="25" y="8"/>
                  </a:cubicBezTo>
                  <a:cubicBezTo>
                    <a:pt x="21" y="27"/>
                    <a:pt x="17" y="51"/>
                    <a:pt x="15" y="62"/>
                  </a:cubicBezTo>
                  <a:cubicBezTo>
                    <a:pt x="12" y="82"/>
                    <a:pt x="0" y="224"/>
                    <a:pt x="2" y="247"/>
                  </a:cubicBezTo>
                  <a:cubicBezTo>
                    <a:pt x="3" y="250"/>
                    <a:pt x="27" y="252"/>
                    <a:pt x="61" y="253"/>
                  </a:cubicBezTo>
                  <a:cubicBezTo>
                    <a:pt x="57" y="216"/>
                    <a:pt x="43" y="93"/>
                    <a:pt x="44" y="75"/>
                  </a:cubicBezTo>
                  <a:close/>
                </a:path>
              </a:pathLst>
            </a:custGeom>
            <a:solidFill>
              <a:srgbClr val="F1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B31BCA33-C2F1-4DC2-BE5B-B43642F9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716"/>
              <a:ext cx="513" cy="351"/>
            </a:xfrm>
            <a:custGeom>
              <a:avLst/>
              <a:gdLst>
                <a:gd name="T0" fmla="*/ 156 w 192"/>
                <a:gd name="T1" fmla="*/ 4 h 131"/>
                <a:gd name="T2" fmla="*/ 37 w 192"/>
                <a:gd name="T3" fmla="*/ 43 h 131"/>
                <a:gd name="T4" fmla="*/ 0 w 192"/>
                <a:gd name="T5" fmla="*/ 68 h 131"/>
                <a:gd name="T6" fmla="*/ 40 w 192"/>
                <a:gd name="T7" fmla="*/ 129 h 131"/>
                <a:gd name="T8" fmla="*/ 105 w 192"/>
                <a:gd name="T9" fmla="*/ 94 h 131"/>
                <a:gd name="T10" fmla="*/ 156 w 192"/>
                <a:gd name="T1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31">
                  <a:moveTo>
                    <a:pt x="156" y="4"/>
                  </a:moveTo>
                  <a:cubicBezTo>
                    <a:pt x="156" y="4"/>
                    <a:pt x="105" y="4"/>
                    <a:pt x="37" y="43"/>
                  </a:cubicBezTo>
                  <a:cubicBezTo>
                    <a:pt x="6" y="61"/>
                    <a:pt x="0" y="68"/>
                    <a:pt x="0" y="68"/>
                  </a:cubicBezTo>
                  <a:cubicBezTo>
                    <a:pt x="0" y="68"/>
                    <a:pt x="13" y="111"/>
                    <a:pt x="40" y="129"/>
                  </a:cubicBezTo>
                  <a:cubicBezTo>
                    <a:pt x="43" y="131"/>
                    <a:pt x="105" y="94"/>
                    <a:pt x="105" y="94"/>
                  </a:cubicBezTo>
                  <a:cubicBezTo>
                    <a:pt x="105" y="94"/>
                    <a:pt x="192" y="0"/>
                    <a:pt x="156" y="4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13E85A9C-22E0-4BA3-BF35-EB533A95E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1682"/>
              <a:ext cx="249" cy="128"/>
            </a:xfrm>
            <a:custGeom>
              <a:avLst/>
              <a:gdLst>
                <a:gd name="T0" fmla="*/ 57 w 93"/>
                <a:gd name="T1" fmla="*/ 40 h 48"/>
                <a:gd name="T2" fmla="*/ 89 w 93"/>
                <a:gd name="T3" fmla="*/ 8 h 48"/>
                <a:gd name="T4" fmla="*/ 52 w 93"/>
                <a:gd name="T5" fmla="*/ 0 h 48"/>
                <a:gd name="T6" fmla="*/ 52 w 93"/>
                <a:gd name="T7" fmla="*/ 0 h 48"/>
                <a:gd name="T8" fmla="*/ 48 w 93"/>
                <a:gd name="T9" fmla="*/ 0 h 48"/>
                <a:gd name="T10" fmla="*/ 0 w 93"/>
                <a:gd name="T11" fmla="*/ 12 h 48"/>
                <a:gd name="T12" fmla="*/ 57 w 93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48">
                  <a:moveTo>
                    <a:pt x="57" y="40"/>
                  </a:moveTo>
                  <a:cubicBezTo>
                    <a:pt x="92" y="32"/>
                    <a:pt x="93" y="16"/>
                    <a:pt x="89" y="8"/>
                  </a:cubicBezTo>
                  <a:cubicBezTo>
                    <a:pt x="75" y="4"/>
                    <a:pt x="60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38" y="1"/>
                    <a:pt x="18" y="6"/>
                    <a:pt x="0" y="12"/>
                  </a:cubicBezTo>
                  <a:cubicBezTo>
                    <a:pt x="4" y="23"/>
                    <a:pt x="19" y="48"/>
                    <a:pt x="5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A91EC851-FA32-43BB-A775-132432B5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722"/>
              <a:ext cx="433" cy="235"/>
            </a:xfrm>
            <a:custGeom>
              <a:avLst/>
              <a:gdLst>
                <a:gd name="T0" fmla="*/ 146 w 162"/>
                <a:gd name="T1" fmla="*/ 5 h 88"/>
                <a:gd name="T2" fmla="*/ 46 w 162"/>
                <a:gd name="T3" fmla="*/ 48 h 88"/>
                <a:gd name="T4" fmla="*/ 0 w 162"/>
                <a:gd name="T5" fmla="*/ 78 h 88"/>
                <a:gd name="T6" fmla="*/ 3 w 162"/>
                <a:gd name="T7" fmla="*/ 88 h 88"/>
                <a:gd name="T8" fmla="*/ 89 w 162"/>
                <a:gd name="T9" fmla="*/ 42 h 88"/>
                <a:gd name="T10" fmla="*/ 157 w 162"/>
                <a:gd name="T11" fmla="*/ 12 h 88"/>
                <a:gd name="T12" fmla="*/ 146 w 162"/>
                <a:gd name="T13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88">
                  <a:moveTo>
                    <a:pt x="146" y="5"/>
                  </a:moveTo>
                  <a:cubicBezTo>
                    <a:pt x="146" y="5"/>
                    <a:pt x="80" y="30"/>
                    <a:pt x="46" y="48"/>
                  </a:cubicBezTo>
                  <a:cubicBezTo>
                    <a:pt x="13" y="65"/>
                    <a:pt x="0" y="78"/>
                    <a:pt x="0" y="78"/>
                  </a:cubicBezTo>
                  <a:cubicBezTo>
                    <a:pt x="0" y="78"/>
                    <a:pt x="3" y="85"/>
                    <a:pt x="3" y="88"/>
                  </a:cubicBezTo>
                  <a:cubicBezTo>
                    <a:pt x="4" y="88"/>
                    <a:pt x="50" y="58"/>
                    <a:pt x="89" y="42"/>
                  </a:cubicBezTo>
                  <a:cubicBezTo>
                    <a:pt x="128" y="25"/>
                    <a:pt x="157" y="12"/>
                    <a:pt x="157" y="12"/>
                  </a:cubicBezTo>
                  <a:cubicBezTo>
                    <a:pt x="157" y="12"/>
                    <a:pt x="162" y="0"/>
                    <a:pt x="14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206CAC39-57C0-4C27-8995-6A4BC8D20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1941"/>
              <a:ext cx="236" cy="139"/>
            </a:xfrm>
            <a:custGeom>
              <a:avLst/>
              <a:gdLst>
                <a:gd name="T0" fmla="*/ 0 w 88"/>
                <a:gd name="T1" fmla="*/ 30 h 52"/>
                <a:gd name="T2" fmla="*/ 87 w 88"/>
                <a:gd name="T3" fmla="*/ 5 h 52"/>
                <a:gd name="T4" fmla="*/ 22 w 88"/>
                <a:gd name="T5" fmla="*/ 49 h 52"/>
                <a:gd name="T6" fmla="*/ 0 w 88"/>
                <a:gd name="T7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52">
                  <a:moveTo>
                    <a:pt x="0" y="30"/>
                  </a:moveTo>
                  <a:cubicBezTo>
                    <a:pt x="0" y="28"/>
                    <a:pt x="85" y="0"/>
                    <a:pt x="87" y="5"/>
                  </a:cubicBezTo>
                  <a:cubicBezTo>
                    <a:pt x="88" y="8"/>
                    <a:pt x="22" y="49"/>
                    <a:pt x="22" y="49"/>
                  </a:cubicBezTo>
                  <a:cubicBezTo>
                    <a:pt x="15" y="52"/>
                    <a:pt x="1" y="33"/>
                    <a:pt x="0" y="30"/>
                  </a:cubicBezTo>
                  <a:close/>
                </a:path>
              </a:pathLst>
            </a:custGeom>
            <a:solidFill>
              <a:srgbClr val="F1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1E6244D6-A48E-4CC7-A412-F5294771D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1449"/>
              <a:ext cx="1101" cy="1074"/>
            </a:xfrm>
            <a:custGeom>
              <a:avLst/>
              <a:gdLst>
                <a:gd name="T0" fmla="*/ 188 w 412"/>
                <a:gd name="T1" fmla="*/ 393 h 402"/>
                <a:gd name="T2" fmla="*/ 10 w 412"/>
                <a:gd name="T3" fmla="*/ 183 h 402"/>
                <a:gd name="T4" fmla="*/ 224 w 412"/>
                <a:gd name="T5" fmla="*/ 10 h 402"/>
                <a:gd name="T6" fmla="*/ 402 w 412"/>
                <a:gd name="T7" fmla="*/ 219 h 402"/>
                <a:gd name="T8" fmla="*/ 188 w 412"/>
                <a:gd name="T9" fmla="*/ 39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02">
                  <a:moveTo>
                    <a:pt x="188" y="393"/>
                  </a:moveTo>
                  <a:cubicBezTo>
                    <a:pt x="80" y="383"/>
                    <a:pt x="0" y="289"/>
                    <a:pt x="10" y="183"/>
                  </a:cubicBezTo>
                  <a:cubicBezTo>
                    <a:pt x="20" y="78"/>
                    <a:pt x="116" y="0"/>
                    <a:pt x="224" y="10"/>
                  </a:cubicBezTo>
                  <a:cubicBezTo>
                    <a:pt x="332" y="20"/>
                    <a:pt x="412" y="114"/>
                    <a:pt x="402" y="219"/>
                  </a:cubicBezTo>
                  <a:cubicBezTo>
                    <a:pt x="392" y="325"/>
                    <a:pt x="296" y="402"/>
                    <a:pt x="188" y="393"/>
                  </a:cubicBezTo>
                </a:path>
              </a:pathLst>
            </a:custGeom>
            <a:solidFill>
              <a:srgbClr val="D9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E892BDBC-C7AB-4ED5-B21C-2AF372A4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1468"/>
              <a:ext cx="962" cy="941"/>
            </a:xfrm>
            <a:custGeom>
              <a:avLst/>
              <a:gdLst>
                <a:gd name="T0" fmla="*/ 164 w 360"/>
                <a:gd name="T1" fmla="*/ 343 h 352"/>
                <a:gd name="T2" fmla="*/ 9 w 360"/>
                <a:gd name="T3" fmla="*/ 161 h 352"/>
                <a:gd name="T4" fmla="*/ 196 w 360"/>
                <a:gd name="T5" fmla="*/ 9 h 352"/>
                <a:gd name="T6" fmla="*/ 351 w 360"/>
                <a:gd name="T7" fmla="*/ 192 h 352"/>
                <a:gd name="T8" fmla="*/ 164 w 360"/>
                <a:gd name="T9" fmla="*/ 3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52">
                  <a:moveTo>
                    <a:pt x="164" y="343"/>
                  </a:moveTo>
                  <a:cubicBezTo>
                    <a:pt x="70" y="335"/>
                    <a:pt x="0" y="253"/>
                    <a:pt x="9" y="161"/>
                  </a:cubicBezTo>
                  <a:cubicBezTo>
                    <a:pt x="18" y="68"/>
                    <a:pt x="102" y="0"/>
                    <a:pt x="196" y="9"/>
                  </a:cubicBezTo>
                  <a:cubicBezTo>
                    <a:pt x="290" y="18"/>
                    <a:pt x="360" y="100"/>
                    <a:pt x="351" y="192"/>
                  </a:cubicBezTo>
                  <a:cubicBezTo>
                    <a:pt x="342" y="284"/>
                    <a:pt x="258" y="352"/>
                    <a:pt x="164" y="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CB6C1DE3-CE24-4258-9B41-8C4578745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3"/>
              <a:ext cx="315" cy="51"/>
            </a:xfrm>
            <a:custGeom>
              <a:avLst/>
              <a:gdLst>
                <a:gd name="T0" fmla="*/ 79 w 118"/>
                <a:gd name="T1" fmla="*/ 0 h 19"/>
                <a:gd name="T2" fmla="*/ 54 w 118"/>
                <a:gd name="T3" fmla="*/ 2 h 19"/>
                <a:gd name="T4" fmla="*/ 2 w 118"/>
                <a:gd name="T5" fmla="*/ 19 h 19"/>
                <a:gd name="T6" fmla="*/ 7 w 118"/>
                <a:gd name="T7" fmla="*/ 18 h 19"/>
                <a:gd name="T8" fmla="*/ 48 w 118"/>
                <a:gd name="T9" fmla="*/ 12 h 19"/>
                <a:gd name="T10" fmla="*/ 69 w 118"/>
                <a:gd name="T11" fmla="*/ 8 h 19"/>
                <a:gd name="T12" fmla="*/ 63 w 118"/>
                <a:gd name="T13" fmla="*/ 2 h 19"/>
                <a:gd name="T14" fmla="*/ 78 w 118"/>
                <a:gd name="T15" fmla="*/ 7 h 19"/>
                <a:gd name="T16" fmla="*/ 91 w 118"/>
                <a:gd name="T17" fmla="*/ 6 h 19"/>
                <a:gd name="T18" fmla="*/ 107 w 118"/>
                <a:gd name="T19" fmla="*/ 7 h 19"/>
                <a:gd name="T20" fmla="*/ 111 w 118"/>
                <a:gd name="T21" fmla="*/ 7 h 19"/>
                <a:gd name="T22" fmla="*/ 118 w 118"/>
                <a:gd name="T23" fmla="*/ 7 h 19"/>
                <a:gd name="T24" fmla="*/ 79 w 118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9">
                  <a:moveTo>
                    <a:pt x="79" y="0"/>
                  </a:moveTo>
                  <a:cubicBezTo>
                    <a:pt x="72" y="0"/>
                    <a:pt x="63" y="1"/>
                    <a:pt x="54" y="2"/>
                  </a:cubicBezTo>
                  <a:cubicBezTo>
                    <a:pt x="29" y="6"/>
                    <a:pt x="0" y="19"/>
                    <a:pt x="2" y="19"/>
                  </a:cubicBezTo>
                  <a:cubicBezTo>
                    <a:pt x="3" y="19"/>
                    <a:pt x="5" y="19"/>
                    <a:pt x="7" y="18"/>
                  </a:cubicBezTo>
                  <a:cubicBezTo>
                    <a:pt x="17" y="14"/>
                    <a:pt x="33" y="13"/>
                    <a:pt x="48" y="12"/>
                  </a:cubicBezTo>
                  <a:cubicBezTo>
                    <a:pt x="55" y="10"/>
                    <a:pt x="62" y="8"/>
                    <a:pt x="69" y="8"/>
                  </a:cubicBezTo>
                  <a:cubicBezTo>
                    <a:pt x="67" y="6"/>
                    <a:pt x="65" y="4"/>
                    <a:pt x="63" y="2"/>
                  </a:cubicBezTo>
                  <a:cubicBezTo>
                    <a:pt x="68" y="3"/>
                    <a:pt x="73" y="5"/>
                    <a:pt x="78" y="7"/>
                  </a:cubicBezTo>
                  <a:cubicBezTo>
                    <a:pt x="82" y="6"/>
                    <a:pt x="86" y="6"/>
                    <a:pt x="91" y="6"/>
                  </a:cubicBezTo>
                  <a:cubicBezTo>
                    <a:pt x="96" y="6"/>
                    <a:pt x="102" y="6"/>
                    <a:pt x="107" y="7"/>
                  </a:cubicBezTo>
                  <a:cubicBezTo>
                    <a:pt x="108" y="7"/>
                    <a:pt x="109" y="7"/>
                    <a:pt x="111" y="7"/>
                  </a:cubicBezTo>
                  <a:cubicBezTo>
                    <a:pt x="115" y="7"/>
                    <a:pt x="118" y="7"/>
                    <a:pt x="118" y="7"/>
                  </a:cubicBezTo>
                  <a:cubicBezTo>
                    <a:pt x="112" y="3"/>
                    <a:pt x="98" y="0"/>
                    <a:pt x="79" y="0"/>
                  </a:cubicBezTo>
                </a:path>
              </a:pathLst>
            </a:custGeom>
            <a:solidFill>
              <a:srgbClr val="C7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9F99A54E-4DAF-46C1-B698-60B6196E6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8" y="1489"/>
              <a:ext cx="169" cy="16"/>
            </a:xfrm>
            <a:custGeom>
              <a:avLst/>
              <a:gdLst>
                <a:gd name="T0" fmla="*/ 21 w 63"/>
                <a:gd name="T1" fmla="*/ 2 h 6"/>
                <a:gd name="T2" fmla="*/ 0 w 63"/>
                <a:gd name="T3" fmla="*/ 6 h 6"/>
                <a:gd name="T4" fmla="*/ 24 w 63"/>
                <a:gd name="T5" fmla="*/ 4 h 6"/>
                <a:gd name="T6" fmla="*/ 21 w 63"/>
                <a:gd name="T7" fmla="*/ 2 h 6"/>
                <a:gd name="T8" fmla="*/ 43 w 63"/>
                <a:gd name="T9" fmla="*/ 0 h 6"/>
                <a:gd name="T10" fmla="*/ 30 w 63"/>
                <a:gd name="T11" fmla="*/ 1 h 6"/>
                <a:gd name="T12" fmla="*/ 34 w 63"/>
                <a:gd name="T13" fmla="*/ 3 h 6"/>
                <a:gd name="T14" fmla="*/ 63 w 63"/>
                <a:gd name="T15" fmla="*/ 1 h 6"/>
                <a:gd name="T16" fmla="*/ 59 w 63"/>
                <a:gd name="T17" fmla="*/ 1 h 6"/>
                <a:gd name="T18" fmla="*/ 43 w 6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">
                  <a:moveTo>
                    <a:pt x="21" y="2"/>
                  </a:moveTo>
                  <a:cubicBezTo>
                    <a:pt x="14" y="2"/>
                    <a:pt x="7" y="4"/>
                    <a:pt x="0" y="6"/>
                  </a:cubicBezTo>
                  <a:cubicBezTo>
                    <a:pt x="9" y="5"/>
                    <a:pt x="18" y="5"/>
                    <a:pt x="24" y="4"/>
                  </a:cubicBezTo>
                  <a:cubicBezTo>
                    <a:pt x="23" y="3"/>
                    <a:pt x="22" y="3"/>
                    <a:pt x="21" y="2"/>
                  </a:cubicBezTo>
                  <a:moveTo>
                    <a:pt x="43" y="0"/>
                  </a:moveTo>
                  <a:cubicBezTo>
                    <a:pt x="38" y="0"/>
                    <a:pt x="34" y="0"/>
                    <a:pt x="30" y="1"/>
                  </a:cubicBezTo>
                  <a:cubicBezTo>
                    <a:pt x="31" y="2"/>
                    <a:pt x="32" y="2"/>
                    <a:pt x="34" y="3"/>
                  </a:cubicBezTo>
                  <a:cubicBezTo>
                    <a:pt x="41" y="2"/>
                    <a:pt x="54" y="2"/>
                    <a:pt x="63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4" y="0"/>
                    <a:pt x="48" y="0"/>
                    <a:pt x="43" y="0"/>
                  </a:cubicBezTo>
                </a:path>
              </a:pathLst>
            </a:custGeom>
            <a:solidFill>
              <a:srgbClr val="EA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6" name="Freeform 43">
              <a:extLst>
                <a:ext uri="{FF2B5EF4-FFF2-40B4-BE49-F238E27FC236}">
                  <a16:creationId xmlns:a16="http://schemas.microsoft.com/office/drawing/2014/main" id="{6DCE5F2B-8781-4B34-B8C1-4712F568F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853"/>
              <a:ext cx="155" cy="360"/>
            </a:xfrm>
            <a:custGeom>
              <a:avLst/>
              <a:gdLst>
                <a:gd name="T0" fmla="*/ 58 w 58"/>
                <a:gd name="T1" fmla="*/ 0 h 135"/>
                <a:gd name="T2" fmla="*/ 0 w 58"/>
                <a:gd name="T3" fmla="*/ 135 h 135"/>
                <a:gd name="T4" fmla="*/ 58 w 58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35">
                  <a:moveTo>
                    <a:pt x="58" y="0"/>
                  </a:moveTo>
                  <a:cubicBezTo>
                    <a:pt x="19" y="16"/>
                    <a:pt x="3" y="99"/>
                    <a:pt x="0" y="135"/>
                  </a:cubicBezTo>
                  <a:cubicBezTo>
                    <a:pt x="18" y="74"/>
                    <a:pt x="24" y="54"/>
                    <a:pt x="58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7" name="Freeform 44">
              <a:extLst>
                <a:ext uri="{FF2B5EF4-FFF2-40B4-BE49-F238E27FC236}">
                  <a16:creationId xmlns:a16="http://schemas.microsoft.com/office/drawing/2014/main" id="{38D2B8A7-042D-40D1-9300-8561711D2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853"/>
              <a:ext cx="161" cy="278"/>
            </a:xfrm>
            <a:custGeom>
              <a:avLst/>
              <a:gdLst>
                <a:gd name="T0" fmla="*/ 0 w 60"/>
                <a:gd name="T1" fmla="*/ 0 h 104"/>
                <a:gd name="T2" fmla="*/ 59 w 60"/>
                <a:gd name="T3" fmla="*/ 104 h 104"/>
                <a:gd name="T4" fmla="*/ 0 w 60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04">
                  <a:moveTo>
                    <a:pt x="0" y="0"/>
                  </a:moveTo>
                  <a:cubicBezTo>
                    <a:pt x="11" y="29"/>
                    <a:pt x="42" y="46"/>
                    <a:pt x="59" y="104"/>
                  </a:cubicBezTo>
                  <a:cubicBezTo>
                    <a:pt x="60" y="66"/>
                    <a:pt x="31" y="17"/>
                    <a:pt x="0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9DB7C912-9086-4E39-AFC3-752FB1951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1652"/>
              <a:ext cx="177" cy="35"/>
            </a:xfrm>
            <a:custGeom>
              <a:avLst/>
              <a:gdLst>
                <a:gd name="T0" fmla="*/ 35 w 66"/>
                <a:gd name="T1" fmla="*/ 0 h 13"/>
                <a:gd name="T2" fmla="*/ 0 w 66"/>
                <a:gd name="T3" fmla="*/ 13 h 13"/>
                <a:gd name="T4" fmla="*/ 66 w 66"/>
                <a:gd name="T5" fmla="*/ 7 h 13"/>
                <a:gd name="T6" fmla="*/ 35 w 6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3">
                  <a:moveTo>
                    <a:pt x="35" y="0"/>
                  </a:moveTo>
                  <a:cubicBezTo>
                    <a:pt x="25" y="0"/>
                    <a:pt x="16" y="4"/>
                    <a:pt x="0" y="13"/>
                  </a:cubicBezTo>
                  <a:cubicBezTo>
                    <a:pt x="23" y="10"/>
                    <a:pt x="43" y="9"/>
                    <a:pt x="66" y="7"/>
                  </a:cubicBezTo>
                  <a:cubicBezTo>
                    <a:pt x="51" y="3"/>
                    <a:pt x="43" y="0"/>
                    <a:pt x="35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9B59D7A5-30B0-40DF-B68C-686B27C4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479"/>
              <a:ext cx="40" cy="16"/>
            </a:xfrm>
            <a:custGeom>
              <a:avLst/>
              <a:gdLst>
                <a:gd name="T0" fmla="*/ 0 w 15"/>
                <a:gd name="T1" fmla="*/ 0 h 6"/>
                <a:gd name="T2" fmla="*/ 6 w 15"/>
                <a:gd name="T3" fmla="*/ 6 h 6"/>
                <a:gd name="T4" fmla="*/ 15 w 15"/>
                <a:gd name="T5" fmla="*/ 5 h 6"/>
                <a:gd name="T6" fmla="*/ 0 w 1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cubicBezTo>
                    <a:pt x="2" y="2"/>
                    <a:pt x="4" y="4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0" y="3"/>
                    <a:pt x="5" y="1"/>
                    <a:pt x="0" y="0"/>
                  </a:cubicBezTo>
                </a:path>
              </a:pathLst>
            </a:custGeom>
            <a:solidFill>
              <a:srgbClr val="86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0" name="Freeform 47">
              <a:extLst>
                <a:ext uri="{FF2B5EF4-FFF2-40B4-BE49-F238E27FC236}">
                  <a16:creationId xmlns:a16="http://schemas.microsoft.com/office/drawing/2014/main" id="{E4D7171C-387F-4D61-855D-B1CD8A12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1492"/>
              <a:ext cx="80" cy="118"/>
            </a:xfrm>
            <a:custGeom>
              <a:avLst/>
              <a:gdLst>
                <a:gd name="T0" fmla="*/ 9 w 30"/>
                <a:gd name="T1" fmla="*/ 0 h 44"/>
                <a:gd name="T2" fmla="*/ 0 w 30"/>
                <a:gd name="T3" fmla="*/ 1 h 44"/>
                <a:gd name="T4" fmla="*/ 3 w 30"/>
                <a:gd name="T5" fmla="*/ 3 h 44"/>
                <a:gd name="T6" fmla="*/ 25 w 30"/>
                <a:gd name="T7" fmla="*/ 44 h 44"/>
                <a:gd name="T8" fmla="*/ 13 w 30"/>
                <a:gd name="T9" fmla="*/ 2 h 44"/>
                <a:gd name="T10" fmla="*/ 9 w 3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4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16" y="16"/>
                    <a:pt x="19" y="22"/>
                    <a:pt x="25" y="44"/>
                  </a:cubicBezTo>
                  <a:cubicBezTo>
                    <a:pt x="30" y="26"/>
                    <a:pt x="26" y="11"/>
                    <a:pt x="13" y="2"/>
                  </a:cubicBezTo>
                  <a:cubicBezTo>
                    <a:pt x="11" y="1"/>
                    <a:pt x="10" y="1"/>
                    <a:pt x="9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1" name="Freeform 48">
              <a:extLst>
                <a:ext uri="{FF2B5EF4-FFF2-40B4-BE49-F238E27FC236}">
                  <a16:creationId xmlns:a16="http://schemas.microsoft.com/office/drawing/2014/main" id="{96819D83-2B68-4C43-8D08-39F824F0B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1746"/>
              <a:ext cx="43" cy="48"/>
            </a:xfrm>
            <a:custGeom>
              <a:avLst/>
              <a:gdLst>
                <a:gd name="T0" fmla="*/ 16 w 16"/>
                <a:gd name="T1" fmla="*/ 0 h 18"/>
                <a:gd name="T2" fmla="*/ 0 w 16"/>
                <a:gd name="T3" fmla="*/ 18 h 18"/>
                <a:gd name="T4" fmla="*/ 12 w 16"/>
                <a:gd name="T5" fmla="*/ 10 h 18"/>
                <a:gd name="T6" fmla="*/ 16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cubicBezTo>
                    <a:pt x="11" y="5"/>
                    <a:pt x="5" y="11"/>
                    <a:pt x="0" y="18"/>
                  </a:cubicBezTo>
                  <a:cubicBezTo>
                    <a:pt x="4" y="15"/>
                    <a:pt x="8" y="12"/>
                    <a:pt x="12" y="10"/>
                  </a:cubicBezTo>
                  <a:cubicBezTo>
                    <a:pt x="13" y="7"/>
                    <a:pt x="14" y="3"/>
                    <a:pt x="16" y="0"/>
                  </a:cubicBezTo>
                </a:path>
              </a:pathLst>
            </a:custGeom>
            <a:solidFill>
              <a:srgbClr val="86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2" name="Freeform 49">
              <a:extLst>
                <a:ext uri="{FF2B5EF4-FFF2-40B4-BE49-F238E27FC236}">
                  <a16:creationId xmlns:a16="http://schemas.microsoft.com/office/drawing/2014/main" id="{FF8C5580-DF0A-4632-A06F-796B00D6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1692"/>
              <a:ext cx="283" cy="81"/>
            </a:xfrm>
            <a:custGeom>
              <a:avLst/>
              <a:gdLst>
                <a:gd name="T0" fmla="*/ 61 w 106"/>
                <a:gd name="T1" fmla="*/ 0 h 30"/>
                <a:gd name="T2" fmla="*/ 4 w 106"/>
                <a:gd name="T3" fmla="*/ 20 h 30"/>
                <a:gd name="T4" fmla="*/ 0 w 106"/>
                <a:gd name="T5" fmla="*/ 30 h 30"/>
                <a:gd name="T6" fmla="*/ 106 w 106"/>
                <a:gd name="T7" fmla="*/ 4 h 30"/>
                <a:gd name="T8" fmla="*/ 61 w 10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0">
                  <a:moveTo>
                    <a:pt x="61" y="0"/>
                  </a:moveTo>
                  <a:cubicBezTo>
                    <a:pt x="39" y="0"/>
                    <a:pt x="21" y="5"/>
                    <a:pt x="4" y="20"/>
                  </a:cubicBezTo>
                  <a:cubicBezTo>
                    <a:pt x="2" y="23"/>
                    <a:pt x="1" y="27"/>
                    <a:pt x="0" y="30"/>
                  </a:cubicBezTo>
                  <a:cubicBezTo>
                    <a:pt x="34" y="6"/>
                    <a:pt x="58" y="7"/>
                    <a:pt x="106" y="4"/>
                  </a:cubicBezTo>
                  <a:cubicBezTo>
                    <a:pt x="89" y="2"/>
                    <a:pt x="74" y="0"/>
                    <a:pt x="61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3" name="Freeform 50">
              <a:extLst>
                <a:ext uri="{FF2B5EF4-FFF2-40B4-BE49-F238E27FC236}">
                  <a16:creationId xmlns:a16="http://schemas.microsoft.com/office/drawing/2014/main" id="{7389A3C0-08FC-4F96-A822-E05DFFE8A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1890"/>
              <a:ext cx="51" cy="203"/>
            </a:xfrm>
            <a:custGeom>
              <a:avLst/>
              <a:gdLst>
                <a:gd name="T0" fmla="*/ 0 w 19"/>
                <a:gd name="T1" fmla="*/ 0 h 76"/>
                <a:gd name="T2" fmla="*/ 19 w 19"/>
                <a:gd name="T3" fmla="*/ 76 h 76"/>
                <a:gd name="T4" fmla="*/ 9 w 19"/>
                <a:gd name="T5" fmla="*/ 29 h 76"/>
                <a:gd name="T6" fmla="*/ 0 w 19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76">
                  <a:moveTo>
                    <a:pt x="0" y="0"/>
                  </a:moveTo>
                  <a:cubicBezTo>
                    <a:pt x="2" y="38"/>
                    <a:pt x="6" y="56"/>
                    <a:pt x="19" y="76"/>
                  </a:cubicBezTo>
                  <a:cubicBezTo>
                    <a:pt x="13" y="61"/>
                    <a:pt x="10" y="46"/>
                    <a:pt x="9" y="29"/>
                  </a:cubicBezTo>
                  <a:cubicBezTo>
                    <a:pt x="6" y="21"/>
                    <a:pt x="3" y="11"/>
                    <a:pt x="0" y="0"/>
                  </a:cubicBezTo>
                </a:path>
              </a:pathLst>
            </a:custGeom>
            <a:solidFill>
              <a:srgbClr val="86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115032B3-3149-404A-BFCC-92196A4D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1968"/>
              <a:ext cx="110" cy="221"/>
            </a:xfrm>
            <a:custGeom>
              <a:avLst/>
              <a:gdLst>
                <a:gd name="T0" fmla="*/ 0 w 41"/>
                <a:gd name="T1" fmla="*/ 0 h 83"/>
                <a:gd name="T2" fmla="*/ 10 w 41"/>
                <a:gd name="T3" fmla="*/ 47 h 83"/>
                <a:gd name="T4" fmla="*/ 41 w 41"/>
                <a:gd name="T5" fmla="*/ 83 h 83"/>
                <a:gd name="T6" fmla="*/ 0 w 4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83">
                  <a:moveTo>
                    <a:pt x="0" y="0"/>
                  </a:moveTo>
                  <a:cubicBezTo>
                    <a:pt x="1" y="17"/>
                    <a:pt x="4" y="32"/>
                    <a:pt x="10" y="47"/>
                  </a:cubicBezTo>
                  <a:cubicBezTo>
                    <a:pt x="17" y="58"/>
                    <a:pt x="27" y="69"/>
                    <a:pt x="41" y="83"/>
                  </a:cubicBezTo>
                  <a:cubicBezTo>
                    <a:pt x="19" y="49"/>
                    <a:pt x="10" y="30"/>
                    <a:pt x="0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88BFB6A8-E4C2-4ED9-A0BD-1331DF675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2230"/>
              <a:ext cx="468" cy="85"/>
            </a:xfrm>
            <a:custGeom>
              <a:avLst/>
              <a:gdLst>
                <a:gd name="T0" fmla="*/ 175 w 175"/>
                <a:gd name="T1" fmla="*/ 0 h 32"/>
                <a:gd name="T2" fmla="*/ 76 w 175"/>
                <a:gd name="T3" fmla="*/ 24 h 32"/>
                <a:gd name="T4" fmla="*/ 0 w 175"/>
                <a:gd name="T5" fmla="*/ 16 h 32"/>
                <a:gd name="T6" fmla="*/ 0 w 175"/>
                <a:gd name="T7" fmla="*/ 16 h 32"/>
                <a:gd name="T8" fmla="*/ 84 w 175"/>
                <a:gd name="T9" fmla="*/ 32 h 32"/>
                <a:gd name="T10" fmla="*/ 175 w 17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32">
                  <a:moveTo>
                    <a:pt x="175" y="0"/>
                  </a:moveTo>
                  <a:cubicBezTo>
                    <a:pt x="134" y="17"/>
                    <a:pt x="107" y="24"/>
                    <a:pt x="76" y="24"/>
                  </a:cubicBezTo>
                  <a:cubicBezTo>
                    <a:pt x="55" y="24"/>
                    <a:pt x="31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3" y="26"/>
                    <a:pt x="59" y="32"/>
                    <a:pt x="84" y="32"/>
                  </a:cubicBezTo>
                  <a:cubicBezTo>
                    <a:pt x="113" y="32"/>
                    <a:pt x="141" y="23"/>
                    <a:pt x="175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Freeform 53">
              <a:extLst>
                <a:ext uri="{FF2B5EF4-FFF2-40B4-BE49-F238E27FC236}">
                  <a16:creationId xmlns:a16="http://schemas.microsoft.com/office/drawing/2014/main" id="{BA451570-ABDA-48F3-9504-A38B79349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499"/>
              <a:ext cx="26" cy="0"/>
            </a:xfrm>
            <a:custGeom>
              <a:avLst/>
              <a:gdLst>
                <a:gd name="T0" fmla="*/ 0 w 10"/>
                <a:gd name="T1" fmla="*/ 7 w 10"/>
                <a:gd name="T2" fmla="*/ 10 w 10"/>
                <a:gd name="T3" fmla="*/ 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7" name="Freeform 54">
              <a:extLst>
                <a:ext uri="{FF2B5EF4-FFF2-40B4-BE49-F238E27FC236}">
                  <a16:creationId xmlns:a16="http://schemas.microsoft.com/office/drawing/2014/main" id="{8262A3F3-2D16-4B42-A4CE-6F3A42DB4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87"/>
              <a:ext cx="150" cy="112"/>
            </a:xfrm>
            <a:custGeom>
              <a:avLst/>
              <a:gdLst>
                <a:gd name="T0" fmla="*/ 0 w 56"/>
                <a:gd name="T1" fmla="*/ 0 h 42"/>
                <a:gd name="T2" fmla="*/ 42 w 56"/>
                <a:gd name="T3" fmla="*/ 42 h 42"/>
                <a:gd name="T4" fmla="*/ 42 w 56"/>
                <a:gd name="T5" fmla="*/ 42 h 42"/>
                <a:gd name="T6" fmla="*/ 52 w 56"/>
                <a:gd name="T7" fmla="*/ 42 h 42"/>
                <a:gd name="T8" fmla="*/ 56 w 56"/>
                <a:gd name="T9" fmla="*/ 42 h 42"/>
                <a:gd name="T10" fmla="*/ 0 w 5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2">
                  <a:moveTo>
                    <a:pt x="0" y="0"/>
                  </a:moveTo>
                  <a:cubicBezTo>
                    <a:pt x="6" y="13"/>
                    <a:pt x="19" y="37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5" y="42"/>
                    <a:pt x="48" y="42"/>
                    <a:pt x="52" y="42"/>
                  </a:cubicBezTo>
                  <a:cubicBezTo>
                    <a:pt x="53" y="42"/>
                    <a:pt x="54" y="42"/>
                    <a:pt x="56" y="42"/>
                  </a:cubicBezTo>
                  <a:cubicBezTo>
                    <a:pt x="32" y="35"/>
                    <a:pt x="18" y="16"/>
                    <a:pt x="0" y="0"/>
                  </a:cubicBezTo>
                </a:path>
              </a:pathLst>
            </a:custGeom>
            <a:solidFill>
              <a:srgbClr val="86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id="{2891B47F-6BA5-4384-BC18-A3CF0D7B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302"/>
              <a:ext cx="102" cy="32"/>
            </a:xfrm>
            <a:custGeom>
              <a:avLst/>
              <a:gdLst>
                <a:gd name="T0" fmla="*/ 0 w 38"/>
                <a:gd name="T1" fmla="*/ 0 h 12"/>
                <a:gd name="T2" fmla="*/ 21 w 38"/>
                <a:gd name="T3" fmla="*/ 12 h 12"/>
                <a:gd name="T4" fmla="*/ 38 w 38"/>
                <a:gd name="T5" fmla="*/ 3 h 12"/>
                <a:gd name="T6" fmla="*/ 28 w 38"/>
                <a:gd name="T7" fmla="*/ 3 h 12"/>
                <a:gd name="T8" fmla="*/ 0 w 3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">
                  <a:moveTo>
                    <a:pt x="0" y="0"/>
                  </a:moveTo>
                  <a:cubicBezTo>
                    <a:pt x="6" y="7"/>
                    <a:pt x="14" y="12"/>
                    <a:pt x="21" y="12"/>
                  </a:cubicBezTo>
                  <a:cubicBezTo>
                    <a:pt x="28" y="12"/>
                    <a:pt x="34" y="9"/>
                    <a:pt x="38" y="3"/>
                  </a:cubicBezTo>
                  <a:cubicBezTo>
                    <a:pt x="34" y="3"/>
                    <a:pt x="31" y="3"/>
                    <a:pt x="28" y="3"/>
                  </a:cubicBezTo>
                  <a:cubicBezTo>
                    <a:pt x="18" y="3"/>
                    <a:pt x="14" y="2"/>
                    <a:pt x="0" y="0"/>
                  </a:cubicBezTo>
                </a:path>
              </a:pathLst>
            </a:custGeom>
            <a:solidFill>
              <a:srgbClr val="86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id="{25438A7B-C825-41F9-9AED-5A8B1F479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2299"/>
              <a:ext cx="91" cy="144"/>
            </a:xfrm>
            <a:custGeom>
              <a:avLst/>
              <a:gdLst>
                <a:gd name="T0" fmla="*/ 34 w 34"/>
                <a:gd name="T1" fmla="*/ 0 h 54"/>
                <a:gd name="T2" fmla="*/ 0 w 34"/>
                <a:gd name="T3" fmla="*/ 54 h 54"/>
                <a:gd name="T4" fmla="*/ 34 w 34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4">
                  <a:moveTo>
                    <a:pt x="34" y="0"/>
                  </a:moveTo>
                  <a:cubicBezTo>
                    <a:pt x="24" y="20"/>
                    <a:pt x="12" y="36"/>
                    <a:pt x="0" y="54"/>
                  </a:cubicBezTo>
                  <a:cubicBezTo>
                    <a:pt x="26" y="36"/>
                    <a:pt x="32" y="31"/>
                    <a:pt x="34" y="0"/>
                  </a:cubicBezTo>
                </a:path>
              </a:pathLst>
            </a:custGeom>
            <a:solidFill>
              <a:srgbClr val="86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CEDA0028-DFCE-464B-8AA5-9B417C50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1847"/>
              <a:ext cx="8" cy="27"/>
            </a:xfrm>
            <a:custGeom>
              <a:avLst/>
              <a:gdLst>
                <a:gd name="T0" fmla="*/ 0 w 3"/>
                <a:gd name="T1" fmla="*/ 0 h 10"/>
                <a:gd name="T2" fmla="*/ 3 w 3"/>
                <a:gd name="T3" fmla="*/ 10 h 10"/>
                <a:gd name="T4" fmla="*/ 0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cubicBezTo>
                    <a:pt x="1" y="3"/>
                    <a:pt x="2" y="7"/>
                    <a:pt x="3" y="10"/>
                  </a:cubicBezTo>
                  <a:cubicBezTo>
                    <a:pt x="2" y="7"/>
                    <a:pt x="2" y="3"/>
                    <a:pt x="0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1" name="Freeform 58">
              <a:extLst>
                <a:ext uri="{FF2B5EF4-FFF2-40B4-BE49-F238E27FC236}">
                  <a16:creationId xmlns:a16="http://schemas.microsoft.com/office/drawing/2014/main" id="{6A3DE487-1053-4A19-B68A-E9BD2D09A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1797"/>
              <a:ext cx="64" cy="291"/>
            </a:xfrm>
            <a:custGeom>
              <a:avLst/>
              <a:gdLst>
                <a:gd name="T0" fmla="*/ 5 w 24"/>
                <a:gd name="T1" fmla="*/ 0 h 109"/>
                <a:gd name="T2" fmla="*/ 6 w 24"/>
                <a:gd name="T3" fmla="*/ 16 h 109"/>
                <a:gd name="T4" fmla="*/ 8 w 24"/>
                <a:gd name="T5" fmla="*/ 29 h 109"/>
                <a:gd name="T6" fmla="*/ 10 w 24"/>
                <a:gd name="T7" fmla="*/ 59 h 109"/>
                <a:gd name="T8" fmla="*/ 9 w 24"/>
                <a:gd name="T9" fmla="*/ 69 h 109"/>
                <a:gd name="T10" fmla="*/ 0 w 24"/>
                <a:gd name="T11" fmla="*/ 109 h 109"/>
                <a:gd name="T12" fmla="*/ 19 w 24"/>
                <a:gd name="T13" fmla="*/ 29 h 109"/>
                <a:gd name="T14" fmla="*/ 16 w 24"/>
                <a:gd name="T15" fmla="*/ 19 h 109"/>
                <a:gd name="T16" fmla="*/ 5 w 24"/>
                <a:gd name="T1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9">
                  <a:moveTo>
                    <a:pt x="5" y="0"/>
                  </a:moveTo>
                  <a:cubicBezTo>
                    <a:pt x="5" y="7"/>
                    <a:pt x="5" y="12"/>
                    <a:pt x="6" y="16"/>
                  </a:cubicBezTo>
                  <a:cubicBezTo>
                    <a:pt x="7" y="20"/>
                    <a:pt x="7" y="24"/>
                    <a:pt x="8" y="29"/>
                  </a:cubicBezTo>
                  <a:cubicBezTo>
                    <a:pt x="10" y="36"/>
                    <a:pt x="12" y="42"/>
                    <a:pt x="10" y="59"/>
                  </a:cubicBezTo>
                  <a:cubicBezTo>
                    <a:pt x="10" y="62"/>
                    <a:pt x="9" y="66"/>
                    <a:pt x="9" y="69"/>
                  </a:cubicBezTo>
                  <a:cubicBezTo>
                    <a:pt x="8" y="83"/>
                    <a:pt x="5" y="96"/>
                    <a:pt x="0" y="109"/>
                  </a:cubicBezTo>
                  <a:cubicBezTo>
                    <a:pt x="12" y="86"/>
                    <a:pt x="24" y="56"/>
                    <a:pt x="19" y="29"/>
                  </a:cubicBezTo>
                  <a:cubicBezTo>
                    <a:pt x="18" y="26"/>
                    <a:pt x="17" y="22"/>
                    <a:pt x="16" y="19"/>
                  </a:cubicBezTo>
                  <a:cubicBezTo>
                    <a:pt x="14" y="13"/>
                    <a:pt x="11" y="6"/>
                    <a:pt x="5" y="0"/>
                  </a:cubicBezTo>
                </a:path>
              </a:pathLst>
            </a:custGeom>
            <a:solidFill>
              <a:srgbClr val="86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700FDB0D-84D7-47FE-8193-B43743943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1" y="1839"/>
              <a:ext cx="32" cy="262"/>
            </a:xfrm>
            <a:custGeom>
              <a:avLst/>
              <a:gdLst>
                <a:gd name="T0" fmla="*/ 12 w 12"/>
                <a:gd name="T1" fmla="*/ 43 h 98"/>
                <a:gd name="T2" fmla="*/ 7 w 12"/>
                <a:gd name="T3" fmla="*/ 68 h 98"/>
                <a:gd name="T4" fmla="*/ 0 w 12"/>
                <a:gd name="T5" fmla="*/ 98 h 98"/>
                <a:gd name="T6" fmla="*/ 0 w 12"/>
                <a:gd name="T7" fmla="*/ 98 h 98"/>
                <a:gd name="T8" fmla="*/ 2 w 12"/>
                <a:gd name="T9" fmla="*/ 93 h 98"/>
                <a:gd name="T10" fmla="*/ 11 w 12"/>
                <a:gd name="T11" fmla="*/ 53 h 98"/>
                <a:gd name="T12" fmla="*/ 12 w 12"/>
                <a:gd name="T13" fmla="*/ 43 h 98"/>
                <a:gd name="T14" fmla="*/ 8 w 12"/>
                <a:gd name="T15" fmla="*/ 0 h 98"/>
                <a:gd name="T16" fmla="*/ 10 w 12"/>
                <a:gd name="T17" fmla="*/ 13 h 98"/>
                <a:gd name="T18" fmla="*/ 8 w 12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8">
                  <a:moveTo>
                    <a:pt x="12" y="43"/>
                  </a:moveTo>
                  <a:cubicBezTo>
                    <a:pt x="11" y="50"/>
                    <a:pt x="9" y="58"/>
                    <a:pt x="7" y="6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96"/>
                    <a:pt x="1" y="95"/>
                    <a:pt x="2" y="93"/>
                  </a:cubicBezTo>
                  <a:cubicBezTo>
                    <a:pt x="7" y="80"/>
                    <a:pt x="10" y="67"/>
                    <a:pt x="11" y="53"/>
                  </a:cubicBezTo>
                  <a:cubicBezTo>
                    <a:pt x="11" y="50"/>
                    <a:pt x="12" y="46"/>
                    <a:pt x="12" y="43"/>
                  </a:cubicBezTo>
                  <a:moveTo>
                    <a:pt x="8" y="0"/>
                  </a:moveTo>
                  <a:cubicBezTo>
                    <a:pt x="8" y="5"/>
                    <a:pt x="9" y="9"/>
                    <a:pt x="10" y="13"/>
                  </a:cubicBezTo>
                  <a:cubicBezTo>
                    <a:pt x="9" y="8"/>
                    <a:pt x="9" y="4"/>
                    <a:pt x="8" y="0"/>
                  </a:cubicBezTo>
                </a:path>
              </a:pathLst>
            </a:custGeom>
            <a:solidFill>
              <a:srgbClr val="9D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3FD05217-5A60-48D6-BCC0-4DB116FD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1564"/>
              <a:ext cx="398" cy="339"/>
            </a:xfrm>
            <a:custGeom>
              <a:avLst/>
              <a:gdLst>
                <a:gd name="T0" fmla="*/ 145 w 149"/>
                <a:gd name="T1" fmla="*/ 40 h 127"/>
                <a:gd name="T2" fmla="*/ 69 w 149"/>
                <a:gd name="T3" fmla="*/ 3 h 127"/>
                <a:gd name="T4" fmla="*/ 0 w 149"/>
                <a:gd name="T5" fmla="*/ 52 h 127"/>
                <a:gd name="T6" fmla="*/ 42 w 149"/>
                <a:gd name="T7" fmla="*/ 121 h 127"/>
                <a:gd name="T8" fmla="*/ 136 w 149"/>
                <a:gd name="T9" fmla="*/ 116 h 127"/>
                <a:gd name="T10" fmla="*/ 145 w 149"/>
                <a:gd name="T11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27">
                  <a:moveTo>
                    <a:pt x="145" y="40"/>
                  </a:moveTo>
                  <a:cubicBezTo>
                    <a:pt x="141" y="34"/>
                    <a:pt x="91" y="6"/>
                    <a:pt x="69" y="3"/>
                  </a:cubicBezTo>
                  <a:cubicBezTo>
                    <a:pt x="47" y="0"/>
                    <a:pt x="0" y="52"/>
                    <a:pt x="0" y="52"/>
                  </a:cubicBezTo>
                  <a:cubicBezTo>
                    <a:pt x="0" y="52"/>
                    <a:pt x="36" y="115"/>
                    <a:pt x="42" y="121"/>
                  </a:cubicBezTo>
                  <a:cubicBezTo>
                    <a:pt x="48" y="127"/>
                    <a:pt x="130" y="123"/>
                    <a:pt x="136" y="116"/>
                  </a:cubicBezTo>
                  <a:cubicBezTo>
                    <a:pt x="141" y="110"/>
                    <a:pt x="149" y="67"/>
                    <a:pt x="145" y="40"/>
                  </a:cubicBezTo>
                  <a:close/>
                </a:path>
              </a:pathLst>
            </a:custGeom>
            <a:solidFill>
              <a:srgbClr val="2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2DB773BA-7B87-45D7-8F9A-4ABCEE94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2034"/>
              <a:ext cx="240" cy="318"/>
            </a:xfrm>
            <a:custGeom>
              <a:avLst/>
              <a:gdLst>
                <a:gd name="T0" fmla="*/ 81 w 90"/>
                <a:gd name="T1" fmla="*/ 67 h 119"/>
                <a:gd name="T2" fmla="*/ 87 w 90"/>
                <a:gd name="T3" fmla="*/ 2 h 119"/>
                <a:gd name="T4" fmla="*/ 41 w 90"/>
                <a:gd name="T5" fmla="*/ 11 h 119"/>
                <a:gd name="T6" fmla="*/ 0 w 90"/>
                <a:gd name="T7" fmla="*/ 89 h 119"/>
                <a:gd name="T8" fmla="*/ 27 w 90"/>
                <a:gd name="T9" fmla="*/ 119 h 119"/>
                <a:gd name="T10" fmla="*/ 81 w 90"/>
                <a:gd name="T11" fmla="*/ 6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19">
                  <a:moveTo>
                    <a:pt x="81" y="67"/>
                  </a:moveTo>
                  <a:cubicBezTo>
                    <a:pt x="84" y="59"/>
                    <a:pt x="90" y="4"/>
                    <a:pt x="87" y="2"/>
                  </a:cubicBezTo>
                  <a:cubicBezTo>
                    <a:pt x="84" y="0"/>
                    <a:pt x="47" y="14"/>
                    <a:pt x="41" y="11"/>
                  </a:cubicBezTo>
                  <a:cubicBezTo>
                    <a:pt x="35" y="8"/>
                    <a:pt x="17" y="64"/>
                    <a:pt x="0" y="89"/>
                  </a:cubicBezTo>
                  <a:cubicBezTo>
                    <a:pt x="3" y="101"/>
                    <a:pt x="27" y="119"/>
                    <a:pt x="27" y="119"/>
                  </a:cubicBezTo>
                  <a:cubicBezTo>
                    <a:pt x="54" y="105"/>
                    <a:pt x="70" y="94"/>
                    <a:pt x="81" y="67"/>
                  </a:cubicBezTo>
                  <a:close/>
                </a:path>
              </a:pathLst>
            </a:custGeom>
            <a:solidFill>
              <a:srgbClr val="2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5" name="Freeform 62">
              <a:extLst>
                <a:ext uri="{FF2B5EF4-FFF2-40B4-BE49-F238E27FC236}">
                  <a16:creationId xmlns:a16="http://schemas.microsoft.com/office/drawing/2014/main" id="{236E7D03-1249-4F13-8C56-968D28612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107"/>
              <a:ext cx="364" cy="334"/>
            </a:xfrm>
            <a:custGeom>
              <a:avLst/>
              <a:gdLst>
                <a:gd name="T0" fmla="*/ 136 w 136"/>
                <a:gd name="T1" fmla="*/ 74 h 125"/>
                <a:gd name="T2" fmla="*/ 82 w 136"/>
                <a:gd name="T3" fmla="*/ 3 h 125"/>
                <a:gd name="T4" fmla="*/ 7 w 136"/>
                <a:gd name="T5" fmla="*/ 10 h 125"/>
                <a:gd name="T6" fmla="*/ 11 w 136"/>
                <a:gd name="T7" fmla="*/ 79 h 125"/>
                <a:gd name="T8" fmla="*/ 85 w 136"/>
                <a:gd name="T9" fmla="*/ 121 h 125"/>
                <a:gd name="T10" fmla="*/ 136 w 136"/>
                <a:gd name="T11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25">
                  <a:moveTo>
                    <a:pt x="136" y="74"/>
                  </a:moveTo>
                  <a:cubicBezTo>
                    <a:pt x="136" y="74"/>
                    <a:pt x="92" y="16"/>
                    <a:pt x="82" y="3"/>
                  </a:cubicBezTo>
                  <a:cubicBezTo>
                    <a:pt x="51" y="0"/>
                    <a:pt x="13" y="11"/>
                    <a:pt x="7" y="10"/>
                  </a:cubicBezTo>
                  <a:cubicBezTo>
                    <a:pt x="0" y="8"/>
                    <a:pt x="3" y="72"/>
                    <a:pt x="11" y="79"/>
                  </a:cubicBezTo>
                  <a:cubicBezTo>
                    <a:pt x="17" y="88"/>
                    <a:pt x="77" y="125"/>
                    <a:pt x="85" y="121"/>
                  </a:cubicBezTo>
                  <a:cubicBezTo>
                    <a:pt x="92" y="118"/>
                    <a:pt x="126" y="94"/>
                    <a:pt x="136" y="74"/>
                  </a:cubicBezTo>
                  <a:close/>
                </a:path>
              </a:pathLst>
            </a:custGeom>
            <a:solidFill>
              <a:srgbClr val="2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ED6A61EC-6263-4876-B1CE-81DF1CCC9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1620"/>
              <a:ext cx="187" cy="350"/>
            </a:xfrm>
            <a:custGeom>
              <a:avLst/>
              <a:gdLst>
                <a:gd name="T0" fmla="*/ 65 w 70"/>
                <a:gd name="T1" fmla="*/ 0 h 131"/>
                <a:gd name="T2" fmla="*/ 67 w 70"/>
                <a:gd name="T3" fmla="*/ 43 h 131"/>
                <a:gd name="T4" fmla="*/ 36 w 70"/>
                <a:gd name="T5" fmla="*/ 115 h 131"/>
                <a:gd name="T6" fmla="*/ 4 w 70"/>
                <a:gd name="T7" fmla="*/ 125 h 131"/>
                <a:gd name="T8" fmla="*/ 65 w 7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31">
                  <a:moveTo>
                    <a:pt x="65" y="0"/>
                  </a:moveTo>
                  <a:cubicBezTo>
                    <a:pt x="62" y="16"/>
                    <a:pt x="70" y="39"/>
                    <a:pt x="67" y="43"/>
                  </a:cubicBezTo>
                  <a:cubicBezTo>
                    <a:pt x="64" y="47"/>
                    <a:pt x="37" y="101"/>
                    <a:pt x="36" y="115"/>
                  </a:cubicBezTo>
                  <a:cubicBezTo>
                    <a:pt x="34" y="130"/>
                    <a:pt x="8" y="119"/>
                    <a:pt x="4" y="125"/>
                  </a:cubicBezTo>
                  <a:cubicBezTo>
                    <a:pt x="0" y="131"/>
                    <a:pt x="4" y="52"/>
                    <a:pt x="65" y="0"/>
                  </a:cubicBezTo>
                  <a:close/>
                </a:path>
              </a:pathLst>
            </a:custGeom>
            <a:solidFill>
              <a:srgbClr val="2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4BC36479-62E2-4A04-9196-C6B16757D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1586"/>
              <a:ext cx="165" cy="269"/>
            </a:xfrm>
            <a:custGeom>
              <a:avLst/>
              <a:gdLst>
                <a:gd name="T0" fmla="*/ 62 w 62"/>
                <a:gd name="T1" fmla="*/ 100 h 101"/>
                <a:gd name="T2" fmla="*/ 55 w 62"/>
                <a:gd name="T3" fmla="*/ 101 h 101"/>
                <a:gd name="T4" fmla="*/ 14 w 62"/>
                <a:gd name="T5" fmla="*/ 37 h 101"/>
                <a:gd name="T6" fmla="*/ 4 w 62"/>
                <a:gd name="T7" fmla="*/ 9 h 101"/>
                <a:gd name="T8" fmla="*/ 62 w 62"/>
                <a:gd name="T9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1">
                  <a:moveTo>
                    <a:pt x="62" y="100"/>
                  </a:moveTo>
                  <a:cubicBezTo>
                    <a:pt x="55" y="101"/>
                    <a:pt x="55" y="101"/>
                    <a:pt x="55" y="101"/>
                  </a:cubicBezTo>
                  <a:cubicBezTo>
                    <a:pt x="53" y="101"/>
                    <a:pt x="23" y="48"/>
                    <a:pt x="14" y="37"/>
                  </a:cubicBezTo>
                  <a:cubicBezTo>
                    <a:pt x="6" y="25"/>
                    <a:pt x="9" y="17"/>
                    <a:pt x="4" y="9"/>
                  </a:cubicBezTo>
                  <a:cubicBezTo>
                    <a:pt x="0" y="0"/>
                    <a:pt x="42" y="36"/>
                    <a:pt x="62" y="100"/>
                  </a:cubicBezTo>
                  <a:close/>
                </a:path>
              </a:pathLst>
            </a:custGeom>
            <a:solidFill>
              <a:srgbClr val="2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8" name="Freeform 65">
              <a:extLst>
                <a:ext uri="{FF2B5EF4-FFF2-40B4-BE49-F238E27FC236}">
                  <a16:creationId xmlns:a16="http://schemas.microsoft.com/office/drawing/2014/main" id="{93E28339-441A-46DE-A31D-044C75124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517"/>
              <a:ext cx="6" cy="8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BB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784A4D2B-9C87-4418-BCDA-D66EF30E2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59"/>
              <a:ext cx="535" cy="868"/>
            </a:xfrm>
            <a:custGeom>
              <a:avLst/>
              <a:gdLst>
                <a:gd name="T0" fmla="*/ 153 w 200"/>
                <a:gd name="T1" fmla="*/ 122 h 325"/>
                <a:gd name="T2" fmla="*/ 124 w 200"/>
                <a:gd name="T3" fmla="*/ 78 h 325"/>
                <a:gd name="T4" fmla="*/ 131 w 200"/>
                <a:gd name="T5" fmla="*/ 69 h 325"/>
                <a:gd name="T6" fmla="*/ 88 w 200"/>
                <a:gd name="T7" fmla="*/ 73 h 325"/>
                <a:gd name="T8" fmla="*/ 74 w 200"/>
                <a:gd name="T9" fmla="*/ 30 h 325"/>
                <a:gd name="T10" fmla="*/ 76 w 200"/>
                <a:gd name="T11" fmla="*/ 29 h 325"/>
                <a:gd name="T12" fmla="*/ 78 w 200"/>
                <a:gd name="T13" fmla="*/ 26 h 325"/>
                <a:gd name="T14" fmla="*/ 62 w 200"/>
                <a:gd name="T15" fmla="*/ 27 h 325"/>
                <a:gd name="T16" fmla="*/ 12 w 200"/>
                <a:gd name="T17" fmla="*/ 55 h 325"/>
                <a:gd name="T18" fmla="*/ 12 w 200"/>
                <a:gd name="T19" fmla="*/ 61 h 325"/>
                <a:gd name="T20" fmla="*/ 11 w 200"/>
                <a:gd name="T21" fmla="*/ 81 h 325"/>
                <a:gd name="T22" fmla="*/ 2 w 200"/>
                <a:gd name="T23" fmla="*/ 101 h 325"/>
                <a:gd name="T24" fmla="*/ 22 w 200"/>
                <a:gd name="T25" fmla="*/ 130 h 325"/>
                <a:gd name="T26" fmla="*/ 31 w 200"/>
                <a:gd name="T27" fmla="*/ 149 h 325"/>
                <a:gd name="T28" fmla="*/ 21 w 200"/>
                <a:gd name="T29" fmla="*/ 187 h 325"/>
                <a:gd name="T30" fmla="*/ 69 w 200"/>
                <a:gd name="T31" fmla="*/ 243 h 325"/>
                <a:gd name="T32" fmla="*/ 164 w 200"/>
                <a:gd name="T33" fmla="*/ 263 h 325"/>
                <a:gd name="T34" fmla="*/ 183 w 200"/>
                <a:gd name="T35" fmla="*/ 191 h 325"/>
                <a:gd name="T36" fmla="*/ 176 w 200"/>
                <a:gd name="T37" fmla="*/ 155 h 325"/>
                <a:gd name="T38" fmla="*/ 153 w 200"/>
                <a:gd name="T39" fmla="*/ 12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25">
                  <a:moveTo>
                    <a:pt x="153" y="122"/>
                  </a:moveTo>
                  <a:cubicBezTo>
                    <a:pt x="176" y="108"/>
                    <a:pt x="174" y="68"/>
                    <a:pt x="124" y="78"/>
                  </a:cubicBezTo>
                  <a:cubicBezTo>
                    <a:pt x="129" y="75"/>
                    <a:pt x="130" y="72"/>
                    <a:pt x="131" y="69"/>
                  </a:cubicBezTo>
                  <a:cubicBezTo>
                    <a:pt x="117" y="68"/>
                    <a:pt x="103" y="68"/>
                    <a:pt x="88" y="73"/>
                  </a:cubicBezTo>
                  <a:cubicBezTo>
                    <a:pt x="63" y="80"/>
                    <a:pt x="51" y="40"/>
                    <a:pt x="74" y="30"/>
                  </a:cubicBezTo>
                  <a:cubicBezTo>
                    <a:pt x="75" y="30"/>
                    <a:pt x="75" y="29"/>
                    <a:pt x="76" y="29"/>
                  </a:cubicBezTo>
                  <a:cubicBezTo>
                    <a:pt x="76" y="28"/>
                    <a:pt x="77" y="27"/>
                    <a:pt x="78" y="26"/>
                  </a:cubicBezTo>
                  <a:cubicBezTo>
                    <a:pt x="74" y="26"/>
                    <a:pt x="69" y="26"/>
                    <a:pt x="62" y="27"/>
                  </a:cubicBezTo>
                  <a:cubicBezTo>
                    <a:pt x="57" y="0"/>
                    <a:pt x="12" y="40"/>
                    <a:pt x="12" y="55"/>
                  </a:cubicBezTo>
                  <a:cubicBezTo>
                    <a:pt x="14" y="56"/>
                    <a:pt x="15" y="58"/>
                    <a:pt x="12" y="61"/>
                  </a:cubicBezTo>
                  <a:cubicBezTo>
                    <a:pt x="21" y="68"/>
                    <a:pt x="15" y="73"/>
                    <a:pt x="11" y="81"/>
                  </a:cubicBezTo>
                  <a:cubicBezTo>
                    <a:pt x="6" y="89"/>
                    <a:pt x="0" y="91"/>
                    <a:pt x="2" y="101"/>
                  </a:cubicBezTo>
                  <a:cubicBezTo>
                    <a:pt x="3" y="112"/>
                    <a:pt x="14" y="123"/>
                    <a:pt x="22" y="130"/>
                  </a:cubicBezTo>
                  <a:cubicBezTo>
                    <a:pt x="32" y="141"/>
                    <a:pt x="33" y="137"/>
                    <a:pt x="31" y="149"/>
                  </a:cubicBezTo>
                  <a:cubicBezTo>
                    <a:pt x="30" y="163"/>
                    <a:pt x="19" y="171"/>
                    <a:pt x="21" y="187"/>
                  </a:cubicBezTo>
                  <a:cubicBezTo>
                    <a:pt x="24" y="216"/>
                    <a:pt x="42" y="232"/>
                    <a:pt x="69" y="243"/>
                  </a:cubicBezTo>
                  <a:cubicBezTo>
                    <a:pt x="38" y="325"/>
                    <a:pt x="192" y="316"/>
                    <a:pt x="164" y="263"/>
                  </a:cubicBezTo>
                  <a:cubicBezTo>
                    <a:pt x="185" y="260"/>
                    <a:pt x="193" y="205"/>
                    <a:pt x="183" y="191"/>
                  </a:cubicBezTo>
                  <a:cubicBezTo>
                    <a:pt x="200" y="182"/>
                    <a:pt x="186" y="164"/>
                    <a:pt x="176" y="155"/>
                  </a:cubicBezTo>
                  <a:cubicBezTo>
                    <a:pt x="190" y="144"/>
                    <a:pt x="170" y="115"/>
                    <a:pt x="153" y="122"/>
                  </a:cubicBezTo>
                  <a:close/>
                </a:path>
              </a:pathLst>
            </a:custGeom>
            <a:solidFill>
              <a:srgbClr val="D78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D9B7EF5C-CCCB-4BE5-AD97-11C27A0F8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642"/>
              <a:ext cx="150" cy="131"/>
            </a:xfrm>
            <a:custGeom>
              <a:avLst/>
              <a:gdLst>
                <a:gd name="T0" fmla="*/ 4 w 56"/>
                <a:gd name="T1" fmla="*/ 6 h 49"/>
                <a:gd name="T2" fmla="*/ 25 w 56"/>
                <a:gd name="T3" fmla="*/ 4 h 49"/>
                <a:gd name="T4" fmla="*/ 56 w 56"/>
                <a:gd name="T5" fmla="*/ 0 h 49"/>
                <a:gd name="T6" fmla="*/ 53 w 56"/>
                <a:gd name="T7" fmla="*/ 23 h 49"/>
                <a:gd name="T8" fmla="*/ 1 w 56"/>
                <a:gd name="T9" fmla="*/ 26 h 49"/>
                <a:gd name="T10" fmla="*/ 4 w 56"/>
                <a:gd name="T11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9">
                  <a:moveTo>
                    <a:pt x="4" y="6"/>
                  </a:moveTo>
                  <a:cubicBezTo>
                    <a:pt x="12" y="5"/>
                    <a:pt x="20" y="4"/>
                    <a:pt x="25" y="4"/>
                  </a:cubicBezTo>
                  <a:cubicBezTo>
                    <a:pt x="35" y="3"/>
                    <a:pt x="45" y="2"/>
                    <a:pt x="56" y="0"/>
                  </a:cubicBezTo>
                  <a:cubicBezTo>
                    <a:pt x="55" y="7"/>
                    <a:pt x="54" y="15"/>
                    <a:pt x="53" y="23"/>
                  </a:cubicBezTo>
                  <a:cubicBezTo>
                    <a:pt x="49" y="49"/>
                    <a:pt x="0" y="42"/>
                    <a:pt x="1" y="26"/>
                  </a:cubicBezTo>
                  <a:cubicBezTo>
                    <a:pt x="1" y="24"/>
                    <a:pt x="2" y="15"/>
                    <a:pt x="4" y="6"/>
                  </a:cubicBezTo>
                  <a:close/>
                </a:path>
              </a:pathLst>
            </a:custGeom>
            <a:solidFill>
              <a:srgbClr val="F7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1" name="Freeform 68">
              <a:extLst>
                <a:ext uri="{FF2B5EF4-FFF2-40B4-BE49-F238E27FC236}">
                  <a16:creationId xmlns:a16="http://schemas.microsoft.com/office/drawing/2014/main" id="{FCEF087C-6CC1-4CF2-9944-3FD590DD6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356"/>
              <a:ext cx="1510" cy="1433"/>
            </a:xfrm>
            <a:custGeom>
              <a:avLst/>
              <a:gdLst>
                <a:gd name="T0" fmla="*/ 526 w 565"/>
                <a:gd name="T1" fmla="*/ 220 h 536"/>
                <a:gd name="T2" fmla="*/ 401 w 565"/>
                <a:gd name="T3" fmla="*/ 490 h 536"/>
                <a:gd name="T4" fmla="*/ 71 w 565"/>
                <a:gd name="T5" fmla="*/ 336 h 536"/>
                <a:gd name="T6" fmla="*/ 236 w 565"/>
                <a:gd name="T7" fmla="*/ 37 h 536"/>
                <a:gd name="T8" fmla="*/ 526 w 565"/>
                <a:gd name="T9" fmla="*/ 22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536">
                  <a:moveTo>
                    <a:pt x="526" y="220"/>
                  </a:moveTo>
                  <a:cubicBezTo>
                    <a:pt x="565" y="348"/>
                    <a:pt x="529" y="448"/>
                    <a:pt x="401" y="490"/>
                  </a:cubicBezTo>
                  <a:cubicBezTo>
                    <a:pt x="262" y="536"/>
                    <a:pt x="110" y="464"/>
                    <a:pt x="71" y="336"/>
                  </a:cubicBezTo>
                  <a:cubicBezTo>
                    <a:pt x="0" y="99"/>
                    <a:pt x="83" y="81"/>
                    <a:pt x="236" y="37"/>
                  </a:cubicBezTo>
                  <a:cubicBezTo>
                    <a:pt x="365" y="0"/>
                    <a:pt x="488" y="92"/>
                    <a:pt x="526" y="220"/>
                  </a:cubicBezTo>
                  <a:close/>
                </a:path>
              </a:pathLst>
            </a:custGeom>
            <a:solidFill>
              <a:srgbClr val="F7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2" name="Freeform 69">
              <a:extLst>
                <a:ext uri="{FF2B5EF4-FFF2-40B4-BE49-F238E27FC236}">
                  <a16:creationId xmlns:a16="http://schemas.microsoft.com/office/drawing/2014/main" id="{89EF43E8-7F17-47E6-9254-7D088E249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578"/>
              <a:ext cx="1329" cy="1069"/>
            </a:xfrm>
            <a:custGeom>
              <a:avLst/>
              <a:gdLst>
                <a:gd name="T0" fmla="*/ 463 w 497"/>
                <a:gd name="T1" fmla="*/ 190 h 400"/>
                <a:gd name="T2" fmla="*/ 252 w 497"/>
                <a:gd name="T3" fmla="*/ 400 h 400"/>
                <a:gd name="T4" fmla="*/ 10 w 497"/>
                <a:gd name="T5" fmla="*/ 196 h 400"/>
                <a:gd name="T6" fmla="*/ 255 w 497"/>
                <a:gd name="T7" fmla="*/ 0 h 400"/>
                <a:gd name="T8" fmla="*/ 463 w 497"/>
                <a:gd name="T9" fmla="*/ 19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400">
                  <a:moveTo>
                    <a:pt x="463" y="190"/>
                  </a:moveTo>
                  <a:cubicBezTo>
                    <a:pt x="497" y="308"/>
                    <a:pt x="378" y="400"/>
                    <a:pt x="252" y="400"/>
                  </a:cubicBezTo>
                  <a:cubicBezTo>
                    <a:pt x="127" y="400"/>
                    <a:pt x="0" y="304"/>
                    <a:pt x="10" y="196"/>
                  </a:cubicBezTo>
                  <a:cubicBezTo>
                    <a:pt x="23" y="59"/>
                    <a:pt x="91" y="0"/>
                    <a:pt x="255" y="0"/>
                  </a:cubicBezTo>
                  <a:cubicBezTo>
                    <a:pt x="380" y="1"/>
                    <a:pt x="434" y="86"/>
                    <a:pt x="463" y="190"/>
                  </a:cubicBezTo>
                  <a:close/>
                </a:path>
              </a:pathLst>
            </a:custGeom>
            <a:solidFill>
              <a:srgbClr val="FA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3" name="Freeform 70">
              <a:extLst>
                <a:ext uri="{FF2B5EF4-FFF2-40B4-BE49-F238E27FC236}">
                  <a16:creationId xmlns:a16="http://schemas.microsoft.com/office/drawing/2014/main" id="{E312F6FF-52C5-4E3F-9382-416A86D80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1" y="1014"/>
              <a:ext cx="86" cy="58"/>
            </a:xfrm>
            <a:custGeom>
              <a:avLst/>
              <a:gdLst>
                <a:gd name="T0" fmla="*/ 11 w 32"/>
                <a:gd name="T1" fmla="*/ 21 h 22"/>
                <a:gd name="T2" fmla="*/ 7 w 32"/>
                <a:gd name="T3" fmla="*/ 22 h 22"/>
                <a:gd name="T4" fmla="*/ 2 w 32"/>
                <a:gd name="T5" fmla="*/ 20 h 22"/>
                <a:gd name="T6" fmla="*/ 3 w 32"/>
                <a:gd name="T7" fmla="*/ 12 h 22"/>
                <a:gd name="T8" fmla="*/ 25 w 32"/>
                <a:gd name="T9" fmla="*/ 0 h 22"/>
                <a:gd name="T10" fmla="*/ 31 w 32"/>
                <a:gd name="T11" fmla="*/ 6 h 22"/>
                <a:gd name="T12" fmla="*/ 26 w 32"/>
                <a:gd name="T13" fmla="*/ 12 h 22"/>
                <a:gd name="T14" fmla="*/ 25 w 32"/>
                <a:gd name="T15" fmla="*/ 12 h 22"/>
                <a:gd name="T16" fmla="*/ 11 w 32"/>
                <a:gd name="T17" fmla="*/ 21 h 22"/>
                <a:gd name="T18" fmla="*/ 26 w 32"/>
                <a:gd name="T19" fmla="*/ 12 h 22"/>
                <a:gd name="T20" fmla="*/ 26 w 32"/>
                <a:gd name="T21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2">
                  <a:moveTo>
                    <a:pt x="11" y="21"/>
                  </a:move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4" y="22"/>
                    <a:pt x="2" y="20"/>
                  </a:cubicBezTo>
                  <a:cubicBezTo>
                    <a:pt x="0" y="18"/>
                    <a:pt x="0" y="14"/>
                    <a:pt x="3" y="12"/>
                  </a:cubicBezTo>
                  <a:cubicBezTo>
                    <a:pt x="13" y="1"/>
                    <a:pt x="24" y="0"/>
                    <a:pt x="25" y="0"/>
                  </a:cubicBezTo>
                  <a:cubicBezTo>
                    <a:pt x="28" y="0"/>
                    <a:pt x="31" y="2"/>
                    <a:pt x="31" y="6"/>
                  </a:cubicBezTo>
                  <a:cubicBezTo>
                    <a:pt x="32" y="9"/>
                    <a:pt x="29" y="12"/>
                    <a:pt x="26" y="12"/>
                  </a:cubicBezTo>
                  <a:cubicBezTo>
                    <a:pt x="26" y="12"/>
                    <a:pt x="26" y="12"/>
                    <a:pt x="25" y="12"/>
                  </a:cubicBezTo>
                  <a:cubicBezTo>
                    <a:pt x="23" y="13"/>
                    <a:pt x="16" y="15"/>
                    <a:pt x="11" y="21"/>
                  </a:cubicBezTo>
                  <a:close/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lose/>
                </a:path>
              </a:pathLst>
            </a:custGeom>
            <a:solidFill>
              <a:srgbClr val="C5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4" name="Freeform 71">
              <a:extLst>
                <a:ext uri="{FF2B5EF4-FFF2-40B4-BE49-F238E27FC236}">
                  <a16:creationId xmlns:a16="http://schemas.microsoft.com/office/drawing/2014/main" id="{E208E9FD-254B-4B38-B122-EB211D92C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883"/>
              <a:ext cx="93" cy="45"/>
            </a:xfrm>
            <a:custGeom>
              <a:avLst/>
              <a:gdLst>
                <a:gd name="T0" fmla="*/ 33 w 35"/>
                <a:gd name="T1" fmla="*/ 13 h 17"/>
                <a:gd name="T2" fmla="*/ 31 w 35"/>
                <a:gd name="T3" fmla="*/ 5 h 17"/>
                <a:gd name="T4" fmla="*/ 5 w 35"/>
                <a:gd name="T5" fmla="*/ 2 h 17"/>
                <a:gd name="T6" fmla="*/ 1 w 35"/>
                <a:gd name="T7" fmla="*/ 9 h 17"/>
                <a:gd name="T8" fmla="*/ 8 w 35"/>
                <a:gd name="T9" fmla="*/ 14 h 17"/>
                <a:gd name="T10" fmla="*/ 25 w 35"/>
                <a:gd name="T11" fmla="*/ 15 h 17"/>
                <a:gd name="T12" fmla="*/ 26 w 35"/>
                <a:gd name="T13" fmla="*/ 16 h 17"/>
                <a:gd name="T14" fmla="*/ 29 w 35"/>
                <a:gd name="T15" fmla="*/ 16 h 17"/>
                <a:gd name="T16" fmla="*/ 33 w 35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7">
                  <a:moveTo>
                    <a:pt x="33" y="13"/>
                  </a:moveTo>
                  <a:cubicBezTo>
                    <a:pt x="35" y="11"/>
                    <a:pt x="33" y="7"/>
                    <a:pt x="31" y="5"/>
                  </a:cubicBezTo>
                  <a:cubicBezTo>
                    <a:pt x="30" y="5"/>
                    <a:pt x="20" y="0"/>
                    <a:pt x="5" y="2"/>
                  </a:cubicBezTo>
                  <a:cubicBezTo>
                    <a:pt x="2" y="3"/>
                    <a:pt x="0" y="6"/>
                    <a:pt x="1" y="9"/>
                  </a:cubicBezTo>
                  <a:cubicBezTo>
                    <a:pt x="2" y="13"/>
                    <a:pt x="5" y="15"/>
                    <a:pt x="8" y="14"/>
                  </a:cubicBezTo>
                  <a:cubicBezTo>
                    <a:pt x="16" y="13"/>
                    <a:pt x="22" y="15"/>
                    <a:pt x="25" y="15"/>
                  </a:cubicBezTo>
                  <a:cubicBezTo>
                    <a:pt x="25" y="16"/>
                    <a:pt x="26" y="16"/>
                    <a:pt x="26" y="16"/>
                  </a:cubicBezTo>
                  <a:cubicBezTo>
                    <a:pt x="27" y="17"/>
                    <a:pt x="28" y="17"/>
                    <a:pt x="29" y="16"/>
                  </a:cubicBezTo>
                  <a:cubicBezTo>
                    <a:pt x="31" y="16"/>
                    <a:pt x="32" y="15"/>
                    <a:pt x="33" y="13"/>
                  </a:cubicBezTo>
                  <a:close/>
                </a:path>
              </a:pathLst>
            </a:custGeom>
            <a:solidFill>
              <a:srgbClr val="C5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5" name="Freeform 72">
              <a:extLst>
                <a:ext uri="{FF2B5EF4-FFF2-40B4-BE49-F238E27FC236}">
                  <a16:creationId xmlns:a16="http://schemas.microsoft.com/office/drawing/2014/main" id="{DC1B58E2-034C-4F1A-A41F-D2AE5F93E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096"/>
              <a:ext cx="260" cy="268"/>
            </a:xfrm>
            <a:custGeom>
              <a:avLst/>
              <a:gdLst>
                <a:gd name="T0" fmla="*/ 7 w 97"/>
                <a:gd name="T1" fmla="*/ 61 h 100"/>
                <a:gd name="T2" fmla="*/ 70 w 97"/>
                <a:gd name="T3" fmla="*/ 82 h 100"/>
                <a:gd name="T4" fmla="*/ 91 w 97"/>
                <a:gd name="T5" fmla="*/ 37 h 100"/>
                <a:gd name="T6" fmla="*/ 35 w 97"/>
                <a:gd name="T7" fmla="*/ 7 h 100"/>
                <a:gd name="T8" fmla="*/ 7 w 97"/>
                <a:gd name="T9" fmla="*/ 6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0">
                  <a:moveTo>
                    <a:pt x="7" y="61"/>
                  </a:moveTo>
                  <a:cubicBezTo>
                    <a:pt x="14" y="84"/>
                    <a:pt x="43" y="100"/>
                    <a:pt x="70" y="82"/>
                  </a:cubicBezTo>
                  <a:cubicBezTo>
                    <a:pt x="89" y="68"/>
                    <a:pt x="97" y="60"/>
                    <a:pt x="91" y="37"/>
                  </a:cubicBezTo>
                  <a:cubicBezTo>
                    <a:pt x="84" y="8"/>
                    <a:pt x="56" y="0"/>
                    <a:pt x="35" y="7"/>
                  </a:cubicBezTo>
                  <a:cubicBezTo>
                    <a:pt x="13" y="14"/>
                    <a:pt x="0" y="38"/>
                    <a:pt x="7" y="61"/>
                  </a:cubicBezTo>
                  <a:close/>
                </a:path>
              </a:pathLst>
            </a:custGeom>
            <a:solidFill>
              <a:srgbClr val="F7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6" name="Freeform 73">
              <a:extLst>
                <a:ext uri="{FF2B5EF4-FFF2-40B4-BE49-F238E27FC236}">
                  <a16:creationId xmlns:a16="http://schemas.microsoft.com/office/drawing/2014/main" id="{C607A131-8AC4-4384-8535-3295A97E1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982"/>
              <a:ext cx="203" cy="219"/>
            </a:xfrm>
            <a:custGeom>
              <a:avLst/>
              <a:gdLst>
                <a:gd name="T0" fmla="*/ 70 w 76"/>
                <a:gd name="T1" fmla="*/ 34 h 82"/>
                <a:gd name="T2" fmla="*/ 39 w 76"/>
                <a:gd name="T3" fmla="*/ 79 h 82"/>
                <a:gd name="T4" fmla="*/ 8 w 76"/>
                <a:gd name="T5" fmla="*/ 55 h 82"/>
                <a:gd name="T6" fmla="*/ 29 w 76"/>
                <a:gd name="T7" fmla="*/ 4 h 82"/>
                <a:gd name="T8" fmla="*/ 70 w 76"/>
                <a:gd name="T9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70" y="34"/>
                  </a:moveTo>
                  <a:cubicBezTo>
                    <a:pt x="76" y="60"/>
                    <a:pt x="63" y="82"/>
                    <a:pt x="39" y="79"/>
                  </a:cubicBezTo>
                  <a:cubicBezTo>
                    <a:pt x="22" y="77"/>
                    <a:pt x="15" y="77"/>
                    <a:pt x="8" y="55"/>
                  </a:cubicBezTo>
                  <a:cubicBezTo>
                    <a:pt x="0" y="28"/>
                    <a:pt x="13" y="8"/>
                    <a:pt x="29" y="4"/>
                  </a:cubicBezTo>
                  <a:cubicBezTo>
                    <a:pt x="44" y="0"/>
                    <a:pt x="64" y="11"/>
                    <a:pt x="70" y="34"/>
                  </a:cubicBezTo>
                  <a:close/>
                </a:path>
              </a:pathLst>
            </a:custGeom>
            <a:solidFill>
              <a:srgbClr val="F7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7" name="Freeform 74">
              <a:extLst>
                <a:ext uri="{FF2B5EF4-FFF2-40B4-BE49-F238E27FC236}">
                  <a16:creationId xmlns:a16="http://schemas.microsoft.com/office/drawing/2014/main" id="{0784E850-C9BF-4B8C-8992-94C73BC12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000"/>
              <a:ext cx="182" cy="209"/>
            </a:xfrm>
            <a:custGeom>
              <a:avLst/>
              <a:gdLst>
                <a:gd name="T0" fmla="*/ 63 w 68"/>
                <a:gd name="T1" fmla="*/ 36 h 78"/>
                <a:gd name="T2" fmla="*/ 42 w 68"/>
                <a:gd name="T3" fmla="*/ 74 h 78"/>
                <a:gd name="T4" fmla="*/ 5 w 68"/>
                <a:gd name="T5" fmla="*/ 49 h 78"/>
                <a:gd name="T6" fmla="*/ 25 w 68"/>
                <a:gd name="T7" fmla="*/ 4 h 78"/>
                <a:gd name="T8" fmla="*/ 63 w 68"/>
                <a:gd name="T9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3" y="36"/>
                  </a:moveTo>
                  <a:cubicBezTo>
                    <a:pt x="68" y="57"/>
                    <a:pt x="58" y="70"/>
                    <a:pt x="42" y="74"/>
                  </a:cubicBezTo>
                  <a:cubicBezTo>
                    <a:pt x="26" y="78"/>
                    <a:pt x="11" y="71"/>
                    <a:pt x="5" y="49"/>
                  </a:cubicBezTo>
                  <a:cubicBezTo>
                    <a:pt x="0" y="28"/>
                    <a:pt x="9" y="7"/>
                    <a:pt x="25" y="4"/>
                  </a:cubicBezTo>
                  <a:cubicBezTo>
                    <a:pt x="40" y="0"/>
                    <a:pt x="58" y="14"/>
                    <a:pt x="63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8" name="Freeform 75">
              <a:extLst>
                <a:ext uri="{FF2B5EF4-FFF2-40B4-BE49-F238E27FC236}">
                  <a16:creationId xmlns:a16="http://schemas.microsoft.com/office/drawing/2014/main" id="{0642A753-CF98-4C0E-899D-407A1D3D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099"/>
              <a:ext cx="83" cy="104"/>
            </a:xfrm>
            <a:custGeom>
              <a:avLst/>
              <a:gdLst>
                <a:gd name="T0" fmla="*/ 28 w 31"/>
                <a:gd name="T1" fmla="*/ 16 h 39"/>
                <a:gd name="T2" fmla="*/ 20 w 31"/>
                <a:gd name="T3" fmla="*/ 37 h 39"/>
                <a:gd name="T4" fmla="*/ 2 w 31"/>
                <a:gd name="T5" fmla="*/ 23 h 39"/>
                <a:gd name="T6" fmla="*/ 11 w 31"/>
                <a:gd name="T7" fmla="*/ 2 h 39"/>
                <a:gd name="T8" fmla="*/ 28 w 31"/>
                <a:gd name="T9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28" y="16"/>
                  </a:moveTo>
                  <a:cubicBezTo>
                    <a:pt x="31" y="26"/>
                    <a:pt x="27" y="35"/>
                    <a:pt x="20" y="37"/>
                  </a:cubicBezTo>
                  <a:cubicBezTo>
                    <a:pt x="13" y="39"/>
                    <a:pt x="5" y="33"/>
                    <a:pt x="2" y="23"/>
                  </a:cubicBezTo>
                  <a:cubicBezTo>
                    <a:pt x="0" y="13"/>
                    <a:pt x="4" y="4"/>
                    <a:pt x="11" y="2"/>
                  </a:cubicBezTo>
                  <a:cubicBezTo>
                    <a:pt x="18" y="0"/>
                    <a:pt x="26" y="6"/>
                    <a:pt x="28" y="16"/>
                  </a:cubicBezTo>
                  <a:close/>
                </a:path>
              </a:pathLst>
            </a:custGeom>
            <a:solidFill>
              <a:srgbClr val="24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9" name="Freeform 76">
              <a:extLst>
                <a:ext uri="{FF2B5EF4-FFF2-40B4-BE49-F238E27FC236}">
                  <a16:creationId xmlns:a16="http://schemas.microsoft.com/office/drawing/2014/main" id="{60F414DD-E6D2-4AF3-90CD-130C7E553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286"/>
              <a:ext cx="227" cy="137"/>
            </a:xfrm>
            <a:custGeom>
              <a:avLst/>
              <a:gdLst>
                <a:gd name="T0" fmla="*/ 30 w 85"/>
                <a:gd name="T1" fmla="*/ 51 h 51"/>
                <a:gd name="T2" fmla="*/ 58 w 85"/>
                <a:gd name="T3" fmla="*/ 43 h 51"/>
                <a:gd name="T4" fmla="*/ 66 w 85"/>
                <a:gd name="T5" fmla="*/ 19 h 51"/>
                <a:gd name="T6" fmla="*/ 30 w 8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1">
                  <a:moveTo>
                    <a:pt x="30" y="51"/>
                  </a:moveTo>
                  <a:cubicBezTo>
                    <a:pt x="30" y="51"/>
                    <a:pt x="49" y="48"/>
                    <a:pt x="58" y="43"/>
                  </a:cubicBezTo>
                  <a:cubicBezTo>
                    <a:pt x="70" y="37"/>
                    <a:pt x="85" y="29"/>
                    <a:pt x="66" y="19"/>
                  </a:cubicBezTo>
                  <a:cubicBezTo>
                    <a:pt x="31" y="0"/>
                    <a:pt x="0" y="49"/>
                    <a:pt x="30" y="51"/>
                  </a:cubicBezTo>
                  <a:close/>
                </a:path>
              </a:pathLst>
            </a:custGeom>
            <a:solidFill>
              <a:srgbClr val="F5B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0" name="Freeform 77">
              <a:extLst>
                <a:ext uri="{FF2B5EF4-FFF2-40B4-BE49-F238E27FC236}">
                  <a16:creationId xmlns:a16="http://schemas.microsoft.com/office/drawing/2014/main" id="{0E96F0CC-B961-4EDC-8584-5538F511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169"/>
              <a:ext cx="187" cy="141"/>
            </a:xfrm>
            <a:custGeom>
              <a:avLst/>
              <a:gdLst>
                <a:gd name="T0" fmla="*/ 24 w 70"/>
                <a:gd name="T1" fmla="*/ 52 h 53"/>
                <a:gd name="T2" fmla="*/ 47 w 70"/>
                <a:gd name="T3" fmla="*/ 50 h 53"/>
                <a:gd name="T4" fmla="*/ 57 w 70"/>
                <a:gd name="T5" fmla="*/ 27 h 53"/>
                <a:gd name="T6" fmla="*/ 24 w 70"/>
                <a:gd name="T7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53">
                  <a:moveTo>
                    <a:pt x="24" y="52"/>
                  </a:moveTo>
                  <a:cubicBezTo>
                    <a:pt x="24" y="52"/>
                    <a:pt x="39" y="53"/>
                    <a:pt x="47" y="50"/>
                  </a:cubicBezTo>
                  <a:cubicBezTo>
                    <a:pt x="57" y="46"/>
                    <a:pt x="70" y="41"/>
                    <a:pt x="57" y="27"/>
                  </a:cubicBezTo>
                  <a:cubicBezTo>
                    <a:pt x="30" y="0"/>
                    <a:pt x="0" y="44"/>
                    <a:pt x="24" y="52"/>
                  </a:cubicBezTo>
                  <a:close/>
                </a:path>
              </a:pathLst>
            </a:custGeom>
            <a:solidFill>
              <a:srgbClr val="F5B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1" name="Freeform 78">
              <a:extLst>
                <a:ext uri="{FF2B5EF4-FFF2-40B4-BE49-F238E27FC236}">
                  <a16:creationId xmlns:a16="http://schemas.microsoft.com/office/drawing/2014/main" id="{2DC1C18D-5524-4BA6-A410-3F01410B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1217"/>
              <a:ext cx="80" cy="48"/>
            </a:xfrm>
            <a:custGeom>
              <a:avLst/>
              <a:gdLst>
                <a:gd name="T0" fmla="*/ 24 w 30"/>
                <a:gd name="T1" fmla="*/ 1 h 18"/>
                <a:gd name="T2" fmla="*/ 25 w 30"/>
                <a:gd name="T3" fmla="*/ 1 h 18"/>
                <a:gd name="T4" fmla="*/ 30 w 30"/>
                <a:gd name="T5" fmla="*/ 7 h 18"/>
                <a:gd name="T6" fmla="*/ 30 w 30"/>
                <a:gd name="T7" fmla="*/ 10 h 18"/>
                <a:gd name="T8" fmla="*/ 20 w 30"/>
                <a:gd name="T9" fmla="*/ 17 h 18"/>
                <a:gd name="T10" fmla="*/ 1 w 30"/>
                <a:gd name="T11" fmla="*/ 7 h 18"/>
                <a:gd name="T12" fmla="*/ 24 w 30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8"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2"/>
                    <a:pt x="28" y="4"/>
                    <a:pt x="30" y="7"/>
                  </a:cubicBezTo>
                  <a:cubicBezTo>
                    <a:pt x="30" y="8"/>
                    <a:pt x="30" y="9"/>
                    <a:pt x="30" y="10"/>
                  </a:cubicBezTo>
                  <a:cubicBezTo>
                    <a:pt x="27" y="13"/>
                    <a:pt x="23" y="17"/>
                    <a:pt x="20" y="17"/>
                  </a:cubicBezTo>
                  <a:cubicBezTo>
                    <a:pt x="16" y="18"/>
                    <a:pt x="1" y="12"/>
                    <a:pt x="1" y="7"/>
                  </a:cubicBezTo>
                  <a:cubicBezTo>
                    <a:pt x="0" y="2"/>
                    <a:pt x="14" y="0"/>
                    <a:pt x="24" y="1"/>
                  </a:cubicBezTo>
                  <a:close/>
                </a:path>
              </a:pathLst>
            </a:custGeom>
            <a:solidFill>
              <a:srgbClr val="FDF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2" name="Freeform 79">
              <a:extLst>
                <a:ext uri="{FF2B5EF4-FFF2-40B4-BE49-F238E27FC236}">
                  <a16:creationId xmlns:a16="http://schemas.microsoft.com/office/drawing/2014/main" id="{A472D271-FF99-4B50-B231-857320C07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1214"/>
              <a:ext cx="104" cy="107"/>
            </a:xfrm>
            <a:custGeom>
              <a:avLst/>
              <a:gdLst>
                <a:gd name="T0" fmla="*/ 0 w 39"/>
                <a:gd name="T1" fmla="*/ 1 h 40"/>
                <a:gd name="T2" fmla="*/ 19 w 39"/>
                <a:gd name="T3" fmla="*/ 0 h 40"/>
                <a:gd name="T4" fmla="*/ 38 w 39"/>
                <a:gd name="T5" fmla="*/ 15 h 40"/>
                <a:gd name="T6" fmla="*/ 30 w 39"/>
                <a:gd name="T7" fmla="*/ 27 h 40"/>
                <a:gd name="T8" fmla="*/ 6 w 39"/>
                <a:gd name="T9" fmla="*/ 38 h 40"/>
                <a:gd name="T10" fmla="*/ 22 w 39"/>
                <a:gd name="T11" fmla="*/ 23 h 40"/>
                <a:gd name="T12" fmla="*/ 28 w 39"/>
                <a:gd name="T13" fmla="*/ 14 h 40"/>
                <a:gd name="T14" fmla="*/ 18 w 39"/>
                <a:gd name="T15" fmla="*/ 6 h 40"/>
                <a:gd name="T16" fmla="*/ 0 w 39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0">
                  <a:moveTo>
                    <a:pt x="0" y="1"/>
                  </a:moveTo>
                  <a:cubicBezTo>
                    <a:pt x="4" y="0"/>
                    <a:pt x="14" y="0"/>
                    <a:pt x="19" y="0"/>
                  </a:cubicBezTo>
                  <a:cubicBezTo>
                    <a:pt x="29" y="0"/>
                    <a:pt x="39" y="3"/>
                    <a:pt x="38" y="15"/>
                  </a:cubicBezTo>
                  <a:cubicBezTo>
                    <a:pt x="37" y="19"/>
                    <a:pt x="34" y="23"/>
                    <a:pt x="30" y="27"/>
                  </a:cubicBezTo>
                  <a:cubicBezTo>
                    <a:pt x="23" y="33"/>
                    <a:pt x="9" y="40"/>
                    <a:pt x="6" y="38"/>
                  </a:cubicBezTo>
                  <a:cubicBezTo>
                    <a:pt x="11" y="30"/>
                    <a:pt x="16" y="29"/>
                    <a:pt x="22" y="23"/>
                  </a:cubicBezTo>
                  <a:cubicBezTo>
                    <a:pt x="25" y="20"/>
                    <a:pt x="28" y="15"/>
                    <a:pt x="28" y="14"/>
                  </a:cubicBezTo>
                  <a:cubicBezTo>
                    <a:pt x="29" y="8"/>
                    <a:pt x="23" y="7"/>
                    <a:pt x="18" y="6"/>
                  </a:cubicBezTo>
                  <a:cubicBezTo>
                    <a:pt x="13" y="5"/>
                    <a:pt x="3" y="6"/>
                    <a:pt x="0" y="1"/>
                  </a:cubicBezTo>
                  <a:close/>
                </a:path>
              </a:pathLst>
            </a:custGeom>
            <a:solidFill>
              <a:srgbClr val="EA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3" name="Freeform 80">
              <a:extLst>
                <a:ext uri="{FF2B5EF4-FFF2-40B4-BE49-F238E27FC236}">
                  <a16:creationId xmlns:a16="http://schemas.microsoft.com/office/drawing/2014/main" id="{85162983-19A3-4737-8621-185C7BE57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110"/>
              <a:ext cx="238" cy="232"/>
            </a:xfrm>
            <a:custGeom>
              <a:avLst/>
              <a:gdLst>
                <a:gd name="T0" fmla="*/ 6 w 89"/>
                <a:gd name="T1" fmla="*/ 60 h 87"/>
                <a:gd name="T2" fmla="*/ 54 w 89"/>
                <a:gd name="T3" fmla="*/ 80 h 87"/>
                <a:gd name="T4" fmla="*/ 83 w 89"/>
                <a:gd name="T5" fmla="*/ 35 h 87"/>
                <a:gd name="T6" fmla="*/ 32 w 89"/>
                <a:gd name="T7" fmla="*/ 6 h 87"/>
                <a:gd name="T8" fmla="*/ 6 w 89"/>
                <a:gd name="T9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6" y="60"/>
                  </a:moveTo>
                  <a:cubicBezTo>
                    <a:pt x="13" y="83"/>
                    <a:pt x="33" y="87"/>
                    <a:pt x="54" y="80"/>
                  </a:cubicBezTo>
                  <a:cubicBezTo>
                    <a:pt x="75" y="73"/>
                    <a:pt x="89" y="58"/>
                    <a:pt x="83" y="35"/>
                  </a:cubicBezTo>
                  <a:cubicBezTo>
                    <a:pt x="76" y="12"/>
                    <a:pt x="54" y="0"/>
                    <a:pt x="32" y="6"/>
                  </a:cubicBezTo>
                  <a:cubicBezTo>
                    <a:pt x="11" y="13"/>
                    <a:pt x="0" y="37"/>
                    <a:pt x="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4" name="Freeform 81">
              <a:extLst>
                <a:ext uri="{FF2B5EF4-FFF2-40B4-BE49-F238E27FC236}">
                  <a16:creationId xmlns:a16="http://schemas.microsoft.com/office/drawing/2014/main" id="{83B54A7E-D365-4DD0-A25F-93117042F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1193"/>
              <a:ext cx="104" cy="112"/>
            </a:xfrm>
            <a:custGeom>
              <a:avLst/>
              <a:gdLst>
                <a:gd name="T0" fmla="*/ 3 w 39"/>
                <a:gd name="T1" fmla="*/ 25 h 42"/>
                <a:gd name="T2" fmla="*/ 25 w 39"/>
                <a:gd name="T3" fmla="*/ 39 h 42"/>
                <a:gd name="T4" fmla="*/ 36 w 39"/>
                <a:gd name="T5" fmla="*/ 17 h 42"/>
                <a:gd name="T6" fmla="*/ 14 w 39"/>
                <a:gd name="T7" fmla="*/ 2 h 42"/>
                <a:gd name="T8" fmla="*/ 3 w 39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">
                  <a:moveTo>
                    <a:pt x="3" y="25"/>
                  </a:moveTo>
                  <a:cubicBezTo>
                    <a:pt x="6" y="35"/>
                    <a:pt x="16" y="42"/>
                    <a:pt x="25" y="39"/>
                  </a:cubicBezTo>
                  <a:cubicBezTo>
                    <a:pt x="34" y="37"/>
                    <a:pt x="39" y="27"/>
                    <a:pt x="36" y="17"/>
                  </a:cubicBezTo>
                  <a:cubicBezTo>
                    <a:pt x="33" y="6"/>
                    <a:pt x="23" y="0"/>
                    <a:pt x="14" y="2"/>
                  </a:cubicBezTo>
                  <a:cubicBezTo>
                    <a:pt x="5" y="5"/>
                    <a:pt x="0" y="15"/>
                    <a:pt x="3" y="25"/>
                  </a:cubicBezTo>
                  <a:close/>
                </a:path>
              </a:pathLst>
            </a:custGeom>
            <a:solidFill>
              <a:srgbClr val="24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5" name="Rectangle 82">
              <a:extLst>
                <a:ext uri="{FF2B5EF4-FFF2-40B4-BE49-F238E27FC236}">
                  <a16:creationId xmlns:a16="http://schemas.microsoft.com/office/drawing/2014/main" id="{AAEE155B-1315-46C9-A029-25E1AF021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1372"/>
              <a:ext cx="1" cy="1"/>
            </a:xfrm>
            <a:prstGeom prst="rect">
              <a:avLst/>
            </a:prstGeom>
            <a:solidFill>
              <a:srgbClr val="BB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6" name="Freeform 83">
              <a:extLst>
                <a:ext uri="{FF2B5EF4-FFF2-40B4-BE49-F238E27FC236}">
                  <a16:creationId xmlns:a16="http://schemas.microsoft.com/office/drawing/2014/main" id="{6241BDAD-9143-4BCC-931D-F497D7825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008"/>
              <a:ext cx="13" cy="3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BB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7" name="Freeform 84">
              <a:extLst>
                <a:ext uri="{FF2B5EF4-FFF2-40B4-BE49-F238E27FC236}">
                  <a16:creationId xmlns:a16="http://schemas.microsoft.com/office/drawing/2014/main" id="{CCD53F45-751F-490C-88CE-F3CDED8E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1203"/>
              <a:ext cx="5" cy="6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8" name="Freeform 85">
              <a:extLst>
                <a:ext uri="{FF2B5EF4-FFF2-40B4-BE49-F238E27FC236}">
                  <a16:creationId xmlns:a16="http://schemas.microsoft.com/office/drawing/2014/main" id="{81835E5C-A783-4E95-AC40-A9968F58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9" y="330"/>
              <a:ext cx="1417" cy="1378"/>
            </a:xfrm>
            <a:custGeom>
              <a:avLst/>
              <a:gdLst>
                <a:gd name="T0" fmla="*/ 515 w 530"/>
                <a:gd name="T1" fmla="*/ 84 h 516"/>
                <a:gd name="T2" fmla="*/ 448 w 530"/>
                <a:gd name="T3" fmla="*/ 84 h 516"/>
                <a:gd name="T4" fmla="*/ 434 w 530"/>
                <a:gd name="T5" fmla="*/ 41 h 516"/>
                <a:gd name="T6" fmla="*/ 436 w 530"/>
                <a:gd name="T7" fmla="*/ 40 h 516"/>
                <a:gd name="T8" fmla="*/ 444 w 530"/>
                <a:gd name="T9" fmla="*/ 31 h 516"/>
                <a:gd name="T10" fmla="*/ 418 w 530"/>
                <a:gd name="T11" fmla="*/ 39 h 516"/>
                <a:gd name="T12" fmla="*/ 345 w 530"/>
                <a:gd name="T13" fmla="*/ 40 h 516"/>
                <a:gd name="T14" fmla="*/ 294 w 530"/>
                <a:gd name="T15" fmla="*/ 47 h 516"/>
                <a:gd name="T16" fmla="*/ 227 w 530"/>
                <a:gd name="T17" fmla="*/ 60 h 516"/>
                <a:gd name="T18" fmla="*/ 187 w 530"/>
                <a:gd name="T19" fmla="*/ 63 h 516"/>
                <a:gd name="T20" fmla="*/ 140 w 530"/>
                <a:gd name="T21" fmla="*/ 84 h 516"/>
                <a:gd name="T22" fmla="*/ 99 w 530"/>
                <a:gd name="T23" fmla="*/ 103 h 516"/>
                <a:gd name="T24" fmla="*/ 78 w 530"/>
                <a:gd name="T25" fmla="*/ 126 h 516"/>
                <a:gd name="T26" fmla="*/ 17 w 530"/>
                <a:gd name="T27" fmla="*/ 158 h 516"/>
                <a:gd name="T28" fmla="*/ 31 w 530"/>
                <a:gd name="T29" fmla="*/ 180 h 516"/>
                <a:gd name="T30" fmla="*/ 27 w 530"/>
                <a:gd name="T31" fmla="*/ 203 h 516"/>
                <a:gd name="T32" fmla="*/ 17 w 530"/>
                <a:gd name="T33" fmla="*/ 280 h 516"/>
                <a:gd name="T34" fmla="*/ 18 w 530"/>
                <a:gd name="T35" fmla="*/ 295 h 516"/>
                <a:gd name="T36" fmla="*/ 23 w 530"/>
                <a:gd name="T37" fmla="*/ 326 h 516"/>
                <a:gd name="T38" fmla="*/ 22 w 530"/>
                <a:gd name="T39" fmla="*/ 327 h 516"/>
                <a:gd name="T40" fmla="*/ 21 w 530"/>
                <a:gd name="T41" fmla="*/ 328 h 516"/>
                <a:gd name="T42" fmla="*/ 17 w 530"/>
                <a:gd name="T43" fmla="*/ 347 h 516"/>
                <a:gd name="T44" fmla="*/ 5 w 530"/>
                <a:gd name="T45" fmla="*/ 378 h 516"/>
                <a:gd name="T46" fmla="*/ 29 w 530"/>
                <a:gd name="T47" fmla="*/ 391 h 516"/>
                <a:gd name="T48" fmla="*/ 33 w 530"/>
                <a:gd name="T49" fmla="*/ 427 h 516"/>
                <a:gd name="T50" fmla="*/ 63 w 530"/>
                <a:gd name="T51" fmla="*/ 457 h 516"/>
                <a:gd name="T52" fmla="*/ 105 w 530"/>
                <a:gd name="T53" fmla="*/ 476 h 516"/>
                <a:gd name="T54" fmla="*/ 149 w 530"/>
                <a:gd name="T55" fmla="*/ 489 h 516"/>
                <a:gd name="T56" fmla="*/ 196 w 530"/>
                <a:gd name="T57" fmla="*/ 511 h 516"/>
                <a:gd name="T58" fmla="*/ 205 w 530"/>
                <a:gd name="T59" fmla="*/ 469 h 516"/>
                <a:gd name="T60" fmla="*/ 182 w 530"/>
                <a:gd name="T61" fmla="*/ 449 h 516"/>
                <a:gd name="T62" fmla="*/ 148 w 530"/>
                <a:gd name="T63" fmla="*/ 439 h 516"/>
                <a:gd name="T64" fmla="*/ 140 w 530"/>
                <a:gd name="T65" fmla="*/ 420 h 516"/>
                <a:gd name="T66" fmla="*/ 144 w 530"/>
                <a:gd name="T67" fmla="*/ 401 h 516"/>
                <a:gd name="T68" fmla="*/ 144 w 530"/>
                <a:gd name="T69" fmla="*/ 401 h 516"/>
                <a:gd name="T70" fmla="*/ 141 w 530"/>
                <a:gd name="T71" fmla="*/ 401 h 516"/>
                <a:gd name="T72" fmla="*/ 144 w 530"/>
                <a:gd name="T73" fmla="*/ 401 h 516"/>
                <a:gd name="T74" fmla="*/ 144 w 530"/>
                <a:gd name="T75" fmla="*/ 401 h 516"/>
                <a:gd name="T76" fmla="*/ 144 w 530"/>
                <a:gd name="T77" fmla="*/ 401 h 516"/>
                <a:gd name="T78" fmla="*/ 165 w 530"/>
                <a:gd name="T79" fmla="*/ 372 h 516"/>
                <a:gd name="T80" fmla="*/ 182 w 530"/>
                <a:gd name="T81" fmla="*/ 345 h 516"/>
                <a:gd name="T82" fmla="*/ 179 w 530"/>
                <a:gd name="T83" fmla="*/ 343 h 516"/>
                <a:gd name="T84" fmla="*/ 182 w 530"/>
                <a:gd name="T85" fmla="*/ 345 h 516"/>
                <a:gd name="T86" fmla="*/ 189 w 530"/>
                <a:gd name="T87" fmla="*/ 299 h 516"/>
                <a:gd name="T88" fmla="*/ 182 w 530"/>
                <a:gd name="T89" fmla="*/ 270 h 516"/>
                <a:gd name="T90" fmla="*/ 177 w 530"/>
                <a:gd name="T91" fmla="*/ 270 h 516"/>
                <a:gd name="T92" fmla="*/ 182 w 530"/>
                <a:gd name="T93" fmla="*/ 270 h 516"/>
                <a:gd name="T94" fmla="*/ 189 w 530"/>
                <a:gd name="T95" fmla="*/ 245 h 516"/>
                <a:gd name="T96" fmla="*/ 233 w 530"/>
                <a:gd name="T97" fmla="*/ 211 h 516"/>
                <a:gd name="T98" fmla="*/ 277 w 530"/>
                <a:gd name="T99" fmla="*/ 188 h 516"/>
                <a:gd name="T100" fmla="*/ 322 w 530"/>
                <a:gd name="T101" fmla="*/ 168 h 516"/>
                <a:gd name="T102" fmla="*/ 336 w 530"/>
                <a:gd name="T103" fmla="*/ 152 h 516"/>
                <a:gd name="T104" fmla="*/ 362 w 530"/>
                <a:gd name="T105" fmla="*/ 160 h 516"/>
                <a:gd name="T106" fmla="*/ 398 w 530"/>
                <a:gd name="T107" fmla="*/ 197 h 516"/>
                <a:gd name="T108" fmla="*/ 426 w 530"/>
                <a:gd name="T109" fmla="*/ 166 h 516"/>
                <a:gd name="T110" fmla="*/ 484 w 530"/>
                <a:gd name="T111" fmla="*/ 142 h 516"/>
                <a:gd name="T112" fmla="*/ 525 w 530"/>
                <a:gd name="T113" fmla="*/ 106 h 516"/>
                <a:gd name="T114" fmla="*/ 515 w 530"/>
                <a:gd name="T115" fmla="*/ 84 h 516"/>
                <a:gd name="T116" fmla="*/ 97 w 530"/>
                <a:gd name="T117" fmla="*/ 137 h 516"/>
                <a:gd name="T118" fmla="*/ 96 w 530"/>
                <a:gd name="T119" fmla="*/ 136 h 516"/>
                <a:gd name="T120" fmla="*/ 97 w 530"/>
                <a:gd name="T121" fmla="*/ 135 h 516"/>
                <a:gd name="T122" fmla="*/ 97 w 530"/>
                <a:gd name="T123" fmla="*/ 13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0" h="516">
                  <a:moveTo>
                    <a:pt x="515" y="84"/>
                  </a:moveTo>
                  <a:cubicBezTo>
                    <a:pt x="493" y="79"/>
                    <a:pt x="471" y="77"/>
                    <a:pt x="448" y="84"/>
                  </a:cubicBezTo>
                  <a:cubicBezTo>
                    <a:pt x="423" y="91"/>
                    <a:pt x="411" y="51"/>
                    <a:pt x="434" y="41"/>
                  </a:cubicBezTo>
                  <a:cubicBezTo>
                    <a:pt x="435" y="41"/>
                    <a:pt x="435" y="40"/>
                    <a:pt x="436" y="40"/>
                  </a:cubicBezTo>
                  <a:cubicBezTo>
                    <a:pt x="438" y="36"/>
                    <a:pt x="440" y="33"/>
                    <a:pt x="444" y="31"/>
                  </a:cubicBezTo>
                  <a:cubicBezTo>
                    <a:pt x="436" y="31"/>
                    <a:pt x="427" y="33"/>
                    <a:pt x="418" y="39"/>
                  </a:cubicBezTo>
                  <a:cubicBezTo>
                    <a:pt x="416" y="5"/>
                    <a:pt x="356" y="13"/>
                    <a:pt x="345" y="40"/>
                  </a:cubicBezTo>
                  <a:cubicBezTo>
                    <a:pt x="342" y="15"/>
                    <a:pt x="309" y="31"/>
                    <a:pt x="294" y="47"/>
                  </a:cubicBezTo>
                  <a:cubicBezTo>
                    <a:pt x="291" y="0"/>
                    <a:pt x="206" y="23"/>
                    <a:pt x="227" y="60"/>
                  </a:cubicBezTo>
                  <a:cubicBezTo>
                    <a:pt x="218" y="43"/>
                    <a:pt x="200" y="51"/>
                    <a:pt x="187" y="63"/>
                  </a:cubicBezTo>
                  <a:cubicBezTo>
                    <a:pt x="179" y="27"/>
                    <a:pt x="109" y="51"/>
                    <a:pt x="140" y="84"/>
                  </a:cubicBezTo>
                  <a:cubicBezTo>
                    <a:pt x="123" y="68"/>
                    <a:pt x="84" y="90"/>
                    <a:pt x="99" y="103"/>
                  </a:cubicBezTo>
                  <a:cubicBezTo>
                    <a:pt x="78" y="106"/>
                    <a:pt x="75" y="117"/>
                    <a:pt x="78" y="126"/>
                  </a:cubicBezTo>
                  <a:cubicBezTo>
                    <a:pt x="54" y="118"/>
                    <a:pt x="24" y="138"/>
                    <a:pt x="17" y="158"/>
                  </a:cubicBezTo>
                  <a:cubicBezTo>
                    <a:pt x="26" y="162"/>
                    <a:pt x="32" y="170"/>
                    <a:pt x="31" y="180"/>
                  </a:cubicBezTo>
                  <a:cubicBezTo>
                    <a:pt x="29" y="188"/>
                    <a:pt x="28" y="196"/>
                    <a:pt x="27" y="203"/>
                  </a:cubicBezTo>
                  <a:cubicBezTo>
                    <a:pt x="41" y="227"/>
                    <a:pt x="35" y="259"/>
                    <a:pt x="17" y="280"/>
                  </a:cubicBezTo>
                  <a:cubicBezTo>
                    <a:pt x="19" y="285"/>
                    <a:pt x="19" y="290"/>
                    <a:pt x="18" y="295"/>
                  </a:cubicBezTo>
                  <a:cubicBezTo>
                    <a:pt x="27" y="302"/>
                    <a:pt x="32" y="314"/>
                    <a:pt x="23" y="326"/>
                  </a:cubicBezTo>
                  <a:cubicBezTo>
                    <a:pt x="23" y="326"/>
                    <a:pt x="22" y="327"/>
                    <a:pt x="22" y="327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23" y="334"/>
                    <a:pt x="22" y="340"/>
                    <a:pt x="17" y="347"/>
                  </a:cubicBezTo>
                  <a:cubicBezTo>
                    <a:pt x="9" y="356"/>
                    <a:pt x="5" y="366"/>
                    <a:pt x="5" y="378"/>
                  </a:cubicBezTo>
                  <a:cubicBezTo>
                    <a:pt x="8" y="388"/>
                    <a:pt x="17" y="395"/>
                    <a:pt x="29" y="391"/>
                  </a:cubicBezTo>
                  <a:cubicBezTo>
                    <a:pt x="0" y="405"/>
                    <a:pt x="13" y="433"/>
                    <a:pt x="33" y="427"/>
                  </a:cubicBezTo>
                  <a:cubicBezTo>
                    <a:pt x="33" y="427"/>
                    <a:pt x="43" y="453"/>
                    <a:pt x="63" y="457"/>
                  </a:cubicBezTo>
                  <a:cubicBezTo>
                    <a:pt x="64" y="470"/>
                    <a:pt x="93" y="494"/>
                    <a:pt x="105" y="476"/>
                  </a:cubicBezTo>
                  <a:cubicBezTo>
                    <a:pt x="105" y="488"/>
                    <a:pt x="129" y="492"/>
                    <a:pt x="149" y="489"/>
                  </a:cubicBezTo>
                  <a:cubicBezTo>
                    <a:pt x="169" y="487"/>
                    <a:pt x="177" y="492"/>
                    <a:pt x="196" y="511"/>
                  </a:cubicBezTo>
                  <a:cubicBezTo>
                    <a:pt x="203" y="516"/>
                    <a:pt x="226" y="493"/>
                    <a:pt x="205" y="469"/>
                  </a:cubicBezTo>
                  <a:cubicBezTo>
                    <a:pt x="203" y="467"/>
                    <a:pt x="186" y="452"/>
                    <a:pt x="182" y="449"/>
                  </a:cubicBezTo>
                  <a:cubicBezTo>
                    <a:pt x="173" y="440"/>
                    <a:pt x="161" y="438"/>
                    <a:pt x="148" y="439"/>
                  </a:cubicBezTo>
                  <a:cubicBezTo>
                    <a:pt x="147" y="432"/>
                    <a:pt x="141" y="426"/>
                    <a:pt x="140" y="420"/>
                  </a:cubicBezTo>
                  <a:cubicBezTo>
                    <a:pt x="139" y="414"/>
                    <a:pt x="144" y="408"/>
                    <a:pt x="144" y="401"/>
                  </a:cubicBezTo>
                  <a:cubicBezTo>
                    <a:pt x="144" y="401"/>
                    <a:pt x="144" y="401"/>
                    <a:pt x="144" y="401"/>
                  </a:cubicBezTo>
                  <a:cubicBezTo>
                    <a:pt x="143" y="401"/>
                    <a:pt x="142" y="401"/>
                    <a:pt x="141" y="401"/>
                  </a:cubicBezTo>
                  <a:cubicBezTo>
                    <a:pt x="142" y="401"/>
                    <a:pt x="143" y="401"/>
                    <a:pt x="144" y="401"/>
                  </a:cubicBezTo>
                  <a:cubicBezTo>
                    <a:pt x="144" y="401"/>
                    <a:pt x="144" y="401"/>
                    <a:pt x="144" y="401"/>
                  </a:cubicBezTo>
                  <a:cubicBezTo>
                    <a:pt x="144" y="401"/>
                    <a:pt x="144" y="401"/>
                    <a:pt x="144" y="401"/>
                  </a:cubicBezTo>
                  <a:cubicBezTo>
                    <a:pt x="163" y="405"/>
                    <a:pt x="170" y="386"/>
                    <a:pt x="165" y="372"/>
                  </a:cubicBezTo>
                  <a:cubicBezTo>
                    <a:pt x="181" y="377"/>
                    <a:pt x="188" y="352"/>
                    <a:pt x="182" y="345"/>
                  </a:cubicBezTo>
                  <a:cubicBezTo>
                    <a:pt x="181" y="344"/>
                    <a:pt x="180" y="344"/>
                    <a:pt x="179" y="343"/>
                  </a:cubicBezTo>
                  <a:cubicBezTo>
                    <a:pt x="180" y="344"/>
                    <a:pt x="181" y="344"/>
                    <a:pt x="182" y="345"/>
                  </a:cubicBezTo>
                  <a:cubicBezTo>
                    <a:pt x="198" y="352"/>
                    <a:pt x="232" y="308"/>
                    <a:pt x="189" y="299"/>
                  </a:cubicBezTo>
                  <a:cubicBezTo>
                    <a:pt x="205" y="294"/>
                    <a:pt x="195" y="273"/>
                    <a:pt x="182" y="270"/>
                  </a:cubicBezTo>
                  <a:cubicBezTo>
                    <a:pt x="181" y="270"/>
                    <a:pt x="179" y="270"/>
                    <a:pt x="177" y="270"/>
                  </a:cubicBezTo>
                  <a:cubicBezTo>
                    <a:pt x="178" y="269"/>
                    <a:pt x="180" y="270"/>
                    <a:pt x="182" y="270"/>
                  </a:cubicBezTo>
                  <a:cubicBezTo>
                    <a:pt x="206" y="277"/>
                    <a:pt x="184" y="237"/>
                    <a:pt x="189" y="245"/>
                  </a:cubicBezTo>
                  <a:cubicBezTo>
                    <a:pt x="225" y="244"/>
                    <a:pt x="245" y="232"/>
                    <a:pt x="233" y="211"/>
                  </a:cubicBezTo>
                  <a:cubicBezTo>
                    <a:pt x="251" y="233"/>
                    <a:pt x="293" y="202"/>
                    <a:pt x="277" y="188"/>
                  </a:cubicBezTo>
                  <a:cubicBezTo>
                    <a:pt x="292" y="195"/>
                    <a:pt x="323" y="189"/>
                    <a:pt x="322" y="168"/>
                  </a:cubicBezTo>
                  <a:cubicBezTo>
                    <a:pt x="329" y="164"/>
                    <a:pt x="335" y="157"/>
                    <a:pt x="336" y="152"/>
                  </a:cubicBezTo>
                  <a:cubicBezTo>
                    <a:pt x="340" y="166"/>
                    <a:pt x="350" y="164"/>
                    <a:pt x="362" y="160"/>
                  </a:cubicBezTo>
                  <a:cubicBezTo>
                    <a:pt x="367" y="179"/>
                    <a:pt x="372" y="197"/>
                    <a:pt x="398" y="197"/>
                  </a:cubicBezTo>
                  <a:cubicBezTo>
                    <a:pt x="415" y="196"/>
                    <a:pt x="437" y="183"/>
                    <a:pt x="426" y="166"/>
                  </a:cubicBezTo>
                  <a:cubicBezTo>
                    <a:pt x="444" y="192"/>
                    <a:pt x="492" y="171"/>
                    <a:pt x="484" y="142"/>
                  </a:cubicBezTo>
                  <a:cubicBezTo>
                    <a:pt x="498" y="151"/>
                    <a:pt x="530" y="132"/>
                    <a:pt x="525" y="106"/>
                  </a:cubicBezTo>
                  <a:cubicBezTo>
                    <a:pt x="524" y="98"/>
                    <a:pt x="520" y="90"/>
                    <a:pt x="515" y="84"/>
                  </a:cubicBezTo>
                  <a:close/>
                  <a:moveTo>
                    <a:pt x="97" y="137"/>
                  </a:moveTo>
                  <a:cubicBezTo>
                    <a:pt x="97" y="137"/>
                    <a:pt x="96" y="136"/>
                    <a:pt x="96" y="136"/>
                  </a:cubicBezTo>
                  <a:cubicBezTo>
                    <a:pt x="96" y="136"/>
                    <a:pt x="97" y="136"/>
                    <a:pt x="97" y="135"/>
                  </a:cubicBezTo>
                  <a:lnTo>
                    <a:pt x="97" y="137"/>
                  </a:lnTo>
                  <a:close/>
                </a:path>
              </a:pathLst>
            </a:custGeom>
            <a:solidFill>
              <a:srgbClr val="D78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9" name="Freeform 86">
              <a:extLst>
                <a:ext uri="{FF2B5EF4-FFF2-40B4-BE49-F238E27FC236}">
                  <a16:creationId xmlns:a16="http://schemas.microsoft.com/office/drawing/2014/main" id="{A60B94F6-F20E-4BAD-A74D-D8CF6364F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848"/>
              <a:ext cx="756" cy="860"/>
            </a:xfrm>
            <a:custGeom>
              <a:avLst/>
              <a:gdLst>
                <a:gd name="T0" fmla="*/ 233 w 283"/>
                <a:gd name="T1" fmla="*/ 4 h 322"/>
                <a:gd name="T2" fmla="*/ 199 w 283"/>
                <a:gd name="T3" fmla="*/ 24 h 322"/>
                <a:gd name="T4" fmla="*/ 164 w 283"/>
                <a:gd name="T5" fmla="*/ 43 h 322"/>
                <a:gd name="T6" fmla="*/ 148 w 283"/>
                <a:gd name="T7" fmla="*/ 87 h 322"/>
                <a:gd name="T8" fmla="*/ 171 w 283"/>
                <a:gd name="T9" fmla="*/ 121 h 322"/>
                <a:gd name="T10" fmla="*/ 147 w 283"/>
                <a:gd name="T11" fmla="*/ 137 h 322"/>
                <a:gd name="T12" fmla="*/ 149 w 283"/>
                <a:gd name="T13" fmla="*/ 172 h 322"/>
                <a:gd name="T14" fmla="*/ 108 w 283"/>
                <a:gd name="T15" fmla="*/ 180 h 322"/>
                <a:gd name="T16" fmla="*/ 67 w 283"/>
                <a:gd name="T17" fmla="*/ 169 h 322"/>
                <a:gd name="T18" fmla="*/ 46 w 283"/>
                <a:gd name="T19" fmla="*/ 119 h 322"/>
                <a:gd name="T20" fmla="*/ 53 w 283"/>
                <a:gd name="T21" fmla="*/ 74 h 322"/>
                <a:gd name="T22" fmla="*/ 32 w 283"/>
                <a:gd name="T23" fmla="*/ 58 h 322"/>
                <a:gd name="T24" fmla="*/ 17 w 283"/>
                <a:gd name="T25" fmla="*/ 86 h 322"/>
                <a:gd name="T26" fmla="*/ 18 w 283"/>
                <a:gd name="T27" fmla="*/ 101 h 322"/>
                <a:gd name="T28" fmla="*/ 23 w 283"/>
                <a:gd name="T29" fmla="*/ 132 h 322"/>
                <a:gd name="T30" fmla="*/ 22 w 283"/>
                <a:gd name="T31" fmla="*/ 133 h 322"/>
                <a:gd name="T32" fmla="*/ 21 w 283"/>
                <a:gd name="T33" fmla="*/ 134 h 322"/>
                <a:gd name="T34" fmla="*/ 17 w 283"/>
                <a:gd name="T35" fmla="*/ 153 h 322"/>
                <a:gd name="T36" fmla="*/ 5 w 283"/>
                <a:gd name="T37" fmla="*/ 182 h 322"/>
                <a:gd name="T38" fmla="*/ 30 w 283"/>
                <a:gd name="T39" fmla="*/ 195 h 322"/>
                <a:gd name="T40" fmla="*/ 33 w 283"/>
                <a:gd name="T41" fmla="*/ 231 h 322"/>
                <a:gd name="T42" fmla="*/ 64 w 283"/>
                <a:gd name="T43" fmla="*/ 262 h 322"/>
                <a:gd name="T44" fmla="*/ 106 w 283"/>
                <a:gd name="T45" fmla="*/ 281 h 322"/>
                <a:gd name="T46" fmla="*/ 150 w 283"/>
                <a:gd name="T47" fmla="*/ 294 h 322"/>
                <a:gd name="T48" fmla="*/ 198 w 283"/>
                <a:gd name="T49" fmla="*/ 316 h 322"/>
                <a:gd name="T50" fmla="*/ 207 w 283"/>
                <a:gd name="T51" fmla="*/ 274 h 322"/>
                <a:gd name="T52" fmla="*/ 184 w 283"/>
                <a:gd name="T53" fmla="*/ 253 h 322"/>
                <a:gd name="T54" fmla="*/ 150 w 283"/>
                <a:gd name="T55" fmla="*/ 244 h 322"/>
                <a:gd name="T56" fmla="*/ 141 w 283"/>
                <a:gd name="T57" fmla="*/ 224 h 322"/>
                <a:gd name="T58" fmla="*/ 146 w 283"/>
                <a:gd name="T59" fmla="*/ 206 h 322"/>
                <a:gd name="T60" fmla="*/ 146 w 283"/>
                <a:gd name="T61" fmla="*/ 206 h 322"/>
                <a:gd name="T62" fmla="*/ 143 w 283"/>
                <a:gd name="T63" fmla="*/ 205 h 322"/>
                <a:gd name="T64" fmla="*/ 146 w 283"/>
                <a:gd name="T65" fmla="*/ 206 h 322"/>
                <a:gd name="T66" fmla="*/ 146 w 283"/>
                <a:gd name="T67" fmla="*/ 206 h 322"/>
                <a:gd name="T68" fmla="*/ 146 w 283"/>
                <a:gd name="T69" fmla="*/ 206 h 322"/>
                <a:gd name="T70" fmla="*/ 167 w 283"/>
                <a:gd name="T71" fmla="*/ 176 h 322"/>
                <a:gd name="T72" fmla="*/ 184 w 283"/>
                <a:gd name="T73" fmla="*/ 149 h 322"/>
                <a:gd name="T74" fmla="*/ 181 w 283"/>
                <a:gd name="T75" fmla="*/ 147 h 322"/>
                <a:gd name="T76" fmla="*/ 184 w 283"/>
                <a:gd name="T77" fmla="*/ 149 h 322"/>
                <a:gd name="T78" fmla="*/ 191 w 283"/>
                <a:gd name="T79" fmla="*/ 103 h 322"/>
                <a:gd name="T80" fmla="*/ 184 w 283"/>
                <a:gd name="T81" fmla="*/ 73 h 322"/>
                <a:gd name="T82" fmla="*/ 179 w 283"/>
                <a:gd name="T83" fmla="*/ 73 h 322"/>
                <a:gd name="T84" fmla="*/ 184 w 283"/>
                <a:gd name="T85" fmla="*/ 73 h 322"/>
                <a:gd name="T86" fmla="*/ 191 w 283"/>
                <a:gd name="T87" fmla="*/ 48 h 322"/>
                <a:gd name="T88" fmla="*/ 235 w 283"/>
                <a:gd name="T89" fmla="*/ 14 h 322"/>
                <a:gd name="T90" fmla="*/ 283 w 283"/>
                <a:gd name="T91" fmla="*/ 0 h 322"/>
                <a:gd name="T92" fmla="*/ 233 w 283"/>
                <a:gd name="T93" fmla="*/ 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322">
                  <a:moveTo>
                    <a:pt x="233" y="4"/>
                  </a:moveTo>
                  <a:cubicBezTo>
                    <a:pt x="230" y="21"/>
                    <a:pt x="211" y="34"/>
                    <a:pt x="199" y="24"/>
                  </a:cubicBezTo>
                  <a:cubicBezTo>
                    <a:pt x="198" y="40"/>
                    <a:pt x="176" y="55"/>
                    <a:pt x="164" y="43"/>
                  </a:cubicBezTo>
                  <a:cubicBezTo>
                    <a:pt x="167" y="53"/>
                    <a:pt x="174" y="101"/>
                    <a:pt x="148" y="87"/>
                  </a:cubicBezTo>
                  <a:cubicBezTo>
                    <a:pt x="160" y="94"/>
                    <a:pt x="172" y="107"/>
                    <a:pt x="171" y="121"/>
                  </a:cubicBezTo>
                  <a:cubicBezTo>
                    <a:pt x="170" y="134"/>
                    <a:pt x="160" y="143"/>
                    <a:pt x="147" y="137"/>
                  </a:cubicBezTo>
                  <a:cubicBezTo>
                    <a:pt x="154" y="149"/>
                    <a:pt x="159" y="159"/>
                    <a:pt x="149" y="172"/>
                  </a:cubicBezTo>
                  <a:cubicBezTo>
                    <a:pt x="141" y="184"/>
                    <a:pt x="119" y="191"/>
                    <a:pt x="108" y="180"/>
                  </a:cubicBezTo>
                  <a:cubicBezTo>
                    <a:pt x="108" y="222"/>
                    <a:pt x="44" y="215"/>
                    <a:pt x="67" y="169"/>
                  </a:cubicBezTo>
                  <a:cubicBezTo>
                    <a:pt x="30" y="181"/>
                    <a:pt x="44" y="132"/>
                    <a:pt x="46" y="119"/>
                  </a:cubicBezTo>
                  <a:cubicBezTo>
                    <a:pt x="11" y="124"/>
                    <a:pt x="42" y="82"/>
                    <a:pt x="53" y="74"/>
                  </a:cubicBezTo>
                  <a:cubicBezTo>
                    <a:pt x="44" y="72"/>
                    <a:pt x="37" y="66"/>
                    <a:pt x="32" y="58"/>
                  </a:cubicBezTo>
                  <a:cubicBezTo>
                    <a:pt x="29" y="68"/>
                    <a:pt x="24" y="78"/>
                    <a:pt x="17" y="86"/>
                  </a:cubicBezTo>
                  <a:cubicBezTo>
                    <a:pt x="19" y="91"/>
                    <a:pt x="19" y="96"/>
                    <a:pt x="18" y="101"/>
                  </a:cubicBezTo>
                  <a:cubicBezTo>
                    <a:pt x="27" y="108"/>
                    <a:pt x="32" y="120"/>
                    <a:pt x="23" y="132"/>
                  </a:cubicBezTo>
                  <a:cubicBezTo>
                    <a:pt x="23" y="132"/>
                    <a:pt x="22" y="133"/>
                    <a:pt x="22" y="133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3" y="140"/>
                    <a:pt x="22" y="146"/>
                    <a:pt x="17" y="153"/>
                  </a:cubicBezTo>
                  <a:cubicBezTo>
                    <a:pt x="10" y="162"/>
                    <a:pt x="6" y="171"/>
                    <a:pt x="5" y="182"/>
                  </a:cubicBezTo>
                  <a:cubicBezTo>
                    <a:pt x="9" y="192"/>
                    <a:pt x="18" y="199"/>
                    <a:pt x="30" y="195"/>
                  </a:cubicBezTo>
                  <a:cubicBezTo>
                    <a:pt x="0" y="209"/>
                    <a:pt x="13" y="238"/>
                    <a:pt x="33" y="231"/>
                  </a:cubicBezTo>
                  <a:cubicBezTo>
                    <a:pt x="33" y="231"/>
                    <a:pt x="43" y="257"/>
                    <a:pt x="64" y="262"/>
                  </a:cubicBezTo>
                  <a:cubicBezTo>
                    <a:pt x="65" y="275"/>
                    <a:pt x="94" y="299"/>
                    <a:pt x="106" y="281"/>
                  </a:cubicBezTo>
                  <a:cubicBezTo>
                    <a:pt x="106" y="293"/>
                    <a:pt x="130" y="297"/>
                    <a:pt x="150" y="294"/>
                  </a:cubicBezTo>
                  <a:cubicBezTo>
                    <a:pt x="171" y="292"/>
                    <a:pt x="179" y="297"/>
                    <a:pt x="198" y="316"/>
                  </a:cubicBezTo>
                  <a:cubicBezTo>
                    <a:pt x="205" y="322"/>
                    <a:pt x="229" y="298"/>
                    <a:pt x="207" y="274"/>
                  </a:cubicBezTo>
                  <a:cubicBezTo>
                    <a:pt x="205" y="272"/>
                    <a:pt x="187" y="257"/>
                    <a:pt x="184" y="253"/>
                  </a:cubicBezTo>
                  <a:cubicBezTo>
                    <a:pt x="175" y="245"/>
                    <a:pt x="163" y="243"/>
                    <a:pt x="150" y="244"/>
                  </a:cubicBezTo>
                  <a:cubicBezTo>
                    <a:pt x="149" y="236"/>
                    <a:pt x="142" y="231"/>
                    <a:pt x="141" y="224"/>
                  </a:cubicBezTo>
                  <a:cubicBezTo>
                    <a:pt x="140" y="218"/>
                    <a:pt x="145" y="212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4" y="206"/>
                    <a:pt x="143" y="205"/>
                    <a:pt x="143" y="205"/>
                  </a:cubicBezTo>
                  <a:cubicBezTo>
                    <a:pt x="144" y="205"/>
                    <a:pt x="145" y="205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65" y="209"/>
                    <a:pt x="172" y="191"/>
                    <a:pt x="167" y="176"/>
                  </a:cubicBezTo>
                  <a:cubicBezTo>
                    <a:pt x="183" y="181"/>
                    <a:pt x="190" y="155"/>
                    <a:pt x="184" y="149"/>
                  </a:cubicBezTo>
                  <a:cubicBezTo>
                    <a:pt x="183" y="148"/>
                    <a:pt x="182" y="148"/>
                    <a:pt x="181" y="147"/>
                  </a:cubicBezTo>
                  <a:cubicBezTo>
                    <a:pt x="182" y="147"/>
                    <a:pt x="183" y="148"/>
                    <a:pt x="184" y="149"/>
                  </a:cubicBezTo>
                  <a:cubicBezTo>
                    <a:pt x="200" y="156"/>
                    <a:pt x="234" y="111"/>
                    <a:pt x="191" y="103"/>
                  </a:cubicBezTo>
                  <a:cubicBezTo>
                    <a:pt x="207" y="97"/>
                    <a:pt x="197" y="76"/>
                    <a:pt x="184" y="73"/>
                  </a:cubicBezTo>
                  <a:cubicBezTo>
                    <a:pt x="183" y="73"/>
                    <a:pt x="181" y="73"/>
                    <a:pt x="179" y="73"/>
                  </a:cubicBezTo>
                  <a:cubicBezTo>
                    <a:pt x="180" y="73"/>
                    <a:pt x="182" y="73"/>
                    <a:pt x="184" y="73"/>
                  </a:cubicBezTo>
                  <a:cubicBezTo>
                    <a:pt x="209" y="80"/>
                    <a:pt x="186" y="40"/>
                    <a:pt x="191" y="48"/>
                  </a:cubicBezTo>
                  <a:cubicBezTo>
                    <a:pt x="227" y="47"/>
                    <a:pt x="248" y="35"/>
                    <a:pt x="235" y="14"/>
                  </a:cubicBezTo>
                  <a:cubicBezTo>
                    <a:pt x="250" y="32"/>
                    <a:pt x="280" y="14"/>
                    <a:pt x="283" y="0"/>
                  </a:cubicBezTo>
                  <a:cubicBezTo>
                    <a:pt x="268" y="9"/>
                    <a:pt x="250" y="3"/>
                    <a:pt x="233" y="4"/>
                  </a:cubicBezTo>
                  <a:close/>
                </a:path>
              </a:pathLst>
            </a:custGeom>
            <a:solidFill>
              <a:srgbClr val="CA7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0" name="Freeform 87">
              <a:extLst>
                <a:ext uri="{FF2B5EF4-FFF2-40B4-BE49-F238E27FC236}">
                  <a16:creationId xmlns:a16="http://schemas.microsoft.com/office/drawing/2014/main" id="{417E7EB9-9A95-4A0E-AA4E-D9484FF46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294"/>
              <a:ext cx="264" cy="209"/>
            </a:xfrm>
            <a:custGeom>
              <a:avLst/>
              <a:gdLst>
                <a:gd name="T0" fmla="*/ 70 w 99"/>
                <a:gd name="T1" fmla="*/ 12 h 78"/>
                <a:gd name="T2" fmla="*/ 95 w 99"/>
                <a:gd name="T3" fmla="*/ 58 h 78"/>
                <a:gd name="T4" fmla="*/ 38 w 99"/>
                <a:gd name="T5" fmla="*/ 68 h 78"/>
                <a:gd name="T6" fmla="*/ 6 w 99"/>
                <a:gd name="T7" fmla="*/ 19 h 78"/>
                <a:gd name="T8" fmla="*/ 70 w 99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78">
                  <a:moveTo>
                    <a:pt x="70" y="12"/>
                  </a:moveTo>
                  <a:cubicBezTo>
                    <a:pt x="82" y="19"/>
                    <a:pt x="99" y="46"/>
                    <a:pt x="95" y="58"/>
                  </a:cubicBezTo>
                  <a:cubicBezTo>
                    <a:pt x="87" y="75"/>
                    <a:pt x="62" y="78"/>
                    <a:pt x="38" y="68"/>
                  </a:cubicBezTo>
                  <a:cubicBezTo>
                    <a:pt x="15" y="59"/>
                    <a:pt x="0" y="37"/>
                    <a:pt x="6" y="19"/>
                  </a:cubicBezTo>
                  <a:cubicBezTo>
                    <a:pt x="13" y="2"/>
                    <a:pt x="47" y="0"/>
                    <a:pt x="70" y="12"/>
                  </a:cubicBezTo>
                  <a:close/>
                </a:path>
              </a:pathLst>
            </a:custGeom>
            <a:solidFill>
              <a:srgbClr val="FA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1" name="Freeform 88">
              <a:extLst>
                <a:ext uri="{FF2B5EF4-FFF2-40B4-BE49-F238E27FC236}">
                  <a16:creationId xmlns:a16="http://schemas.microsoft.com/office/drawing/2014/main" id="{79DC6ECC-9F41-43FF-A902-7EAFAF2BD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308"/>
              <a:ext cx="219" cy="128"/>
            </a:xfrm>
            <a:custGeom>
              <a:avLst/>
              <a:gdLst>
                <a:gd name="T0" fmla="*/ 34 w 82"/>
                <a:gd name="T1" fmla="*/ 48 h 48"/>
                <a:gd name="T2" fmla="*/ 82 w 82"/>
                <a:gd name="T3" fmla="*/ 38 h 48"/>
                <a:gd name="T4" fmla="*/ 34 w 8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48">
                  <a:moveTo>
                    <a:pt x="34" y="48"/>
                  </a:moveTo>
                  <a:cubicBezTo>
                    <a:pt x="40" y="35"/>
                    <a:pt x="65" y="21"/>
                    <a:pt x="82" y="38"/>
                  </a:cubicBezTo>
                  <a:cubicBezTo>
                    <a:pt x="57" y="0"/>
                    <a:pt x="0" y="14"/>
                    <a:pt x="34" y="48"/>
                  </a:cubicBezTo>
                  <a:close/>
                </a:path>
              </a:pathLst>
            </a:custGeom>
            <a:solidFill>
              <a:srgbClr val="F7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2" name="Freeform 89">
              <a:extLst>
                <a:ext uri="{FF2B5EF4-FFF2-40B4-BE49-F238E27FC236}">
                  <a16:creationId xmlns:a16="http://schemas.microsoft.com/office/drawing/2014/main" id="{1BFC6B6C-5FEF-4A91-B6E4-F6F9D44A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543"/>
              <a:ext cx="516" cy="313"/>
            </a:xfrm>
            <a:custGeom>
              <a:avLst/>
              <a:gdLst>
                <a:gd name="T0" fmla="*/ 146 w 193"/>
                <a:gd name="T1" fmla="*/ 0 h 117"/>
                <a:gd name="T2" fmla="*/ 148 w 193"/>
                <a:gd name="T3" fmla="*/ 15 h 117"/>
                <a:gd name="T4" fmla="*/ 118 w 193"/>
                <a:gd name="T5" fmla="*/ 42 h 117"/>
                <a:gd name="T6" fmla="*/ 112 w 193"/>
                <a:gd name="T7" fmla="*/ 72 h 117"/>
                <a:gd name="T8" fmla="*/ 78 w 193"/>
                <a:gd name="T9" fmla="*/ 69 h 117"/>
                <a:gd name="T10" fmla="*/ 30 w 193"/>
                <a:gd name="T11" fmla="*/ 67 h 117"/>
                <a:gd name="T12" fmla="*/ 1 w 193"/>
                <a:gd name="T13" fmla="*/ 66 h 117"/>
                <a:gd name="T14" fmla="*/ 0 w 193"/>
                <a:gd name="T15" fmla="*/ 75 h 117"/>
                <a:gd name="T16" fmla="*/ 25 w 193"/>
                <a:gd name="T17" fmla="*/ 80 h 117"/>
                <a:gd name="T18" fmla="*/ 61 w 193"/>
                <a:gd name="T19" fmla="*/ 117 h 117"/>
                <a:gd name="T20" fmla="*/ 89 w 193"/>
                <a:gd name="T21" fmla="*/ 86 h 117"/>
                <a:gd name="T22" fmla="*/ 147 w 193"/>
                <a:gd name="T23" fmla="*/ 62 h 117"/>
                <a:gd name="T24" fmla="*/ 188 w 193"/>
                <a:gd name="T25" fmla="*/ 26 h 117"/>
                <a:gd name="T26" fmla="*/ 178 w 193"/>
                <a:gd name="T27" fmla="*/ 4 h 117"/>
                <a:gd name="T28" fmla="*/ 146 w 193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117">
                  <a:moveTo>
                    <a:pt x="146" y="0"/>
                  </a:moveTo>
                  <a:cubicBezTo>
                    <a:pt x="155" y="5"/>
                    <a:pt x="163" y="13"/>
                    <a:pt x="148" y="15"/>
                  </a:cubicBezTo>
                  <a:cubicBezTo>
                    <a:pt x="166" y="34"/>
                    <a:pt x="134" y="52"/>
                    <a:pt x="118" y="42"/>
                  </a:cubicBezTo>
                  <a:cubicBezTo>
                    <a:pt x="123" y="51"/>
                    <a:pt x="120" y="67"/>
                    <a:pt x="112" y="72"/>
                  </a:cubicBezTo>
                  <a:cubicBezTo>
                    <a:pt x="101" y="80"/>
                    <a:pt x="87" y="76"/>
                    <a:pt x="78" y="69"/>
                  </a:cubicBezTo>
                  <a:cubicBezTo>
                    <a:pt x="83" y="101"/>
                    <a:pt x="31" y="97"/>
                    <a:pt x="30" y="67"/>
                  </a:cubicBezTo>
                  <a:cubicBezTo>
                    <a:pt x="22" y="76"/>
                    <a:pt x="9" y="72"/>
                    <a:pt x="1" y="66"/>
                  </a:cubicBezTo>
                  <a:cubicBezTo>
                    <a:pt x="1" y="69"/>
                    <a:pt x="0" y="72"/>
                    <a:pt x="0" y="75"/>
                  </a:cubicBezTo>
                  <a:cubicBezTo>
                    <a:pt x="5" y="86"/>
                    <a:pt x="14" y="84"/>
                    <a:pt x="25" y="80"/>
                  </a:cubicBezTo>
                  <a:cubicBezTo>
                    <a:pt x="30" y="99"/>
                    <a:pt x="35" y="117"/>
                    <a:pt x="61" y="117"/>
                  </a:cubicBezTo>
                  <a:cubicBezTo>
                    <a:pt x="78" y="116"/>
                    <a:pt x="100" y="103"/>
                    <a:pt x="89" y="86"/>
                  </a:cubicBezTo>
                  <a:cubicBezTo>
                    <a:pt x="107" y="112"/>
                    <a:pt x="155" y="91"/>
                    <a:pt x="147" y="62"/>
                  </a:cubicBezTo>
                  <a:cubicBezTo>
                    <a:pt x="161" y="71"/>
                    <a:pt x="193" y="52"/>
                    <a:pt x="188" y="26"/>
                  </a:cubicBezTo>
                  <a:cubicBezTo>
                    <a:pt x="187" y="18"/>
                    <a:pt x="183" y="10"/>
                    <a:pt x="178" y="4"/>
                  </a:cubicBezTo>
                  <a:cubicBezTo>
                    <a:pt x="167" y="2"/>
                    <a:pt x="157" y="0"/>
                    <a:pt x="146" y="0"/>
                  </a:cubicBezTo>
                  <a:close/>
                </a:path>
              </a:pathLst>
            </a:custGeom>
            <a:solidFill>
              <a:srgbClr val="CA7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3" name="Freeform 90">
              <a:extLst>
                <a:ext uri="{FF2B5EF4-FFF2-40B4-BE49-F238E27FC236}">
                  <a16:creationId xmlns:a16="http://schemas.microsoft.com/office/drawing/2014/main" id="{0A15A54E-5F35-4821-B6C4-730580538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899"/>
              <a:ext cx="232" cy="219"/>
            </a:xfrm>
            <a:custGeom>
              <a:avLst/>
              <a:gdLst>
                <a:gd name="T0" fmla="*/ 65 w 87"/>
                <a:gd name="T1" fmla="*/ 33 h 82"/>
                <a:gd name="T2" fmla="*/ 68 w 87"/>
                <a:gd name="T3" fmla="*/ 19 h 82"/>
                <a:gd name="T4" fmla="*/ 33 w 87"/>
                <a:gd name="T5" fmla="*/ 1 h 82"/>
                <a:gd name="T6" fmla="*/ 15 w 87"/>
                <a:gd name="T7" fmla="*/ 2 h 82"/>
                <a:gd name="T8" fmla="*/ 0 w 87"/>
                <a:gd name="T9" fmla="*/ 67 h 82"/>
                <a:gd name="T10" fmla="*/ 1 w 87"/>
                <a:gd name="T11" fmla="*/ 82 h 82"/>
                <a:gd name="T12" fmla="*/ 1 w 87"/>
                <a:gd name="T13" fmla="*/ 82 h 82"/>
                <a:gd name="T14" fmla="*/ 57 w 87"/>
                <a:gd name="T15" fmla="*/ 75 h 82"/>
                <a:gd name="T16" fmla="*/ 87 w 87"/>
                <a:gd name="T17" fmla="*/ 53 h 82"/>
                <a:gd name="T18" fmla="*/ 65 w 87"/>
                <a:gd name="T19" fmla="*/ 3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2">
                  <a:moveTo>
                    <a:pt x="65" y="33"/>
                  </a:moveTo>
                  <a:cubicBezTo>
                    <a:pt x="64" y="28"/>
                    <a:pt x="65" y="23"/>
                    <a:pt x="68" y="19"/>
                  </a:cubicBezTo>
                  <a:cubicBezTo>
                    <a:pt x="50" y="27"/>
                    <a:pt x="23" y="23"/>
                    <a:pt x="33" y="1"/>
                  </a:cubicBezTo>
                  <a:cubicBezTo>
                    <a:pt x="28" y="0"/>
                    <a:pt x="22" y="1"/>
                    <a:pt x="15" y="2"/>
                  </a:cubicBezTo>
                  <a:cubicBezTo>
                    <a:pt x="22" y="24"/>
                    <a:pt x="15" y="49"/>
                    <a:pt x="0" y="67"/>
                  </a:cubicBezTo>
                  <a:cubicBezTo>
                    <a:pt x="2" y="72"/>
                    <a:pt x="2" y="77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4" y="66"/>
                    <a:pt x="42" y="60"/>
                    <a:pt x="57" y="75"/>
                  </a:cubicBezTo>
                  <a:cubicBezTo>
                    <a:pt x="54" y="59"/>
                    <a:pt x="77" y="54"/>
                    <a:pt x="87" y="53"/>
                  </a:cubicBezTo>
                  <a:cubicBezTo>
                    <a:pt x="75" y="50"/>
                    <a:pt x="66" y="45"/>
                    <a:pt x="65" y="33"/>
                  </a:cubicBezTo>
                  <a:close/>
                </a:path>
              </a:pathLst>
            </a:custGeom>
            <a:solidFill>
              <a:srgbClr val="CA7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4" name="Freeform 91">
              <a:extLst>
                <a:ext uri="{FF2B5EF4-FFF2-40B4-BE49-F238E27FC236}">
                  <a16:creationId xmlns:a16="http://schemas.microsoft.com/office/drawing/2014/main" id="{CB6C224D-6C68-4799-A759-AC12D7015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888"/>
              <a:ext cx="22" cy="16"/>
            </a:xfrm>
            <a:custGeom>
              <a:avLst/>
              <a:gdLst>
                <a:gd name="T0" fmla="*/ 0 w 8"/>
                <a:gd name="T1" fmla="*/ 6 h 6"/>
                <a:gd name="T2" fmla="*/ 8 w 8"/>
                <a:gd name="T3" fmla="*/ 0 h 6"/>
                <a:gd name="T4" fmla="*/ 0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3" y="4"/>
                    <a:pt x="6" y="2"/>
                    <a:pt x="8" y="0"/>
                  </a:cubicBezTo>
                  <a:cubicBezTo>
                    <a:pt x="4" y="1"/>
                    <a:pt x="2" y="3"/>
                    <a:pt x="0" y="6"/>
                  </a:cubicBezTo>
                  <a:close/>
                </a:path>
              </a:pathLst>
            </a:custGeom>
            <a:solidFill>
              <a:srgbClr val="CA7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5" name="Freeform 92">
              <a:extLst>
                <a:ext uri="{FF2B5EF4-FFF2-40B4-BE49-F238E27FC236}">
                  <a16:creationId xmlns:a16="http://schemas.microsoft.com/office/drawing/2014/main" id="{7AEAA704-98D6-46D4-871D-E1A572494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511"/>
              <a:ext cx="2" cy="16"/>
            </a:xfrm>
            <a:custGeom>
              <a:avLst/>
              <a:gdLst>
                <a:gd name="T0" fmla="*/ 1 w 1"/>
                <a:gd name="T1" fmla="*/ 6 h 6"/>
                <a:gd name="T2" fmla="*/ 0 w 1"/>
                <a:gd name="T3" fmla="*/ 0 h 6"/>
                <a:gd name="T4" fmla="*/ 1 w 1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cubicBezTo>
                    <a:pt x="1" y="4"/>
                    <a:pt x="0" y="2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CA7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6" name="Freeform 93">
              <a:extLst>
                <a:ext uri="{FF2B5EF4-FFF2-40B4-BE49-F238E27FC236}">
                  <a16:creationId xmlns:a16="http://schemas.microsoft.com/office/drawing/2014/main" id="{322F670F-1D60-4942-AA70-464A4D192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367"/>
              <a:ext cx="337" cy="206"/>
            </a:xfrm>
            <a:custGeom>
              <a:avLst/>
              <a:gdLst>
                <a:gd name="T0" fmla="*/ 89 w 126"/>
                <a:gd name="T1" fmla="*/ 26 h 77"/>
                <a:gd name="T2" fmla="*/ 65 w 126"/>
                <a:gd name="T3" fmla="*/ 14 h 77"/>
                <a:gd name="T4" fmla="*/ 44 w 126"/>
                <a:gd name="T5" fmla="*/ 24 h 77"/>
                <a:gd name="T6" fmla="*/ 0 w 126"/>
                <a:gd name="T7" fmla="*/ 8 h 77"/>
                <a:gd name="T8" fmla="*/ 27 w 126"/>
                <a:gd name="T9" fmla="*/ 48 h 77"/>
                <a:gd name="T10" fmla="*/ 55 w 126"/>
                <a:gd name="T11" fmla="*/ 57 h 77"/>
                <a:gd name="T12" fmla="*/ 91 w 126"/>
                <a:gd name="T13" fmla="*/ 77 h 77"/>
                <a:gd name="T14" fmla="*/ 114 w 126"/>
                <a:gd name="T15" fmla="*/ 44 h 77"/>
                <a:gd name="T16" fmla="*/ 126 w 126"/>
                <a:gd name="T17" fmla="*/ 6 h 77"/>
                <a:gd name="T18" fmla="*/ 89 w 126"/>
                <a:gd name="T19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77">
                  <a:moveTo>
                    <a:pt x="89" y="26"/>
                  </a:moveTo>
                  <a:cubicBezTo>
                    <a:pt x="96" y="11"/>
                    <a:pt x="75" y="12"/>
                    <a:pt x="65" y="14"/>
                  </a:cubicBezTo>
                  <a:cubicBezTo>
                    <a:pt x="52" y="17"/>
                    <a:pt x="52" y="14"/>
                    <a:pt x="44" y="24"/>
                  </a:cubicBezTo>
                  <a:cubicBezTo>
                    <a:pt x="36" y="2"/>
                    <a:pt x="11" y="0"/>
                    <a:pt x="0" y="8"/>
                  </a:cubicBezTo>
                  <a:cubicBezTo>
                    <a:pt x="17" y="9"/>
                    <a:pt x="25" y="35"/>
                    <a:pt x="27" y="48"/>
                  </a:cubicBezTo>
                  <a:cubicBezTo>
                    <a:pt x="37" y="37"/>
                    <a:pt x="57" y="41"/>
                    <a:pt x="55" y="57"/>
                  </a:cubicBezTo>
                  <a:cubicBezTo>
                    <a:pt x="72" y="43"/>
                    <a:pt x="87" y="62"/>
                    <a:pt x="91" y="77"/>
                  </a:cubicBezTo>
                  <a:cubicBezTo>
                    <a:pt x="89" y="63"/>
                    <a:pt x="97" y="46"/>
                    <a:pt x="114" y="44"/>
                  </a:cubicBezTo>
                  <a:cubicBezTo>
                    <a:pt x="104" y="33"/>
                    <a:pt x="110" y="13"/>
                    <a:pt x="126" y="6"/>
                  </a:cubicBezTo>
                  <a:cubicBezTo>
                    <a:pt x="110" y="4"/>
                    <a:pt x="99" y="16"/>
                    <a:pt x="89" y="26"/>
                  </a:cubicBezTo>
                  <a:close/>
                </a:path>
              </a:pathLst>
            </a:custGeom>
            <a:solidFill>
              <a:srgbClr val="CA7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7" name="Freeform 94">
              <a:extLst>
                <a:ext uri="{FF2B5EF4-FFF2-40B4-BE49-F238E27FC236}">
                  <a16:creationId xmlns:a16="http://schemas.microsoft.com/office/drawing/2014/main" id="{AEBFC67B-3716-4368-9800-F7486D735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244"/>
              <a:ext cx="254" cy="190"/>
            </a:xfrm>
            <a:custGeom>
              <a:avLst/>
              <a:gdLst>
                <a:gd name="T0" fmla="*/ 3 w 95"/>
                <a:gd name="T1" fmla="*/ 50 h 71"/>
                <a:gd name="T2" fmla="*/ 95 w 95"/>
                <a:gd name="T3" fmla="*/ 13 h 71"/>
                <a:gd name="T4" fmla="*/ 5 w 95"/>
                <a:gd name="T5" fmla="*/ 71 h 71"/>
                <a:gd name="T6" fmla="*/ 3 w 95"/>
                <a:gd name="T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71">
                  <a:moveTo>
                    <a:pt x="3" y="50"/>
                  </a:moveTo>
                  <a:cubicBezTo>
                    <a:pt x="20" y="16"/>
                    <a:pt x="67" y="0"/>
                    <a:pt x="95" y="13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3" y="66"/>
                    <a:pt x="0" y="56"/>
                    <a:pt x="3" y="50"/>
                  </a:cubicBezTo>
                  <a:close/>
                </a:path>
              </a:pathLst>
            </a:custGeom>
            <a:solidFill>
              <a:srgbClr val="ABD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8" name="Freeform 95">
              <a:extLst>
                <a:ext uri="{FF2B5EF4-FFF2-40B4-BE49-F238E27FC236}">
                  <a16:creationId xmlns:a16="http://schemas.microsoft.com/office/drawing/2014/main" id="{0F43D59F-364C-4A9A-98B8-12567AE84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-26"/>
              <a:ext cx="1572" cy="1277"/>
            </a:xfrm>
            <a:custGeom>
              <a:avLst/>
              <a:gdLst>
                <a:gd name="T0" fmla="*/ 588 w 588"/>
                <a:gd name="T1" fmla="*/ 213 h 478"/>
                <a:gd name="T2" fmla="*/ 116 w 588"/>
                <a:gd name="T3" fmla="*/ 478 h 478"/>
                <a:gd name="T4" fmla="*/ 207 w 588"/>
                <a:gd name="T5" fmla="*/ 133 h 478"/>
                <a:gd name="T6" fmla="*/ 588 w 588"/>
                <a:gd name="T7" fmla="*/ 21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8" h="478">
                  <a:moveTo>
                    <a:pt x="588" y="213"/>
                  </a:moveTo>
                  <a:cubicBezTo>
                    <a:pt x="441" y="236"/>
                    <a:pt x="188" y="385"/>
                    <a:pt x="116" y="478"/>
                  </a:cubicBezTo>
                  <a:cubicBezTo>
                    <a:pt x="88" y="426"/>
                    <a:pt x="0" y="260"/>
                    <a:pt x="207" y="133"/>
                  </a:cubicBezTo>
                  <a:cubicBezTo>
                    <a:pt x="422" y="0"/>
                    <a:pt x="557" y="162"/>
                    <a:pt x="588" y="213"/>
                  </a:cubicBezTo>
                  <a:close/>
                </a:path>
              </a:pathLst>
            </a:custGeom>
            <a:solidFill>
              <a:srgbClr val="CCD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9" name="Freeform 96">
              <a:extLst>
                <a:ext uri="{FF2B5EF4-FFF2-40B4-BE49-F238E27FC236}">
                  <a16:creationId xmlns:a16="http://schemas.microsoft.com/office/drawing/2014/main" id="{8A6405A7-E21F-43DB-8458-04BD75EF6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-12"/>
              <a:ext cx="1013" cy="555"/>
            </a:xfrm>
            <a:custGeom>
              <a:avLst/>
              <a:gdLst>
                <a:gd name="T0" fmla="*/ 1 w 379"/>
                <a:gd name="T1" fmla="*/ 132 h 208"/>
                <a:gd name="T2" fmla="*/ 14 w 379"/>
                <a:gd name="T3" fmla="*/ 124 h 208"/>
                <a:gd name="T4" fmla="*/ 379 w 379"/>
                <a:gd name="T5" fmla="*/ 207 h 208"/>
                <a:gd name="T6" fmla="*/ 341 w 379"/>
                <a:gd name="T7" fmla="*/ 208 h 208"/>
                <a:gd name="T8" fmla="*/ 0 w 379"/>
                <a:gd name="T9" fmla="*/ 136 h 208"/>
                <a:gd name="T10" fmla="*/ 1 w 379"/>
                <a:gd name="T11" fmla="*/ 1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208">
                  <a:moveTo>
                    <a:pt x="1" y="132"/>
                  </a:moveTo>
                  <a:cubicBezTo>
                    <a:pt x="5" y="129"/>
                    <a:pt x="10" y="127"/>
                    <a:pt x="14" y="124"/>
                  </a:cubicBezTo>
                  <a:cubicBezTo>
                    <a:pt x="226" y="0"/>
                    <a:pt x="357" y="160"/>
                    <a:pt x="379" y="207"/>
                  </a:cubicBezTo>
                  <a:cubicBezTo>
                    <a:pt x="366" y="208"/>
                    <a:pt x="355" y="204"/>
                    <a:pt x="341" y="208"/>
                  </a:cubicBezTo>
                  <a:cubicBezTo>
                    <a:pt x="295" y="148"/>
                    <a:pt x="180" y="45"/>
                    <a:pt x="0" y="136"/>
                  </a:cubicBezTo>
                  <a:cubicBezTo>
                    <a:pt x="0" y="134"/>
                    <a:pt x="1" y="133"/>
                    <a:pt x="1" y="132"/>
                  </a:cubicBezTo>
                  <a:close/>
                </a:path>
              </a:pathLst>
            </a:custGeom>
            <a:solidFill>
              <a:srgbClr val="E9E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0" name="Freeform 97">
              <a:extLst>
                <a:ext uri="{FF2B5EF4-FFF2-40B4-BE49-F238E27FC236}">
                  <a16:creationId xmlns:a16="http://schemas.microsoft.com/office/drawing/2014/main" id="{0256A775-1D59-4ADE-A78C-2C7A82F8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351"/>
              <a:ext cx="396" cy="890"/>
            </a:xfrm>
            <a:custGeom>
              <a:avLst/>
              <a:gdLst>
                <a:gd name="T0" fmla="*/ 94 w 148"/>
                <a:gd name="T1" fmla="*/ 307 h 333"/>
                <a:gd name="T2" fmla="*/ 68 w 148"/>
                <a:gd name="T3" fmla="*/ 333 h 333"/>
                <a:gd name="T4" fmla="*/ 64 w 148"/>
                <a:gd name="T5" fmla="*/ 78 h 333"/>
                <a:gd name="T6" fmla="*/ 108 w 148"/>
                <a:gd name="T7" fmla="*/ 29 h 333"/>
                <a:gd name="T8" fmla="*/ 148 w 148"/>
                <a:gd name="T9" fmla="*/ 0 h 333"/>
                <a:gd name="T10" fmla="*/ 146 w 148"/>
                <a:gd name="T11" fmla="*/ 261 h 333"/>
                <a:gd name="T12" fmla="*/ 94 w 148"/>
                <a:gd name="T13" fmla="*/ 30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33">
                  <a:moveTo>
                    <a:pt x="94" y="307"/>
                  </a:moveTo>
                  <a:cubicBezTo>
                    <a:pt x="85" y="315"/>
                    <a:pt x="76" y="324"/>
                    <a:pt x="68" y="333"/>
                  </a:cubicBezTo>
                  <a:cubicBezTo>
                    <a:pt x="33" y="274"/>
                    <a:pt x="0" y="169"/>
                    <a:pt x="64" y="78"/>
                  </a:cubicBezTo>
                  <a:cubicBezTo>
                    <a:pt x="75" y="62"/>
                    <a:pt x="93" y="42"/>
                    <a:pt x="108" y="29"/>
                  </a:cubicBezTo>
                  <a:cubicBezTo>
                    <a:pt x="113" y="25"/>
                    <a:pt x="144" y="4"/>
                    <a:pt x="148" y="0"/>
                  </a:cubicBezTo>
                  <a:cubicBezTo>
                    <a:pt x="75" y="98"/>
                    <a:pt x="111" y="194"/>
                    <a:pt x="146" y="261"/>
                  </a:cubicBezTo>
                  <a:cubicBezTo>
                    <a:pt x="145" y="262"/>
                    <a:pt x="95" y="305"/>
                    <a:pt x="94" y="307"/>
                  </a:cubicBezTo>
                  <a:close/>
                </a:path>
              </a:pathLst>
            </a:custGeom>
            <a:solidFill>
              <a:srgbClr val="ABD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1" name="Freeform 98">
              <a:extLst>
                <a:ext uri="{FF2B5EF4-FFF2-40B4-BE49-F238E27FC236}">
                  <a16:creationId xmlns:a16="http://schemas.microsoft.com/office/drawing/2014/main" id="{94558AA1-0793-44A0-9591-A8BEC75DF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47"/>
              <a:ext cx="813" cy="259"/>
            </a:xfrm>
            <a:custGeom>
              <a:avLst/>
              <a:gdLst>
                <a:gd name="T0" fmla="*/ 32 w 304"/>
                <a:gd name="T1" fmla="*/ 26 h 97"/>
                <a:gd name="T2" fmla="*/ 170 w 304"/>
                <a:gd name="T3" fmla="*/ 16 h 97"/>
                <a:gd name="T4" fmla="*/ 304 w 304"/>
                <a:gd name="T5" fmla="*/ 97 h 97"/>
                <a:gd name="T6" fmla="*/ 297 w 304"/>
                <a:gd name="T7" fmla="*/ 92 h 97"/>
                <a:gd name="T8" fmla="*/ 0 w 304"/>
                <a:gd name="T9" fmla="*/ 48 h 97"/>
                <a:gd name="T10" fmla="*/ 32 w 304"/>
                <a:gd name="T11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97">
                  <a:moveTo>
                    <a:pt x="32" y="26"/>
                  </a:moveTo>
                  <a:cubicBezTo>
                    <a:pt x="73" y="9"/>
                    <a:pt x="117" y="5"/>
                    <a:pt x="170" y="16"/>
                  </a:cubicBezTo>
                  <a:cubicBezTo>
                    <a:pt x="224" y="28"/>
                    <a:pt x="271" y="54"/>
                    <a:pt x="304" y="97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02" y="11"/>
                    <a:pt x="103" y="0"/>
                    <a:pt x="0" y="48"/>
                  </a:cubicBezTo>
                  <a:cubicBezTo>
                    <a:pt x="11" y="41"/>
                    <a:pt x="23" y="35"/>
                    <a:pt x="32" y="26"/>
                  </a:cubicBezTo>
                  <a:close/>
                </a:path>
              </a:pathLst>
            </a:custGeom>
            <a:solidFill>
              <a:srgbClr val="72A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2" name="Freeform 99">
              <a:extLst>
                <a:ext uri="{FF2B5EF4-FFF2-40B4-BE49-F238E27FC236}">
                  <a16:creationId xmlns:a16="http://schemas.microsoft.com/office/drawing/2014/main" id="{77572FD7-13A0-4BCC-81B6-8CB095840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319"/>
              <a:ext cx="350" cy="764"/>
            </a:xfrm>
            <a:custGeom>
              <a:avLst/>
              <a:gdLst>
                <a:gd name="T0" fmla="*/ 20 w 131"/>
                <a:gd name="T1" fmla="*/ 139 h 286"/>
                <a:gd name="T2" fmla="*/ 126 w 131"/>
                <a:gd name="T3" fmla="*/ 1 h 286"/>
                <a:gd name="T4" fmla="*/ 131 w 131"/>
                <a:gd name="T5" fmla="*/ 0 h 286"/>
                <a:gd name="T6" fmla="*/ 41 w 131"/>
                <a:gd name="T7" fmla="*/ 277 h 286"/>
                <a:gd name="T8" fmla="*/ 43 w 131"/>
                <a:gd name="T9" fmla="*/ 286 h 286"/>
                <a:gd name="T10" fmla="*/ 20 w 131"/>
                <a:gd name="T11" fmla="*/ 13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286">
                  <a:moveTo>
                    <a:pt x="20" y="139"/>
                  </a:moveTo>
                  <a:cubicBezTo>
                    <a:pt x="34" y="70"/>
                    <a:pt x="73" y="31"/>
                    <a:pt x="126" y="1"/>
                  </a:cubicBezTo>
                  <a:cubicBezTo>
                    <a:pt x="128" y="1"/>
                    <a:pt x="129" y="0"/>
                    <a:pt x="131" y="0"/>
                  </a:cubicBezTo>
                  <a:cubicBezTo>
                    <a:pt x="34" y="64"/>
                    <a:pt x="0" y="154"/>
                    <a:pt x="41" y="277"/>
                  </a:cubicBezTo>
                  <a:cubicBezTo>
                    <a:pt x="43" y="286"/>
                    <a:pt x="43" y="286"/>
                    <a:pt x="43" y="286"/>
                  </a:cubicBezTo>
                  <a:cubicBezTo>
                    <a:pt x="16" y="239"/>
                    <a:pt x="10" y="189"/>
                    <a:pt x="20" y="139"/>
                  </a:cubicBezTo>
                  <a:close/>
                </a:path>
              </a:pathLst>
            </a:custGeom>
            <a:solidFill>
              <a:srgbClr val="72A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3" name="Freeform 100">
              <a:extLst>
                <a:ext uri="{FF2B5EF4-FFF2-40B4-BE49-F238E27FC236}">
                  <a16:creationId xmlns:a16="http://schemas.microsoft.com/office/drawing/2014/main" id="{6074815B-4D1B-4530-82C1-CD027CD11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01"/>
              <a:ext cx="1203" cy="837"/>
            </a:xfrm>
            <a:custGeom>
              <a:avLst/>
              <a:gdLst>
                <a:gd name="T0" fmla="*/ 387 w 450"/>
                <a:gd name="T1" fmla="*/ 129 h 313"/>
                <a:gd name="T2" fmla="*/ 435 w 450"/>
                <a:gd name="T3" fmla="*/ 37 h 313"/>
                <a:gd name="T4" fmla="*/ 370 w 450"/>
                <a:gd name="T5" fmla="*/ 8 h 313"/>
                <a:gd name="T6" fmla="*/ 145 w 450"/>
                <a:gd name="T7" fmla="*/ 88 h 313"/>
                <a:gd name="T8" fmla="*/ 24 w 450"/>
                <a:gd name="T9" fmla="*/ 234 h 313"/>
                <a:gd name="T10" fmla="*/ 9 w 450"/>
                <a:gd name="T11" fmla="*/ 309 h 313"/>
                <a:gd name="T12" fmla="*/ 387 w 450"/>
                <a:gd name="T13" fmla="*/ 12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313">
                  <a:moveTo>
                    <a:pt x="387" y="129"/>
                  </a:moveTo>
                  <a:cubicBezTo>
                    <a:pt x="387" y="129"/>
                    <a:pt x="450" y="74"/>
                    <a:pt x="435" y="37"/>
                  </a:cubicBezTo>
                  <a:cubicBezTo>
                    <a:pt x="420" y="0"/>
                    <a:pt x="386" y="9"/>
                    <a:pt x="370" y="8"/>
                  </a:cubicBezTo>
                  <a:cubicBezTo>
                    <a:pt x="336" y="6"/>
                    <a:pt x="197" y="61"/>
                    <a:pt x="145" y="88"/>
                  </a:cubicBezTo>
                  <a:cubicBezTo>
                    <a:pt x="85" y="119"/>
                    <a:pt x="48" y="155"/>
                    <a:pt x="24" y="234"/>
                  </a:cubicBezTo>
                  <a:cubicBezTo>
                    <a:pt x="0" y="313"/>
                    <a:pt x="9" y="309"/>
                    <a:pt x="9" y="309"/>
                  </a:cubicBezTo>
                  <a:cubicBezTo>
                    <a:pt x="9" y="309"/>
                    <a:pt x="268" y="141"/>
                    <a:pt x="387" y="129"/>
                  </a:cubicBezTo>
                  <a:close/>
                </a:path>
              </a:pathLst>
            </a:custGeom>
            <a:solidFill>
              <a:srgbClr val="72A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4" name="Freeform 101">
              <a:extLst>
                <a:ext uri="{FF2B5EF4-FFF2-40B4-BE49-F238E27FC236}">
                  <a16:creationId xmlns:a16="http://schemas.microsoft.com/office/drawing/2014/main" id="{8FC5DF88-C375-4FC9-821E-07F13B89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93"/>
              <a:ext cx="1066" cy="532"/>
            </a:xfrm>
            <a:custGeom>
              <a:avLst/>
              <a:gdLst>
                <a:gd name="T0" fmla="*/ 109 w 399"/>
                <a:gd name="T1" fmla="*/ 89 h 199"/>
                <a:gd name="T2" fmla="*/ 333 w 399"/>
                <a:gd name="T3" fmla="*/ 7 h 199"/>
                <a:gd name="T4" fmla="*/ 398 w 399"/>
                <a:gd name="T5" fmla="*/ 36 h 199"/>
                <a:gd name="T6" fmla="*/ 399 w 399"/>
                <a:gd name="T7" fmla="*/ 41 h 199"/>
                <a:gd name="T8" fmla="*/ 345 w 399"/>
                <a:gd name="T9" fmla="*/ 16 h 199"/>
                <a:gd name="T10" fmla="*/ 126 w 399"/>
                <a:gd name="T11" fmla="*/ 90 h 199"/>
                <a:gd name="T12" fmla="*/ 0 w 399"/>
                <a:gd name="T13" fmla="*/ 199 h 199"/>
                <a:gd name="T14" fmla="*/ 109 w 399"/>
                <a:gd name="T15" fmla="*/ 8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9" h="199">
                  <a:moveTo>
                    <a:pt x="109" y="89"/>
                  </a:moveTo>
                  <a:cubicBezTo>
                    <a:pt x="161" y="62"/>
                    <a:pt x="299" y="6"/>
                    <a:pt x="333" y="7"/>
                  </a:cubicBezTo>
                  <a:cubicBezTo>
                    <a:pt x="349" y="8"/>
                    <a:pt x="383" y="0"/>
                    <a:pt x="398" y="36"/>
                  </a:cubicBezTo>
                  <a:cubicBezTo>
                    <a:pt x="398" y="38"/>
                    <a:pt x="399" y="39"/>
                    <a:pt x="399" y="41"/>
                  </a:cubicBezTo>
                  <a:cubicBezTo>
                    <a:pt x="394" y="31"/>
                    <a:pt x="381" y="15"/>
                    <a:pt x="345" y="16"/>
                  </a:cubicBezTo>
                  <a:cubicBezTo>
                    <a:pt x="280" y="19"/>
                    <a:pt x="193" y="59"/>
                    <a:pt x="126" y="90"/>
                  </a:cubicBezTo>
                  <a:cubicBezTo>
                    <a:pt x="93" y="106"/>
                    <a:pt x="38" y="147"/>
                    <a:pt x="0" y="199"/>
                  </a:cubicBezTo>
                  <a:cubicBezTo>
                    <a:pt x="24" y="144"/>
                    <a:pt x="59" y="115"/>
                    <a:pt x="109" y="89"/>
                  </a:cubicBezTo>
                  <a:close/>
                </a:path>
              </a:pathLst>
            </a:custGeom>
            <a:solidFill>
              <a:srgbClr val="E9E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5" name="Freeform 102">
              <a:extLst>
                <a:ext uri="{FF2B5EF4-FFF2-40B4-BE49-F238E27FC236}">
                  <a16:creationId xmlns:a16="http://schemas.microsoft.com/office/drawing/2014/main" id="{20085C02-5E4E-4114-9501-74C14EC80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3" y="420"/>
              <a:ext cx="1256" cy="834"/>
            </a:xfrm>
            <a:custGeom>
              <a:avLst/>
              <a:gdLst>
                <a:gd name="T0" fmla="*/ 454 w 470"/>
                <a:gd name="T1" fmla="*/ 29 h 312"/>
                <a:gd name="T2" fmla="*/ 449 w 470"/>
                <a:gd name="T3" fmla="*/ 6 h 312"/>
                <a:gd name="T4" fmla="*/ 414 w 470"/>
                <a:gd name="T5" fmla="*/ 18 h 312"/>
                <a:gd name="T6" fmla="*/ 385 w 470"/>
                <a:gd name="T7" fmla="*/ 5 h 312"/>
                <a:gd name="T8" fmla="*/ 354 w 470"/>
                <a:gd name="T9" fmla="*/ 31 h 312"/>
                <a:gd name="T10" fmla="*/ 322 w 470"/>
                <a:gd name="T11" fmla="*/ 64 h 312"/>
                <a:gd name="T12" fmla="*/ 290 w 470"/>
                <a:gd name="T13" fmla="*/ 69 h 312"/>
                <a:gd name="T14" fmla="*/ 247 w 470"/>
                <a:gd name="T15" fmla="*/ 108 h 312"/>
                <a:gd name="T16" fmla="*/ 231 w 470"/>
                <a:gd name="T17" fmla="*/ 141 h 312"/>
                <a:gd name="T18" fmla="*/ 230 w 470"/>
                <a:gd name="T19" fmla="*/ 141 h 312"/>
                <a:gd name="T20" fmla="*/ 278 w 470"/>
                <a:gd name="T21" fmla="*/ 125 h 312"/>
                <a:gd name="T22" fmla="*/ 334 w 470"/>
                <a:gd name="T23" fmla="*/ 95 h 312"/>
                <a:gd name="T24" fmla="*/ 391 w 470"/>
                <a:gd name="T25" fmla="*/ 80 h 312"/>
                <a:gd name="T26" fmla="*/ 439 w 470"/>
                <a:gd name="T27" fmla="*/ 61 h 312"/>
                <a:gd name="T28" fmla="*/ 467 w 470"/>
                <a:gd name="T29" fmla="*/ 50 h 312"/>
                <a:gd name="T30" fmla="*/ 454 w 470"/>
                <a:gd name="T31" fmla="*/ 29 h 312"/>
                <a:gd name="T32" fmla="*/ 88 w 470"/>
                <a:gd name="T33" fmla="*/ 228 h 312"/>
                <a:gd name="T34" fmla="*/ 89 w 470"/>
                <a:gd name="T35" fmla="*/ 228 h 312"/>
                <a:gd name="T36" fmla="*/ 84 w 470"/>
                <a:gd name="T37" fmla="*/ 227 h 312"/>
                <a:gd name="T38" fmla="*/ 88 w 470"/>
                <a:gd name="T39" fmla="*/ 228 h 312"/>
                <a:gd name="T40" fmla="*/ 47 w 470"/>
                <a:gd name="T41" fmla="*/ 243 h 312"/>
                <a:gd name="T42" fmla="*/ 18 w 470"/>
                <a:gd name="T43" fmla="*/ 251 h 312"/>
                <a:gd name="T44" fmla="*/ 16 w 470"/>
                <a:gd name="T45" fmla="*/ 273 h 312"/>
                <a:gd name="T46" fmla="*/ 5 w 470"/>
                <a:gd name="T47" fmla="*/ 297 h 312"/>
                <a:gd name="T48" fmla="*/ 54 w 470"/>
                <a:gd name="T49" fmla="*/ 295 h 312"/>
                <a:gd name="T50" fmla="*/ 93 w 470"/>
                <a:gd name="T51" fmla="*/ 256 h 312"/>
                <a:gd name="T52" fmla="*/ 91 w 470"/>
                <a:gd name="T53" fmla="*/ 228 h 312"/>
                <a:gd name="T54" fmla="*/ 88 w 470"/>
                <a:gd name="T55" fmla="*/ 22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0" h="312">
                  <a:moveTo>
                    <a:pt x="454" y="29"/>
                  </a:moveTo>
                  <a:cubicBezTo>
                    <a:pt x="460" y="21"/>
                    <a:pt x="459" y="11"/>
                    <a:pt x="449" y="6"/>
                  </a:cubicBezTo>
                  <a:cubicBezTo>
                    <a:pt x="437" y="0"/>
                    <a:pt x="423" y="11"/>
                    <a:pt x="414" y="18"/>
                  </a:cubicBezTo>
                  <a:cubicBezTo>
                    <a:pt x="411" y="7"/>
                    <a:pt x="395" y="4"/>
                    <a:pt x="385" y="5"/>
                  </a:cubicBezTo>
                  <a:cubicBezTo>
                    <a:pt x="367" y="7"/>
                    <a:pt x="362" y="17"/>
                    <a:pt x="354" y="31"/>
                  </a:cubicBezTo>
                  <a:cubicBezTo>
                    <a:pt x="331" y="16"/>
                    <a:pt x="320" y="48"/>
                    <a:pt x="322" y="64"/>
                  </a:cubicBezTo>
                  <a:cubicBezTo>
                    <a:pt x="311" y="59"/>
                    <a:pt x="297" y="57"/>
                    <a:pt x="290" y="69"/>
                  </a:cubicBezTo>
                  <a:cubicBezTo>
                    <a:pt x="266" y="54"/>
                    <a:pt x="240" y="85"/>
                    <a:pt x="247" y="108"/>
                  </a:cubicBezTo>
                  <a:cubicBezTo>
                    <a:pt x="228" y="105"/>
                    <a:pt x="212" y="143"/>
                    <a:pt x="231" y="141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46" y="154"/>
                    <a:pt x="266" y="136"/>
                    <a:pt x="278" y="125"/>
                  </a:cubicBezTo>
                  <a:cubicBezTo>
                    <a:pt x="294" y="111"/>
                    <a:pt x="313" y="100"/>
                    <a:pt x="334" y="95"/>
                  </a:cubicBezTo>
                  <a:cubicBezTo>
                    <a:pt x="353" y="91"/>
                    <a:pt x="372" y="85"/>
                    <a:pt x="391" y="80"/>
                  </a:cubicBezTo>
                  <a:cubicBezTo>
                    <a:pt x="402" y="77"/>
                    <a:pt x="437" y="74"/>
                    <a:pt x="439" y="61"/>
                  </a:cubicBezTo>
                  <a:cubicBezTo>
                    <a:pt x="449" y="62"/>
                    <a:pt x="463" y="62"/>
                    <a:pt x="467" y="50"/>
                  </a:cubicBezTo>
                  <a:cubicBezTo>
                    <a:pt x="470" y="42"/>
                    <a:pt x="465" y="27"/>
                    <a:pt x="454" y="29"/>
                  </a:cubicBezTo>
                  <a:close/>
                  <a:moveTo>
                    <a:pt x="88" y="228"/>
                  </a:moveTo>
                  <a:cubicBezTo>
                    <a:pt x="89" y="228"/>
                    <a:pt x="89" y="228"/>
                    <a:pt x="89" y="228"/>
                  </a:cubicBezTo>
                  <a:cubicBezTo>
                    <a:pt x="84" y="227"/>
                    <a:pt x="84" y="227"/>
                    <a:pt x="84" y="227"/>
                  </a:cubicBezTo>
                  <a:cubicBezTo>
                    <a:pt x="85" y="227"/>
                    <a:pt x="86" y="227"/>
                    <a:pt x="88" y="228"/>
                  </a:cubicBezTo>
                  <a:cubicBezTo>
                    <a:pt x="75" y="222"/>
                    <a:pt x="46" y="222"/>
                    <a:pt x="47" y="243"/>
                  </a:cubicBezTo>
                  <a:cubicBezTo>
                    <a:pt x="36" y="242"/>
                    <a:pt x="28" y="244"/>
                    <a:pt x="18" y="251"/>
                  </a:cubicBezTo>
                  <a:cubicBezTo>
                    <a:pt x="12" y="256"/>
                    <a:pt x="3" y="268"/>
                    <a:pt x="16" y="273"/>
                  </a:cubicBezTo>
                  <a:cubicBezTo>
                    <a:pt x="7" y="277"/>
                    <a:pt x="0" y="288"/>
                    <a:pt x="5" y="297"/>
                  </a:cubicBezTo>
                  <a:cubicBezTo>
                    <a:pt x="14" y="312"/>
                    <a:pt x="43" y="302"/>
                    <a:pt x="54" y="295"/>
                  </a:cubicBezTo>
                  <a:cubicBezTo>
                    <a:pt x="68" y="286"/>
                    <a:pt x="88" y="272"/>
                    <a:pt x="93" y="256"/>
                  </a:cubicBezTo>
                  <a:cubicBezTo>
                    <a:pt x="96" y="248"/>
                    <a:pt x="93" y="236"/>
                    <a:pt x="91" y="228"/>
                  </a:cubicBezTo>
                  <a:cubicBezTo>
                    <a:pt x="90" y="228"/>
                    <a:pt x="89" y="228"/>
                    <a:pt x="88" y="228"/>
                  </a:cubicBezTo>
                  <a:close/>
                </a:path>
              </a:pathLst>
            </a:custGeom>
            <a:solidFill>
              <a:srgbClr val="D78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6" name="Freeform 103">
              <a:extLst>
                <a:ext uri="{FF2B5EF4-FFF2-40B4-BE49-F238E27FC236}">
                  <a16:creationId xmlns:a16="http://schemas.microsoft.com/office/drawing/2014/main" id="{714EFF7E-107B-47D1-9AF0-0E2FCF2A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33"/>
              <a:ext cx="174" cy="120"/>
            </a:xfrm>
            <a:custGeom>
              <a:avLst/>
              <a:gdLst>
                <a:gd name="T0" fmla="*/ 1 w 65"/>
                <a:gd name="T1" fmla="*/ 10 h 45"/>
                <a:gd name="T2" fmla="*/ 33 w 65"/>
                <a:gd name="T3" fmla="*/ 44 h 45"/>
                <a:gd name="T4" fmla="*/ 63 w 65"/>
                <a:gd name="T5" fmla="*/ 13 h 45"/>
                <a:gd name="T6" fmla="*/ 45 w 65"/>
                <a:gd name="T7" fmla="*/ 0 h 45"/>
                <a:gd name="T8" fmla="*/ 1 w 6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5">
                  <a:moveTo>
                    <a:pt x="1" y="10"/>
                  </a:moveTo>
                  <a:cubicBezTo>
                    <a:pt x="0" y="25"/>
                    <a:pt x="15" y="43"/>
                    <a:pt x="33" y="44"/>
                  </a:cubicBezTo>
                  <a:cubicBezTo>
                    <a:pt x="42" y="45"/>
                    <a:pt x="62" y="28"/>
                    <a:pt x="63" y="13"/>
                  </a:cubicBezTo>
                  <a:cubicBezTo>
                    <a:pt x="65" y="1"/>
                    <a:pt x="54" y="0"/>
                    <a:pt x="45" y="0"/>
                  </a:cubicBezTo>
                  <a:cubicBezTo>
                    <a:pt x="36" y="0"/>
                    <a:pt x="3" y="0"/>
                    <a:pt x="1" y="10"/>
                  </a:cubicBezTo>
                  <a:close/>
                </a:path>
              </a:pathLst>
            </a:custGeom>
            <a:solidFill>
              <a:srgbClr val="E26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7" name="Freeform 104">
              <a:extLst>
                <a:ext uri="{FF2B5EF4-FFF2-40B4-BE49-F238E27FC236}">
                  <a16:creationId xmlns:a16="http://schemas.microsoft.com/office/drawing/2014/main" id="{105F9098-489B-410D-AA69-63CDA16D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425"/>
              <a:ext cx="179" cy="96"/>
            </a:xfrm>
            <a:custGeom>
              <a:avLst/>
              <a:gdLst>
                <a:gd name="T0" fmla="*/ 47 w 67"/>
                <a:gd name="T1" fmla="*/ 3 h 36"/>
                <a:gd name="T2" fmla="*/ 0 w 67"/>
                <a:gd name="T3" fmla="*/ 10 h 36"/>
                <a:gd name="T4" fmla="*/ 7 w 67"/>
                <a:gd name="T5" fmla="*/ 29 h 36"/>
                <a:gd name="T6" fmla="*/ 43 w 67"/>
                <a:gd name="T7" fmla="*/ 29 h 36"/>
                <a:gd name="T8" fmla="*/ 55 w 67"/>
                <a:gd name="T9" fmla="*/ 36 h 36"/>
                <a:gd name="T10" fmla="*/ 65 w 67"/>
                <a:gd name="T11" fmla="*/ 16 h 36"/>
                <a:gd name="T12" fmla="*/ 47 w 67"/>
                <a:gd name="T13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6">
                  <a:moveTo>
                    <a:pt x="47" y="3"/>
                  </a:moveTo>
                  <a:cubicBezTo>
                    <a:pt x="38" y="3"/>
                    <a:pt x="1" y="0"/>
                    <a:pt x="0" y="10"/>
                  </a:cubicBezTo>
                  <a:cubicBezTo>
                    <a:pt x="0" y="16"/>
                    <a:pt x="3" y="26"/>
                    <a:pt x="7" y="29"/>
                  </a:cubicBezTo>
                  <a:cubicBezTo>
                    <a:pt x="17" y="23"/>
                    <a:pt x="33" y="23"/>
                    <a:pt x="43" y="29"/>
                  </a:cubicBezTo>
                  <a:cubicBezTo>
                    <a:pt x="47" y="31"/>
                    <a:pt x="51" y="34"/>
                    <a:pt x="55" y="36"/>
                  </a:cubicBezTo>
                  <a:cubicBezTo>
                    <a:pt x="60" y="30"/>
                    <a:pt x="65" y="23"/>
                    <a:pt x="65" y="16"/>
                  </a:cubicBezTo>
                  <a:cubicBezTo>
                    <a:pt x="67" y="4"/>
                    <a:pt x="56" y="3"/>
                    <a:pt x="47" y="3"/>
                  </a:cubicBezTo>
                  <a:close/>
                </a:path>
              </a:pathLst>
            </a:custGeom>
            <a:solidFill>
              <a:srgbClr val="D24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id="{F56E755D-CA3C-4014-BF5A-F12A9D3F64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5" y="1431"/>
              <a:ext cx="120" cy="45"/>
            </a:xfrm>
            <a:custGeom>
              <a:avLst/>
              <a:gdLst>
                <a:gd name="T0" fmla="*/ 28 w 45"/>
                <a:gd name="T1" fmla="*/ 1 h 17"/>
                <a:gd name="T2" fmla="*/ 25 w 45"/>
                <a:gd name="T3" fmla="*/ 1 h 17"/>
                <a:gd name="T4" fmla="*/ 25 w 45"/>
                <a:gd name="T5" fmla="*/ 8 h 17"/>
                <a:gd name="T6" fmla="*/ 26 w 45"/>
                <a:gd name="T7" fmla="*/ 14 h 17"/>
                <a:gd name="T8" fmla="*/ 27 w 45"/>
                <a:gd name="T9" fmla="*/ 16 h 17"/>
                <a:gd name="T10" fmla="*/ 45 w 45"/>
                <a:gd name="T11" fmla="*/ 6 h 17"/>
                <a:gd name="T12" fmla="*/ 28 w 45"/>
                <a:gd name="T13" fmla="*/ 1 h 17"/>
                <a:gd name="T14" fmla="*/ 0 w 45"/>
                <a:gd name="T15" fmla="*/ 1 h 17"/>
                <a:gd name="T16" fmla="*/ 20 w 45"/>
                <a:gd name="T17" fmla="*/ 17 h 17"/>
                <a:gd name="T18" fmla="*/ 20 w 45"/>
                <a:gd name="T19" fmla="*/ 16 h 17"/>
                <a:gd name="T20" fmla="*/ 22 w 45"/>
                <a:gd name="T21" fmla="*/ 11 h 17"/>
                <a:gd name="T22" fmla="*/ 23 w 45"/>
                <a:gd name="T23" fmla="*/ 0 h 17"/>
                <a:gd name="T24" fmla="*/ 0 w 45"/>
                <a:gd name="T2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7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10"/>
                    <a:pt x="25" y="13"/>
                    <a:pt x="26" y="14"/>
                  </a:cubicBezTo>
                  <a:cubicBezTo>
                    <a:pt x="26" y="15"/>
                    <a:pt x="26" y="16"/>
                    <a:pt x="27" y="16"/>
                  </a:cubicBezTo>
                  <a:cubicBezTo>
                    <a:pt x="36" y="16"/>
                    <a:pt x="41" y="12"/>
                    <a:pt x="45" y="6"/>
                  </a:cubicBezTo>
                  <a:cubicBezTo>
                    <a:pt x="43" y="3"/>
                    <a:pt x="37" y="0"/>
                    <a:pt x="28" y="1"/>
                  </a:cubicBezTo>
                  <a:close/>
                  <a:moveTo>
                    <a:pt x="0" y="1"/>
                  </a:moveTo>
                  <a:cubicBezTo>
                    <a:pt x="2" y="10"/>
                    <a:pt x="7" y="16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15"/>
                    <a:pt x="22" y="13"/>
                    <a:pt x="22" y="11"/>
                  </a:cubicBezTo>
                  <a:cubicBezTo>
                    <a:pt x="23" y="8"/>
                    <a:pt x="23" y="4"/>
                    <a:pt x="23" y="0"/>
                  </a:cubicBezTo>
                  <a:cubicBezTo>
                    <a:pt x="17" y="0"/>
                    <a:pt x="8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39" name="Hộp Văn bản 138">
            <a:extLst>
              <a:ext uri="{FF2B5EF4-FFF2-40B4-BE49-F238E27FC236}">
                <a16:creationId xmlns:a16="http://schemas.microsoft.com/office/drawing/2014/main" id="{1F579897-80B8-475B-A344-A25E443EB135}"/>
              </a:ext>
            </a:extLst>
          </p:cNvPr>
          <p:cNvSpPr txBox="1"/>
          <p:nvPr/>
        </p:nvSpPr>
        <p:spPr>
          <a:xfrm>
            <a:off x="7207019" y="1822404"/>
            <a:ext cx="4146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“Ta”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“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9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  <p:bldP spid="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图片 1098">
            <a:extLst>
              <a:ext uri="{FF2B5EF4-FFF2-40B4-BE49-F238E27FC236}">
                <a16:creationId xmlns:a16="http://schemas.microsoft.com/office/drawing/2014/main" id="{7296F7B7-1FE5-43A9-B1CD-B683EE7B9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0" y="1126124"/>
            <a:ext cx="5101493" cy="3376470"/>
          </a:xfrm>
          <a:prstGeom prst="rect">
            <a:avLst/>
          </a:prstGeom>
        </p:spPr>
      </p:pic>
      <p:pic>
        <p:nvPicPr>
          <p:cNvPr id="108" name="图片 107">
            <a:extLst>
              <a:ext uri="{FF2B5EF4-FFF2-40B4-BE49-F238E27FC236}">
                <a16:creationId xmlns:a16="http://schemas.microsoft.com/office/drawing/2014/main" id="{2CA9098C-0FEC-4126-8C05-3C497561E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14" y="1126124"/>
            <a:ext cx="5393377" cy="3191487"/>
          </a:xfrm>
          <a:prstGeom prst="rect">
            <a:avLst/>
          </a:prstGeom>
        </p:spPr>
      </p:pic>
      <p:sp>
        <p:nvSpPr>
          <p:cNvPr id="114" name="Hộp Văn bản 113">
            <a:extLst>
              <a:ext uri="{FF2B5EF4-FFF2-40B4-BE49-F238E27FC236}">
                <a16:creationId xmlns:a16="http://schemas.microsoft.com/office/drawing/2014/main" id="{B8283326-52EE-49FB-BFF6-D2CAE0697262}"/>
              </a:ext>
            </a:extLst>
          </p:cNvPr>
          <p:cNvSpPr txBox="1"/>
          <p:nvPr/>
        </p:nvSpPr>
        <p:spPr>
          <a:xfrm>
            <a:off x="1265721" y="2225219"/>
            <a:ext cx="3527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xuôi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115" name="图片 6">
            <a:extLst>
              <a:ext uri="{FF2B5EF4-FFF2-40B4-BE49-F238E27FC236}">
                <a16:creationId xmlns:a16="http://schemas.microsoft.com/office/drawing/2014/main" id="{DC75577D-CF15-4238-AF70-D36FE1E76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298" y="3463461"/>
            <a:ext cx="2390921" cy="2600048"/>
          </a:xfrm>
          <a:prstGeom prst="rect">
            <a:avLst/>
          </a:prstGeom>
        </p:spPr>
      </p:pic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BED5D084-673C-4365-85AC-E9F4A334D19F}"/>
              </a:ext>
            </a:extLst>
          </p:cNvPr>
          <p:cNvSpPr txBox="1"/>
          <p:nvPr/>
        </p:nvSpPr>
        <p:spPr>
          <a:xfrm>
            <a:off x="7146017" y="2121861"/>
            <a:ext cx="3527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xuôi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8" name="图片 2157">
            <a:extLst>
              <a:ext uri="{FF2B5EF4-FFF2-40B4-BE49-F238E27FC236}">
                <a16:creationId xmlns:a16="http://schemas.microsoft.com/office/drawing/2014/main" id="{BC568FF4-8140-4986-94A6-6D1A81009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290" y="4375052"/>
            <a:ext cx="1778894" cy="2482948"/>
          </a:xfrm>
          <a:prstGeom prst="rect">
            <a:avLst/>
          </a:prstGeom>
        </p:spPr>
      </p:pic>
      <p:pic>
        <p:nvPicPr>
          <p:cNvPr id="2160" name="图片 2159">
            <a:extLst>
              <a:ext uri="{FF2B5EF4-FFF2-40B4-BE49-F238E27FC236}">
                <a16:creationId xmlns:a16="http://schemas.microsoft.com/office/drawing/2014/main" id="{1A923F29-A8A8-4667-B8A0-ADC356F59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08" y="1874807"/>
            <a:ext cx="4196404" cy="1926663"/>
          </a:xfrm>
          <a:prstGeom prst="rect">
            <a:avLst/>
          </a:prstGeom>
        </p:spPr>
      </p:pic>
      <p:pic>
        <p:nvPicPr>
          <p:cNvPr id="145" name="图片 144">
            <a:extLst>
              <a:ext uri="{FF2B5EF4-FFF2-40B4-BE49-F238E27FC236}">
                <a16:creationId xmlns:a16="http://schemas.microsoft.com/office/drawing/2014/main" id="{0B2D47C2-BC92-463F-A15D-B29651347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06" y="1080673"/>
            <a:ext cx="5705739" cy="35616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5C30FB9-9AB7-4606-93F0-D147199BF66A}"/>
              </a:ext>
            </a:extLst>
          </p:cNvPr>
          <p:cNvSpPr txBox="1"/>
          <p:nvPr/>
        </p:nvSpPr>
        <p:spPr>
          <a:xfrm>
            <a:off x="1225402" y="2044005"/>
            <a:ext cx="3527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C184C03-D974-4180-A9F2-684CC8D07A74}"/>
              </a:ext>
            </a:extLst>
          </p:cNvPr>
          <p:cNvSpPr txBox="1"/>
          <p:nvPr/>
        </p:nvSpPr>
        <p:spPr>
          <a:xfrm>
            <a:off x="5927063" y="1819922"/>
            <a:ext cx="5374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rọi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1278818474_Hoa chuoi rung.jpg">
            <a:extLst>
              <a:ext uri="{FF2B5EF4-FFF2-40B4-BE49-F238E27FC236}">
                <a16:creationId xmlns:a16="http://schemas.microsoft.com/office/drawing/2014/main" id="{DB49A38B-857E-4141-B7FB-298A3ABEB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36"/>
            <a:ext cx="5888752" cy="32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">
            <a:extLst>
              <a:ext uri="{FF2B5EF4-FFF2-40B4-BE49-F238E27FC236}">
                <a16:creationId xmlns:a16="http://schemas.microsoft.com/office/drawing/2014/main" id="{40981E94-A44C-426B-8EFF-D2FB7C40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4200"/>
            <a:ext cx="588875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oa mơ nở phủ trắng rừng Mộc Châu">
            <a:extLst>
              <a:ext uri="{FF2B5EF4-FFF2-40B4-BE49-F238E27FC236}">
                <a16:creationId xmlns:a16="http://schemas.microsoft.com/office/drawing/2014/main" id="{2D74A3BA-410A-4B97-AD22-94C8ABCF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53" y="-103239"/>
            <a:ext cx="630324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ết quả hình ảnh cho canh rùng phách ở viet bac">
            <a:extLst>
              <a:ext uri="{FF2B5EF4-FFF2-40B4-BE49-F238E27FC236}">
                <a16:creationId xmlns:a16="http://schemas.microsoft.com/office/drawing/2014/main" id="{3D08940A-5570-4BBD-B40D-00DBA00ED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8752" y="3124200"/>
            <a:ext cx="6303248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5B7D326-8E09-42A0-B303-E761630DE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" y="2272785"/>
            <a:ext cx="4576469" cy="29073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AE4DE7-003A-41BA-BB36-7ECC6A385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10" y="486697"/>
            <a:ext cx="6306692" cy="463439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172A48A-9809-44E0-9082-652F37F01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98" y="4624231"/>
            <a:ext cx="3200400" cy="1403230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42CE674-DA55-45ED-A5E4-11C434138928}"/>
              </a:ext>
            </a:extLst>
          </p:cNvPr>
          <p:cNvSpPr txBox="1"/>
          <p:nvPr/>
        </p:nvSpPr>
        <p:spPr>
          <a:xfrm>
            <a:off x="334434" y="3122281"/>
            <a:ext cx="4197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E1629ED-C0F5-48F4-BA7D-9AFB6D44C935}"/>
              </a:ext>
            </a:extLst>
          </p:cNvPr>
          <p:cNvSpPr txBox="1"/>
          <p:nvPr/>
        </p:nvSpPr>
        <p:spPr>
          <a:xfrm>
            <a:off x="6335853" y="1721897"/>
            <a:ext cx="5708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giăng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0E0B034-7BA2-441D-9329-33510222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91" y="-204533"/>
            <a:ext cx="1888417" cy="23448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92551A-A2E1-4DC6-8241-8577322F3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033"/>
            <a:ext cx="5517229" cy="29890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69F480-A1B4-46C2-9AD1-02E771473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64" y="271403"/>
            <a:ext cx="6509203" cy="479322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B623932-5742-4417-B5D1-A80E5AFE3D68}"/>
              </a:ext>
            </a:extLst>
          </p:cNvPr>
          <p:cNvSpPr txBox="1"/>
          <p:nvPr/>
        </p:nvSpPr>
        <p:spPr>
          <a:xfrm>
            <a:off x="659651" y="2668016"/>
            <a:ext cx="4197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14" name="图片 2157">
            <a:extLst>
              <a:ext uri="{FF2B5EF4-FFF2-40B4-BE49-F238E27FC236}">
                <a16:creationId xmlns:a16="http://schemas.microsoft.com/office/drawing/2014/main" id="{865A3F8E-B593-4920-B28A-7313EB8F2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105" y="4375052"/>
            <a:ext cx="1778894" cy="248294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B157825-A6CC-49B4-A266-A457CC037823}"/>
              </a:ext>
            </a:extLst>
          </p:cNvPr>
          <p:cNvSpPr txBox="1"/>
          <p:nvPr/>
        </p:nvSpPr>
        <p:spPr>
          <a:xfrm>
            <a:off x="6512833" y="1355525"/>
            <a:ext cx="608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thắt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chuốt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sợi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hình ảnh dao gài thắt lưng">
            <a:extLst>
              <a:ext uri="{FF2B5EF4-FFF2-40B4-BE49-F238E27FC236}">
                <a16:creationId xmlns:a16="http://schemas.microsoft.com/office/drawing/2014/main" id="{F6DE18A2-455C-433E-97F8-D409AC81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>
            <a:extLst>
              <a:ext uri="{FF2B5EF4-FFF2-40B4-BE49-F238E27FC236}">
                <a16:creationId xmlns:a16="http://schemas.microsoft.com/office/drawing/2014/main" id="{B3C16DF7-2B51-4691-B492-ECDEC1B5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6186488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Dao gài thắt lưng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My Documents\Downloads\DAN NON.JPG">
            <a:extLst>
              <a:ext uri="{FF2B5EF4-FFF2-40B4-BE49-F238E27FC236}">
                <a16:creationId xmlns:a16="http://schemas.microsoft.com/office/drawing/2014/main" id="{4DE74CA3-E288-4003-85BF-15FD83987E7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475038"/>
            <a:ext cx="3771900" cy="3124200"/>
          </a:xfrm>
        </p:spPr>
      </p:pic>
      <p:pic>
        <p:nvPicPr>
          <p:cNvPr id="28675" name="Picture 3" descr="D:\My Documents\Downloads\CHUT DANG.jpg">
            <a:extLst>
              <a:ext uri="{FF2B5EF4-FFF2-40B4-BE49-F238E27FC236}">
                <a16:creationId xmlns:a16="http://schemas.microsoft.com/office/drawing/2014/main" id="{C794372C-7B32-4CD5-A1F2-82DFDE6B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3771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D:\My Documents\Downloads\SOI DANG.jpg">
            <a:extLst>
              <a:ext uri="{FF2B5EF4-FFF2-40B4-BE49-F238E27FC236}">
                <a16:creationId xmlns:a16="http://schemas.microsoft.com/office/drawing/2014/main" id="{AB7CC2CE-D286-4420-8076-1D87FF0E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6" y="609600"/>
            <a:ext cx="26384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>
            <a:extLst>
              <a:ext uri="{FF2B5EF4-FFF2-40B4-BE49-F238E27FC236}">
                <a16:creationId xmlns:a16="http://schemas.microsoft.com/office/drawing/2014/main" id="{8E3DED9D-7BE0-466F-82C3-9DD4DB053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76201"/>
            <a:ext cx="2705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Sợi giang</a:t>
            </a: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076315B1-3A4C-47B3-B806-F5ED6131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488"/>
            <a:ext cx="3867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CC00CC"/>
                </a:solidFill>
                <a:latin typeface="Times New Roman" panose="02020603050405020304" pitchFamily="18" charset="0"/>
              </a:rPr>
              <a:t>Chuốt từng s</a:t>
            </a:r>
            <a:r>
              <a:rPr lang="vi-VN" altLang="en-US" sz="2800" b="1">
                <a:solidFill>
                  <a:srgbClr val="CC00CC"/>
                </a:solidFill>
                <a:latin typeface="Times New Roman" panose="02020603050405020304" pitchFamily="18" charset="0"/>
              </a:rPr>
              <a:t>ợi giang</a:t>
            </a:r>
          </a:p>
        </p:txBody>
      </p:sp>
      <p:pic>
        <p:nvPicPr>
          <p:cNvPr id="28679" name="Picture 2" descr="Kết quả hình ảnh cho cây giang họ tre">
            <a:extLst>
              <a:ext uri="{FF2B5EF4-FFF2-40B4-BE49-F238E27FC236}">
                <a16:creationId xmlns:a16="http://schemas.microsoft.com/office/drawing/2014/main" id="{0E536287-3D5D-4FDD-BECF-9CFF3DE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33400"/>
            <a:ext cx="27432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>
            <a:extLst>
              <a:ext uri="{FF2B5EF4-FFF2-40B4-BE49-F238E27FC236}">
                <a16:creationId xmlns:a16="http://schemas.microsoft.com/office/drawing/2014/main" id="{E58A8C54-A254-4FC1-A129-4E4E05109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33888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giang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:\My Documents\Downloads\DAN NON.JPG">
            <a:extLst>
              <a:ext uri="{FF2B5EF4-FFF2-40B4-BE49-F238E27FC236}">
                <a16:creationId xmlns:a16="http://schemas.microsoft.com/office/drawing/2014/main" id="{9A185A04-FBCA-4842-83AE-EF7DFA33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685381"/>
            <a:ext cx="37719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g002 copy">
            <a:extLst>
              <a:ext uri="{FF2B5EF4-FFF2-40B4-BE49-F238E27FC236}">
                <a16:creationId xmlns:a16="http://schemas.microsoft.com/office/drawing/2014/main" id="{6B1A31F6-0F71-4036-A48A-C0F7DB3F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 b="11896"/>
          <a:stretch>
            <a:fillRect/>
          </a:stretch>
        </p:blipFill>
        <p:spPr bwMode="auto">
          <a:xfrm>
            <a:off x="4495800" y="1368920"/>
            <a:ext cx="769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7" y="-176038"/>
            <a:ext cx="6983966" cy="30899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2262239" y="297041"/>
            <a:ext cx="431560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ĐỌC</a:t>
            </a:r>
          </a:p>
          <a:p>
            <a:pPr algn="ctr"/>
            <a:r>
              <a:rPr lang="en-US" altLang="zh-CN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 VIỆT BẮC</a:t>
            </a:r>
            <a:endParaRPr lang="zh-CN" altLang="en-US" sz="4800" b="1" dirty="0">
              <a:solidFill>
                <a:schemeClr val="accent5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6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ết quả hình ảnh cho nhớ cô em gái hái măng một mình">
            <a:extLst>
              <a:ext uri="{FF2B5EF4-FFF2-40B4-BE49-F238E27FC236}">
                <a16:creationId xmlns:a16="http://schemas.microsoft.com/office/drawing/2014/main" id="{38A625EE-11C7-4700-9914-0CB5050B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19075"/>
            <a:ext cx="44958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>
            <a:extLst>
              <a:ext uri="{FF2B5EF4-FFF2-40B4-BE49-F238E27FC236}">
                <a16:creationId xmlns:a16="http://schemas.microsoft.com/office/drawing/2014/main" id="{706F3D9D-2FD5-46DB-8E0F-1B8E49DD2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5374226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EE838C58-4C54-4ADE-B0F0-39AFE6F08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2875" b="3934"/>
          <a:stretch>
            <a:fillRect/>
          </a:stretch>
        </p:blipFill>
        <p:spPr bwMode="auto">
          <a:xfrm>
            <a:off x="1893167" y="0"/>
            <a:ext cx="5500688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632B1BAB-325A-4907-9EDC-E13EA7EE5F71}"/>
              </a:ext>
            </a:extLst>
          </p:cNvPr>
          <p:cNvSpPr txBox="1"/>
          <p:nvPr/>
        </p:nvSpPr>
        <p:spPr>
          <a:xfrm>
            <a:off x="2463018" y="3211512"/>
            <a:ext cx="9072489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37160" algn="just" eaLnBrk="1" fontAlgn="auto" hangingPunct="1">
              <a:spcAft>
                <a:spcPts val="0"/>
              </a:spcAft>
              <a:defRPr/>
            </a:pP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thơ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ngợi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thiên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nhiên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Việt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Bắc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rất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đẹp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đánh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giặc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giỏi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24A62D-4E92-4FF6-A416-9114E59A7E95}"/>
              </a:ext>
            </a:extLst>
          </p:cNvPr>
          <p:cNvSpPr txBox="1">
            <a:spLocks/>
          </p:cNvSpPr>
          <p:nvPr/>
        </p:nvSpPr>
        <p:spPr>
          <a:xfrm>
            <a:off x="2644727" y="1885950"/>
            <a:ext cx="2968282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12566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2395685-C2C2-4041-9AD9-EC3CA4F72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24" y="1909549"/>
            <a:ext cx="898716" cy="8937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CE8801-6834-43E5-AD7B-A3E54A6C2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24" y="3178314"/>
            <a:ext cx="898716" cy="8937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E5FA9C-1CE3-4BD6-AC63-081BA3CC3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5" y="1151597"/>
            <a:ext cx="4112502" cy="3697935"/>
          </a:xfrm>
          <a:prstGeom prst="rect">
            <a:avLst/>
          </a:prstGeom>
        </p:spPr>
      </p:pic>
      <p:sp>
        <p:nvSpPr>
          <p:cNvPr id="25" name="文本框 5">
            <a:extLst>
              <a:ext uri="{FF2B5EF4-FFF2-40B4-BE49-F238E27FC236}">
                <a16:creationId xmlns:a16="http://schemas.microsoft.com/office/drawing/2014/main" id="{8C90B837-35F9-4533-8813-18BE7D693D43}"/>
              </a:ext>
            </a:extLst>
          </p:cNvPr>
          <p:cNvSpPr txBox="1"/>
          <p:nvPr/>
        </p:nvSpPr>
        <p:spPr>
          <a:xfrm>
            <a:off x="1547857" y="2460529"/>
            <a:ext cx="448071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altLang="zh-CN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altLang="zh-CN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zh-CN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lang="en-US" altLang="zh-CN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lang="zh-CN" alt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263A105-CC80-4940-9D1B-AB63BCAABA94}"/>
              </a:ext>
            </a:extLst>
          </p:cNvPr>
          <p:cNvSpPr txBox="1"/>
          <p:nvPr/>
        </p:nvSpPr>
        <p:spPr>
          <a:xfrm>
            <a:off x="7498080" y="2094828"/>
            <a:ext cx="326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5F633C4-E7C4-4C11-AFC7-A8E438F08AA0}"/>
              </a:ext>
            </a:extLst>
          </p:cNvPr>
          <p:cNvSpPr txBox="1"/>
          <p:nvPr/>
        </p:nvSpPr>
        <p:spPr>
          <a:xfrm>
            <a:off x="7324578" y="3413322"/>
            <a:ext cx="486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26765742-9C5C-437F-B758-7E4D6D4EBEB9}"/>
              </a:ext>
            </a:extLst>
          </p:cNvPr>
          <p:cNvSpPr txBox="1"/>
          <p:nvPr/>
        </p:nvSpPr>
        <p:spPr>
          <a:xfrm>
            <a:off x="2017025" y="2165050"/>
            <a:ext cx="819647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>
                <a:solidFill>
                  <a:srgbClr val="D97E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  <a:endParaRPr lang="zh-CN" altLang="en-US" sz="8800" dirty="0">
              <a:solidFill>
                <a:srgbClr val="D97E33"/>
              </a:solidFill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52" name="MH_Other_3">
            <a:extLst>
              <a:ext uri="{FF2B5EF4-FFF2-40B4-BE49-F238E27FC236}">
                <a16:creationId xmlns:a16="http://schemas.microsoft.com/office/drawing/2014/main" id="{34202DAF-BFC8-47CD-91ED-A8A2750EB1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57" y="660828"/>
            <a:ext cx="6802470" cy="160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6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DA1C0E7C-1758-4AF9-913C-C37F4D38689D}"/>
              </a:ext>
            </a:extLst>
          </p:cNvPr>
          <p:cNvGrpSpPr/>
          <p:nvPr/>
        </p:nvGrpSpPr>
        <p:grpSpPr>
          <a:xfrm>
            <a:off x="1794976" y="122936"/>
            <a:ext cx="3114272" cy="1317510"/>
            <a:chOff x="2667173" y="1979871"/>
            <a:chExt cx="3114272" cy="1317510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CB8FE8F-44FD-49C0-A4FA-5CC921E37E46}"/>
                </a:ext>
              </a:extLst>
            </p:cNvPr>
            <p:cNvGrpSpPr/>
            <p:nvPr/>
          </p:nvGrpSpPr>
          <p:grpSpPr>
            <a:xfrm>
              <a:off x="2667173" y="1979871"/>
              <a:ext cx="3114272" cy="1317510"/>
              <a:chOff x="2205355" y="2811145"/>
              <a:chExt cx="2795588" cy="1182689"/>
            </a:xfrm>
          </p:grpSpPr>
          <p:sp>
            <p:nvSpPr>
              <p:cNvPr id="3" name="MH_SubTitle_1">
                <a:extLst>
                  <a:ext uri="{FF2B5EF4-FFF2-40B4-BE49-F238E27FC236}">
                    <a16:creationId xmlns:a16="http://schemas.microsoft.com/office/drawing/2014/main" id="{206C8148-B973-4925-8948-B20597CC2EDC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05355" y="2811145"/>
                <a:ext cx="2730500" cy="74295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F5AE16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" name="MH_Other_1">
                <a:extLst>
                  <a:ext uri="{FF2B5EF4-FFF2-40B4-BE49-F238E27FC236}">
                    <a16:creationId xmlns:a16="http://schemas.microsoft.com/office/drawing/2014/main" id="{BF6DE586-4FF4-4F32-BCE7-E3A2DAF08B43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619943" y="3355659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" name="MH_Other_2">
                <a:extLst>
                  <a:ext uri="{FF2B5EF4-FFF2-40B4-BE49-F238E27FC236}">
                    <a16:creationId xmlns:a16="http://schemas.microsoft.com/office/drawing/2014/main" id="{945D9690-5103-4146-B3AF-D701B7DB1856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270444" y="2847659"/>
                <a:ext cx="2579687" cy="661987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3D27DF5-D669-4233-A920-3486A8C6574C}"/>
                </a:ext>
              </a:extLst>
            </p:cNvPr>
            <p:cNvSpPr txBox="1"/>
            <p:nvPr/>
          </p:nvSpPr>
          <p:spPr>
            <a:xfrm>
              <a:off x="3100466" y="2112041"/>
              <a:ext cx="20569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rgbClr val="F5AE1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MỤC TIÊU</a:t>
              </a:r>
              <a:endParaRPr lang="zh-CN" altLang="en-US" sz="3200" b="1" dirty="0">
                <a:solidFill>
                  <a:srgbClr val="F5AE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9929F70-34C5-48CD-B64D-6C98C76841E1}"/>
              </a:ext>
            </a:extLst>
          </p:cNvPr>
          <p:cNvGrpSpPr/>
          <p:nvPr/>
        </p:nvGrpSpPr>
        <p:grpSpPr>
          <a:xfrm>
            <a:off x="437534" y="4420889"/>
            <a:ext cx="11987747" cy="3042556"/>
            <a:chOff x="2667173" y="3716307"/>
            <a:chExt cx="3114272" cy="131751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3DD5DA7-E785-4966-B237-DA580F8DA04C}"/>
                </a:ext>
              </a:extLst>
            </p:cNvPr>
            <p:cNvGrpSpPr/>
            <p:nvPr/>
          </p:nvGrpSpPr>
          <p:grpSpPr>
            <a:xfrm>
              <a:off x="2667173" y="3716307"/>
              <a:ext cx="3114272" cy="1317510"/>
              <a:chOff x="2205355" y="2811145"/>
              <a:chExt cx="2795588" cy="1182689"/>
            </a:xfrm>
          </p:grpSpPr>
          <p:sp>
            <p:nvSpPr>
              <p:cNvPr id="11" name="MH_SubTitle_1">
                <a:extLst>
                  <a:ext uri="{FF2B5EF4-FFF2-40B4-BE49-F238E27FC236}">
                    <a16:creationId xmlns:a16="http://schemas.microsoft.com/office/drawing/2014/main" id="{0DC0B6DB-6C81-4A95-884A-FAAAFD0A97E5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05355" y="2811145"/>
                <a:ext cx="2730500" cy="74295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F4DC24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2" name="MH_Other_1">
                <a:extLst>
                  <a:ext uri="{FF2B5EF4-FFF2-40B4-BE49-F238E27FC236}">
                    <a16:creationId xmlns:a16="http://schemas.microsoft.com/office/drawing/2014/main" id="{1742BA62-EB02-4CA1-973B-3D1AC5AA5A03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619943" y="3355659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F4DC24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3" name="MH_Other_2">
                <a:extLst>
                  <a:ext uri="{FF2B5EF4-FFF2-40B4-BE49-F238E27FC236}">
                    <a16:creationId xmlns:a16="http://schemas.microsoft.com/office/drawing/2014/main" id="{322A7FA1-404C-43AF-9E30-705598E4BD2C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270444" y="2847659"/>
                <a:ext cx="2579687" cy="661987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F4DC24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AFB8660-17AF-4EB7-99AD-C81E08DDEA0B}"/>
                </a:ext>
              </a:extLst>
            </p:cNvPr>
            <p:cNvSpPr txBox="1"/>
            <p:nvPr/>
          </p:nvSpPr>
          <p:spPr>
            <a:xfrm>
              <a:off x="2774412" y="3782897"/>
              <a:ext cx="2737267" cy="7863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tabLst>
                  <a:tab pos="1543685" algn="l"/>
                </a:tabLst>
              </a:pPr>
              <a:r>
                <a:rPr lang="en-US" altLang="zh-CN" sz="3200" dirty="0">
                  <a:solidFill>
                    <a:srgbClr val="F4DC24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02.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đèo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giang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phách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…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ngợi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đất và người Việt Bắc đẹp và đánh giặc giỏi. 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endParaRPr lang="zh-CN" altLang="en-US" sz="3200" dirty="0">
                <a:solidFill>
                  <a:srgbClr val="F4DC24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5269143-362E-4131-B277-0854B9B026F4}"/>
              </a:ext>
            </a:extLst>
          </p:cNvPr>
          <p:cNvGrpSpPr/>
          <p:nvPr/>
        </p:nvGrpSpPr>
        <p:grpSpPr>
          <a:xfrm>
            <a:off x="204252" y="1481122"/>
            <a:ext cx="11987748" cy="3417772"/>
            <a:chOff x="204252" y="1611772"/>
            <a:chExt cx="11987748" cy="341777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646BC31-651C-41A5-AB5A-67A5E4FFBABD}"/>
                </a:ext>
              </a:extLst>
            </p:cNvPr>
            <p:cNvGrpSpPr/>
            <p:nvPr/>
          </p:nvGrpSpPr>
          <p:grpSpPr>
            <a:xfrm>
              <a:off x="204252" y="1611772"/>
              <a:ext cx="11987748" cy="3417772"/>
              <a:chOff x="809955" y="2931079"/>
              <a:chExt cx="10761040" cy="3068033"/>
            </a:xfrm>
          </p:grpSpPr>
          <p:sp>
            <p:nvSpPr>
              <p:cNvPr id="7" name="MH_SubTitle_1">
                <a:extLst>
                  <a:ext uri="{FF2B5EF4-FFF2-40B4-BE49-F238E27FC236}">
                    <a16:creationId xmlns:a16="http://schemas.microsoft.com/office/drawing/2014/main" id="{8284D348-F5FC-41AC-8E59-D0A9987E76BE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809955" y="2931079"/>
                <a:ext cx="10761040" cy="2754034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9ED744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8" name="MH_Other_1">
                <a:extLst>
                  <a:ext uri="{FF2B5EF4-FFF2-40B4-BE49-F238E27FC236}">
                    <a16:creationId xmlns:a16="http://schemas.microsoft.com/office/drawing/2014/main" id="{B1BF3EFB-643D-440C-87C7-1A44EC6AE63A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1178233" y="5360937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9ED744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6527AAE-8ACE-4B82-A893-F9A9CA063523}"/>
                </a:ext>
              </a:extLst>
            </p:cNvPr>
            <p:cNvSpPr txBox="1"/>
            <p:nvPr/>
          </p:nvSpPr>
          <p:spPr>
            <a:xfrm>
              <a:off x="699768" y="1754070"/>
              <a:ext cx="11054697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3200" dirty="0">
                  <a:solidFill>
                    <a:srgbClr val="9ED744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</a:t>
              </a:r>
              <a:r>
                <a:rPr lang="en-US" altLang="zh-CN" sz="2400" dirty="0">
                  <a:solidFill>
                    <a:srgbClr val="9ED7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pt-BR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nắng ánh, thắt lưng, mơ nở, núi giăng, ...</a:t>
              </a:r>
              <a:r>
                <a:rPr lang="pt-BR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tabLst>
                  <a:tab pos="1543685" algn="l"/>
                </a:tabLs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pt-BR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Ngắt nghỉ hơi đúng linh hoạt giữa các dòng thơ, các câu thơ lục bát: nhịp 2/4, 2/2/4 ở câu 1; chuyển sang câu 2 lại là: 2/4, 4/4  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Biết nhấn giọng các từ ngữ gợi tả, gợi cảm: </a:t>
              </a:r>
              <a:r>
                <a:rPr lang="pt-BR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đỏ tươi, giăng</a:t>
              </a:r>
              <a:r>
                <a:rPr lang="pt-BR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thành </a:t>
              </a:r>
              <a:r>
                <a:rPr lang="pt-BR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luỹ sắt</a:t>
              </a:r>
              <a:r>
                <a:rPr lang="pt-BR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dày, rừng </a:t>
              </a:r>
              <a:r>
                <a:rPr lang="pt-BR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che</a:t>
              </a:r>
              <a:r>
                <a:rPr lang="pt-BR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bộ đội, rừng </a:t>
              </a:r>
              <a:r>
                <a:rPr lang="pt-BR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vây </a:t>
              </a:r>
              <a:r>
                <a:rPr lang="pt-BR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quân thù...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Học thuộc lòng 10 dòng thơ đầu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zh-CN" altLang="en-US" sz="3200" dirty="0">
                <a:solidFill>
                  <a:srgbClr val="9ED744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0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g002 copy">
            <a:extLst>
              <a:ext uri="{FF2B5EF4-FFF2-40B4-BE49-F238E27FC236}">
                <a16:creationId xmlns:a16="http://schemas.microsoft.com/office/drawing/2014/main" id="{6B1A31F6-0F71-4036-A48A-C0F7DB3F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 b="11896"/>
          <a:stretch>
            <a:fillRect/>
          </a:stretch>
        </p:blipFill>
        <p:spPr bwMode="auto">
          <a:xfrm>
            <a:off x="4495800" y="1368920"/>
            <a:ext cx="769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9" y="-227052"/>
            <a:ext cx="6983966" cy="30899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2655635" y="902407"/>
            <a:ext cx="344036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lang="zh-CN" altLang="en-US" sz="4800" b="1" dirty="0">
              <a:solidFill>
                <a:schemeClr val="accent5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9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GK Scan] ✓ Tập đọc: Nhớ Việt Bắc - Sách Giáo Khoa - Học Online Cùng  Sachgiaibaitap.com">
            <a:extLst>
              <a:ext uri="{FF2B5EF4-FFF2-40B4-BE49-F238E27FC236}">
                <a16:creationId xmlns:a16="http://schemas.microsoft.com/office/drawing/2014/main" id="{DE706739-DA81-4773-BA04-5D967682B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2"/>
          <a:stretch/>
        </p:blipFill>
        <p:spPr bwMode="auto">
          <a:xfrm>
            <a:off x="6485206" y="38686"/>
            <a:ext cx="5706794" cy="67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ớ Việt Bắc | Bài thơ Nhớ Việt Bắc (SGK Tiếng Việt Lớp 3)">
            <a:extLst>
              <a:ext uri="{FF2B5EF4-FFF2-40B4-BE49-F238E27FC236}">
                <a16:creationId xmlns:a16="http://schemas.microsoft.com/office/drawing/2014/main" id="{22E63625-7F17-4909-8DBE-71C510BE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86"/>
            <a:ext cx="6485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B71167-1C0E-430D-9DC8-2E4AD3040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25" y="2789162"/>
            <a:ext cx="1924233" cy="17235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0C4A7F-454D-455B-A53F-F6D6C3640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7" y="5567989"/>
            <a:ext cx="1495425" cy="113347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65B3A18-B769-4D3D-8B32-30393C78BE79}"/>
              </a:ext>
            </a:extLst>
          </p:cNvPr>
          <p:cNvGrpSpPr/>
          <p:nvPr/>
        </p:nvGrpSpPr>
        <p:grpSpPr>
          <a:xfrm>
            <a:off x="1822235" y="3429000"/>
            <a:ext cx="5410469" cy="2705727"/>
            <a:chOff x="3537181" y="2459830"/>
            <a:chExt cx="5410469" cy="2705727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684AC8B-3049-4A57-9347-683723D470CE}"/>
                </a:ext>
              </a:extLst>
            </p:cNvPr>
            <p:cNvSpPr/>
            <p:nvPr/>
          </p:nvSpPr>
          <p:spPr>
            <a:xfrm rot="902287">
              <a:off x="3537181" y="3175288"/>
              <a:ext cx="5410469" cy="1315977"/>
            </a:xfrm>
            <a:custGeom>
              <a:avLst/>
              <a:gdLst>
                <a:gd name="connsiteX0" fmla="*/ 0 w 4572000"/>
                <a:gd name="connsiteY0" fmla="*/ 294585 h 1315977"/>
                <a:gd name="connsiteX1" fmla="*/ 1036320 w 4572000"/>
                <a:gd name="connsiteY1" fmla="*/ 20265 h 1315977"/>
                <a:gd name="connsiteX2" fmla="*/ 1752600 w 4572000"/>
                <a:gd name="connsiteY2" fmla="*/ 782265 h 1315977"/>
                <a:gd name="connsiteX3" fmla="*/ 2926080 w 4572000"/>
                <a:gd name="connsiteY3" fmla="*/ 538425 h 1315977"/>
                <a:gd name="connsiteX4" fmla="*/ 3642360 w 4572000"/>
                <a:gd name="connsiteY4" fmla="*/ 1285185 h 1315977"/>
                <a:gd name="connsiteX5" fmla="*/ 4572000 w 4572000"/>
                <a:gd name="connsiteY5" fmla="*/ 1102305 h 131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1315977">
                  <a:moveTo>
                    <a:pt x="0" y="294585"/>
                  </a:moveTo>
                  <a:cubicBezTo>
                    <a:pt x="372110" y="116785"/>
                    <a:pt x="744220" y="-61015"/>
                    <a:pt x="1036320" y="20265"/>
                  </a:cubicBezTo>
                  <a:cubicBezTo>
                    <a:pt x="1328420" y="101545"/>
                    <a:pt x="1437640" y="695905"/>
                    <a:pt x="1752600" y="782265"/>
                  </a:cubicBezTo>
                  <a:cubicBezTo>
                    <a:pt x="2067560" y="868625"/>
                    <a:pt x="2611120" y="454605"/>
                    <a:pt x="2926080" y="538425"/>
                  </a:cubicBezTo>
                  <a:cubicBezTo>
                    <a:pt x="3241040" y="622245"/>
                    <a:pt x="3368040" y="1191205"/>
                    <a:pt x="3642360" y="1285185"/>
                  </a:cubicBezTo>
                  <a:cubicBezTo>
                    <a:pt x="3916680" y="1379165"/>
                    <a:pt x="4244340" y="1240735"/>
                    <a:pt x="4572000" y="1102305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MH_SubTitle_1">
              <a:extLst>
                <a:ext uri="{FF2B5EF4-FFF2-40B4-BE49-F238E27FC236}">
                  <a16:creationId xmlns:a16="http://schemas.microsoft.com/office/drawing/2014/main" id="{A1479DC1-39F4-48A0-BCF2-B60FF9C24538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4434840" y="2459830"/>
              <a:ext cx="746291" cy="716439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5AE16"/>
            </a:solidFill>
            <a:ln w="38100">
              <a:solidFill>
                <a:srgbClr val="FFFFFF"/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MH_SubTitle_2">
              <a:extLst>
                <a:ext uri="{FF2B5EF4-FFF2-40B4-BE49-F238E27FC236}">
                  <a16:creationId xmlns:a16="http://schemas.microsoft.com/office/drawing/2014/main" id="{347D9527-C156-4B64-822D-FA26939631BE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869269" y="3367905"/>
              <a:ext cx="746291" cy="716439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9ED744"/>
            </a:solidFill>
            <a:ln w="38100">
              <a:solidFill>
                <a:srgbClr val="FFFFFF"/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" name="MH_SubTitle_4">
              <a:extLst>
                <a:ext uri="{FF2B5EF4-FFF2-40B4-BE49-F238E27FC236}">
                  <a16:creationId xmlns:a16="http://schemas.microsoft.com/office/drawing/2014/main" id="{A82D18F0-7EBC-433E-85F7-C457DD3F28DB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368989" y="4449118"/>
              <a:ext cx="746291" cy="716439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D97E33"/>
            </a:solidFill>
            <a:ln w="38100">
              <a:solidFill>
                <a:srgbClr val="FFFFFF"/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21" name="图片 4">
            <a:extLst>
              <a:ext uri="{FF2B5EF4-FFF2-40B4-BE49-F238E27FC236}">
                <a16:creationId xmlns:a16="http://schemas.microsoft.com/office/drawing/2014/main" id="{4A58B4CE-B551-4EEE-A027-9AD4E6D3D0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13" y="4519672"/>
            <a:ext cx="2324687" cy="165813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7E5CF5-6DB3-4F01-89D3-F6E1CED2DA8C}"/>
              </a:ext>
            </a:extLst>
          </p:cNvPr>
          <p:cNvSpPr txBox="1"/>
          <p:nvPr/>
        </p:nvSpPr>
        <p:spPr>
          <a:xfrm>
            <a:off x="2719894" y="1628806"/>
            <a:ext cx="700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7650C38-DBB1-4141-97EF-0C946B7F3053}"/>
              </a:ext>
            </a:extLst>
          </p:cNvPr>
          <p:cNvSpPr txBox="1"/>
          <p:nvPr/>
        </p:nvSpPr>
        <p:spPr>
          <a:xfrm>
            <a:off x="3986106" y="2411965"/>
            <a:ext cx="7000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endParaRPr lang="en-US" sz="2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C2EC2AED-CB25-494D-BAD3-04B1347578FD}"/>
              </a:ext>
            </a:extLst>
          </p:cNvPr>
          <p:cNvGrpSpPr/>
          <p:nvPr/>
        </p:nvGrpSpPr>
        <p:grpSpPr>
          <a:xfrm>
            <a:off x="1237958" y="0"/>
            <a:ext cx="10128738" cy="7413674"/>
            <a:chOff x="1277216" y="1754860"/>
            <a:chExt cx="2981785" cy="3330963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C6853274-71A6-42F2-B052-A3F7C35E7C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77216" y="1754860"/>
              <a:ext cx="2981785" cy="2952040"/>
              <a:chOff x="1588" y="-131"/>
              <a:chExt cx="4511" cy="4466"/>
            </a:xfrm>
            <a:solidFill>
              <a:srgbClr val="F5AE16"/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594B8ED-7946-4A62-8CFC-1343CC03A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-131"/>
                <a:ext cx="4511" cy="4466"/>
              </a:xfrm>
              <a:custGeom>
                <a:avLst/>
                <a:gdLst>
                  <a:gd name="T0" fmla="*/ 1425 w 6528"/>
                  <a:gd name="T1" fmla="*/ 4753 h 6460"/>
                  <a:gd name="T2" fmla="*/ 790 w 6528"/>
                  <a:gd name="T3" fmla="*/ 5145 h 6460"/>
                  <a:gd name="T4" fmla="*/ 206 w 6528"/>
                  <a:gd name="T5" fmla="*/ 4784 h 6460"/>
                  <a:gd name="T6" fmla="*/ 71 w 6528"/>
                  <a:gd name="T7" fmla="*/ 4215 h 6460"/>
                  <a:gd name="T8" fmla="*/ 488 w 6528"/>
                  <a:gd name="T9" fmla="*/ 3612 h 6460"/>
                  <a:gd name="T10" fmla="*/ 483 w 6528"/>
                  <a:gd name="T11" fmla="*/ 3725 h 6460"/>
                  <a:gd name="T12" fmla="*/ 89 w 6528"/>
                  <a:gd name="T13" fmla="*/ 2893 h 6460"/>
                  <a:gd name="T14" fmla="*/ 149 w 6528"/>
                  <a:gd name="T15" fmla="*/ 2206 h 6460"/>
                  <a:gd name="T16" fmla="*/ 1609 w 6528"/>
                  <a:gd name="T17" fmla="*/ 477 h 6460"/>
                  <a:gd name="T18" fmla="*/ 4210 w 6528"/>
                  <a:gd name="T19" fmla="*/ 1299 h 6460"/>
                  <a:gd name="T20" fmla="*/ 4242 w 6528"/>
                  <a:gd name="T21" fmla="*/ 1499 h 6460"/>
                  <a:gd name="T22" fmla="*/ 4296 w 6528"/>
                  <a:gd name="T23" fmla="*/ 1536 h 6460"/>
                  <a:gd name="T24" fmla="*/ 4503 w 6528"/>
                  <a:gd name="T25" fmla="*/ 1391 h 6460"/>
                  <a:gd name="T26" fmla="*/ 5025 w 6528"/>
                  <a:gd name="T27" fmla="*/ 1276 h 6460"/>
                  <a:gd name="T28" fmla="*/ 6127 w 6528"/>
                  <a:gd name="T29" fmla="*/ 1812 h 6460"/>
                  <a:gd name="T30" fmla="*/ 6451 w 6528"/>
                  <a:gd name="T31" fmla="*/ 3017 h 6460"/>
                  <a:gd name="T32" fmla="*/ 5968 w 6528"/>
                  <a:gd name="T33" fmla="*/ 3782 h 6460"/>
                  <a:gd name="T34" fmla="*/ 5973 w 6528"/>
                  <a:gd name="T35" fmla="*/ 3668 h 6460"/>
                  <a:gd name="T36" fmla="*/ 5719 w 6528"/>
                  <a:gd name="T37" fmla="*/ 5038 h 6460"/>
                  <a:gd name="T38" fmla="*/ 4550 w 6528"/>
                  <a:gd name="T39" fmla="*/ 5750 h 6460"/>
                  <a:gd name="T40" fmla="*/ 3440 w 6528"/>
                  <a:gd name="T41" fmla="*/ 5315 h 6460"/>
                  <a:gd name="T42" fmla="*/ 3369 w 6528"/>
                  <a:gd name="T43" fmla="*/ 5161 h 6460"/>
                  <a:gd name="T44" fmla="*/ 3311 w 6528"/>
                  <a:gd name="T45" fmla="*/ 5121 h 6460"/>
                  <a:gd name="T46" fmla="*/ 3281 w 6528"/>
                  <a:gd name="T47" fmla="*/ 5592 h 6460"/>
                  <a:gd name="T48" fmla="*/ 3639 w 6528"/>
                  <a:gd name="T49" fmla="*/ 6325 h 6460"/>
                  <a:gd name="T50" fmla="*/ 3635 w 6528"/>
                  <a:gd name="T51" fmla="*/ 6438 h 6460"/>
                  <a:gd name="T52" fmla="*/ 2709 w 6528"/>
                  <a:gd name="T53" fmla="*/ 5024 h 6460"/>
                  <a:gd name="T54" fmla="*/ 2704 w 6528"/>
                  <a:gd name="T55" fmla="*/ 5137 h 6460"/>
                  <a:gd name="T56" fmla="*/ 1425 w 6528"/>
                  <a:gd name="T57" fmla="*/ 4771 h 6460"/>
                  <a:gd name="T58" fmla="*/ 1430 w 6528"/>
                  <a:gd name="T59" fmla="*/ 4658 h 6460"/>
                  <a:gd name="T60" fmla="*/ 2709 w 6528"/>
                  <a:gd name="T61" fmla="*/ 5024 h 6460"/>
                  <a:gd name="T62" fmla="*/ 2704 w 6528"/>
                  <a:gd name="T63" fmla="*/ 5137 h 6460"/>
                  <a:gd name="T64" fmla="*/ 2975 w 6528"/>
                  <a:gd name="T65" fmla="*/ 5950 h 6460"/>
                  <a:gd name="T66" fmla="*/ 3639 w 6528"/>
                  <a:gd name="T67" fmla="*/ 6325 h 6460"/>
                  <a:gd name="T68" fmla="*/ 3635 w 6528"/>
                  <a:gd name="T69" fmla="*/ 6438 h 6460"/>
                  <a:gd name="T70" fmla="*/ 3268 w 6528"/>
                  <a:gd name="T71" fmla="*/ 5229 h 6460"/>
                  <a:gd name="T72" fmla="*/ 3295 w 6528"/>
                  <a:gd name="T73" fmla="*/ 5077 h 6460"/>
                  <a:gd name="T74" fmla="*/ 3353 w 6528"/>
                  <a:gd name="T75" fmla="*/ 4978 h 6460"/>
                  <a:gd name="T76" fmla="*/ 3516 w 6528"/>
                  <a:gd name="T77" fmla="*/ 5305 h 6460"/>
                  <a:gd name="T78" fmla="*/ 4049 w 6528"/>
                  <a:gd name="T79" fmla="*/ 5614 h 6460"/>
                  <a:gd name="T80" fmla="*/ 5233 w 6528"/>
                  <a:gd name="T81" fmla="*/ 5406 h 6460"/>
                  <a:gd name="T82" fmla="*/ 5968 w 6528"/>
                  <a:gd name="T83" fmla="*/ 3782 h 6460"/>
                  <a:gd name="T84" fmla="*/ 5973 w 6528"/>
                  <a:gd name="T85" fmla="*/ 3668 h 6460"/>
                  <a:gd name="T86" fmla="*/ 6378 w 6528"/>
                  <a:gd name="T87" fmla="*/ 2473 h 6460"/>
                  <a:gd name="T88" fmla="*/ 5324 w 6528"/>
                  <a:gd name="T89" fmla="*/ 1422 h 6460"/>
                  <a:gd name="T90" fmla="*/ 4658 w 6528"/>
                  <a:gd name="T91" fmla="*/ 1442 h 6460"/>
                  <a:gd name="T92" fmla="*/ 4397 w 6528"/>
                  <a:gd name="T93" fmla="*/ 1563 h 6460"/>
                  <a:gd name="T94" fmla="*/ 4291 w 6528"/>
                  <a:gd name="T95" fmla="*/ 1649 h 6460"/>
                  <a:gd name="T96" fmla="*/ 4246 w 6528"/>
                  <a:gd name="T97" fmla="*/ 1698 h 6460"/>
                  <a:gd name="T98" fmla="*/ 4226 w 6528"/>
                  <a:gd name="T99" fmla="*/ 1530 h 6460"/>
                  <a:gd name="T100" fmla="*/ 3271 w 6528"/>
                  <a:gd name="T101" fmla="*/ 368 h 6460"/>
                  <a:gd name="T102" fmla="*/ 1058 w 6528"/>
                  <a:gd name="T103" fmla="*/ 967 h 6460"/>
                  <a:gd name="T104" fmla="*/ 158 w 6528"/>
                  <a:gd name="T105" fmla="*/ 2271 h 6460"/>
                  <a:gd name="T106" fmla="*/ 488 w 6528"/>
                  <a:gd name="T107" fmla="*/ 3612 h 6460"/>
                  <a:gd name="T108" fmla="*/ 483 w 6528"/>
                  <a:gd name="T109" fmla="*/ 3725 h 6460"/>
                  <a:gd name="T110" fmla="*/ 72 w 6528"/>
                  <a:gd name="T111" fmla="*/ 4264 h 6460"/>
                  <a:gd name="T112" fmla="*/ 318 w 6528"/>
                  <a:gd name="T113" fmla="*/ 4801 h 6460"/>
                  <a:gd name="T114" fmla="*/ 1430 w 6528"/>
                  <a:gd name="T115" fmla="*/ 4639 h 6460"/>
                  <a:gd name="T116" fmla="*/ 1425 w 6528"/>
                  <a:gd name="T117" fmla="*/ 4753 h 6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28" h="6460">
                    <a:moveTo>
                      <a:pt x="1425" y="4753"/>
                    </a:moveTo>
                    <a:cubicBezTo>
                      <a:pt x="1275" y="4996"/>
                      <a:pt x="1058" y="5157"/>
                      <a:pt x="790" y="5145"/>
                    </a:cubicBezTo>
                    <a:cubicBezTo>
                      <a:pt x="560" y="5134"/>
                      <a:pt x="345" y="4983"/>
                      <a:pt x="206" y="4784"/>
                    </a:cubicBezTo>
                    <a:cubicBezTo>
                      <a:pt x="87" y="4615"/>
                      <a:pt x="60" y="4425"/>
                      <a:pt x="71" y="4215"/>
                    </a:cubicBezTo>
                    <a:cubicBezTo>
                      <a:pt x="86" y="3930"/>
                      <a:pt x="275" y="3736"/>
                      <a:pt x="488" y="3612"/>
                    </a:cubicBezTo>
                    <a:cubicBezTo>
                      <a:pt x="486" y="3650"/>
                      <a:pt x="484" y="3688"/>
                      <a:pt x="483" y="3725"/>
                    </a:cubicBezTo>
                    <a:cubicBezTo>
                      <a:pt x="274" y="3497"/>
                      <a:pt x="125" y="3224"/>
                      <a:pt x="89" y="2893"/>
                    </a:cubicBezTo>
                    <a:cubicBezTo>
                      <a:pt x="64" y="2668"/>
                      <a:pt x="94" y="2421"/>
                      <a:pt x="149" y="2206"/>
                    </a:cubicBezTo>
                    <a:cubicBezTo>
                      <a:pt x="348" y="1433"/>
                      <a:pt x="984" y="813"/>
                      <a:pt x="1609" y="477"/>
                    </a:cubicBezTo>
                    <a:cubicBezTo>
                      <a:pt x="2498" y="0"/>
                      <a:pt x="3923" y="15"/>
                      <a:pt x="4210" y="1299"/>
                    </a:cubicBezTo>
                    <a:cubicBezTo>
                      <a:pt x="4225" y="1365"/>
                      <a:pt x="4234" y="1432"/>
                      <a:pt x="4242" y="1499"/>
                    </a:cubicBezTo>
                    <a:cubicBezTo>
                      <a:pt x="4253" y="1582"/>
                      <a:pt x="4240" y="1592"/>
                      <a:pt x="4296" y="1536"/>
                    </a:cubicBezTo>
                    <a:cubicBezTo>
                      <a:pt x="4357" y="1474"/>
                      <a:pt x="4429" y="1429"/>
                      <a:pt x="4503" y="1391"/>
                    </a:cubicBezTo>
                    <a:cubicBezTo>
                      <a:pt x="4666" y="1308"/>
                      <a:pt x="4849" y="1279"/>
                      <a:pt x="5025" y="1276"/>
                    </a:cubicBezTo>
                    <a:cubicBezTo>
                      <a:pt x="5440" y="1271"/>
                      <a:pt x="5854" y="1461"/>
                      <a:pt x="6127" y="1812"/>
                    </a:cubicBezTo>
                    <a:cubicBezTo>
                      <a:pt x="6378" y="2135"/>
                      <a:pt x="6465" y="2595"/>
                      <a:pt x="6451" y="3017"/>
                    </a:cubicBezTo>
                    <a:cubicBezTo>
                      <a:pt x="6438" y="3375"/>
                      <a:pt x="6359" y="3788"/>
                      <a:pt x="5968" y="3782"/>
                    </a:cubicBezTo>
                    <a:cubicBezTo>
                      <a:pt x="5970" y="3744"/>
                      <a:pt x="5971" y="3706"/>
                      <a:pt x="5973" y="3668"/>
                    </a:cubicBezTo>
                    <a:cubicBezTo>
                      <a:pt x="6078" y="4145"/>
                      <a:pt x="5985" y="4644"/>
                      <a:pt x="5719" y="5038"/>
                    </a:cubicBezTo>
                    <a:cubicBezTo>
                      <a:pt x="5434" y="5460"/>
                      <a:pt x="5009" y="5698"/>
                      <a:pt x="4550" y="5750"/>
                    </a:cubicBezTo>
                    <a:cubicBezTo>
                      <a:pt x="4150" y="5796"/>
                      <a:pt x="3680" y="5711"/>
                      <a:pt x="3440" y="5315"/>
                    </a:cubicBezTo>
                    <a:cubicBezTo>
                      <a:pt x="3411" y="5267"/>
                      <a:pt x="3389" y="5214"/>
                      <a:pt x="3369" y="5161"/>
                    </a:cubicBezTo>
                    <a:cubicBezTo>
                      <a:pt x="3344" y="5091"/>
                      <a:pt x="3351" y="5018"/>
                      <a:pt x="3311" y="5121"/>
                    </a:cubicBezTo>
                    <a:cubicBezTo>
                      <a:pt x="3253" y="5273"/>
                      <a:pt x="3258" y="5433"/>
                      <a:pt x="3281" y="5592"/>
                    </a:cubicBezTo>
                    <a:cubicBezTo>
                      <a:pt x="3321" y="5867"/>
                      <a:pt x="3439" y="6154"/>
                      <a:pt x="3639" y="6325"/>
                    </a:cubicBezTo>
                    <a:cubicBezTo>
                      <a:pt x="3646" y="6330"/>
                      <a:pt x="3632" y="6438"/>
                      <a:pt x="3635" y="6438"/>
                    </a:cubicBezTo>
                    <a:cubicBezTo>
                      <a:pt x="3031" y="6460"/>
                      <a:pt x="2576" y="5647"/>
                      <a:pt x="2709" y="5024"/>
                    </a:cubicBezTo>
                    <a:cubicBezTo>
                      <a:pt x="2707" y="5062"/>
                      <a:pt x="2705" y="5099"/>
                      <a:pt x="2704" y="5137"/>
                    </a:cubicBezTo>
                    <a:cubicBezTo>
                      <a:pt x="2382" y="5541"/>
                      <a:pt x="1481" y="5352"/>
                      <a:pt x="1425" y="4771"/>
                    </a:cubicBezTo>
                    <a:cubicBezTo>
                      <a:pt x="1421" y="4734"/>
                      <a:pt x="1433" y="4694"/>
                      <a:pt x="1430" y="4658"/>
                    </a:cubicBezTo>
                    <a:cubicBezTo>
                      <a:pt x="1486" y="5239"/>
                      <a:pt x="2386" y="5427"/>
                      <a:pt x="2709" y="5024"/>
                    </a:cubicBezTo>
                    <a:cubicBezTo>
                      <a:pt x="2695" y="5041"/>
                      <a:pt x="2709" y="5112"/>
                      <a:pt x="2704" y="5137"/>
                    </a:cubicBezTo>
                    <a:cubicBezTo>
                      <a:pt x="2643" y="5423"/>
                      <a:pt x="2812" y="5740"/>
                      <a:pt x="2975" y="5950"/>
                    </a:cubicBezTo>
                    <a:cubicBezTo>
                      <a:pt x="3140" y="6162"/>
                      <a:pt x="3381" y="6334"/>
                      <a:pt x="3639" y="6325"/>
                    </a:cubicBezTo>
                    <a:cubicBezTo>
                      <a:pt x="3638" y="6362"/>
                      <a:pt x="3636" y="6400"/>
                      <a:pt x="3635" y="6438"/>
                    </a:cubicBezTo>
                    <a:cubicBezTo>
                      <a:pt x="3312" y="6163"/>
                      <a:pt x="3231" y="5661"/>
                      <a:pt x="3268" y="5229"/>
                    </a:cubicBezTo>
                    <a:cubicBezTo>
                      <a:pt x="3272" y="5178"/>
                      <a:pt x="3283" y="5127"/>
                      <a:pt x="3295" y="5077"/>
                    </a:cubicBezTo>
                    <a:cubicBezTo>
                      <a:pt x="3304" y="5041"/>
                      <a:pt x="3333" y="4898"/>
                      <a:pt x="3353" y="4978"/>
                    </a:cubicBezTo>
                    <a:cubicBezTo>
                      <a:pt x="3384" y="5100"/>
                      <a:pt x="3442" y="5211"/>
                      <a:pt x="3516" y="5305"/>
                    </a:cubicBezTo>
                    <a:cubicBezTo>
                      <a:pt x="3651" y="5479"/>
                      <a:pt x="3852" y="5568"/>
                      <a:pt x="4049" y="5614"/>
                    </a:cubicBezTo>
                    <a:cubicBezTo>
                      <a:pt x="4440" y="5705"/>
                      <a:pt x="4884" y="5629"/>
                      <a:pt x="5233" y="5406"/>
                    </a:cubicBezTo>
                    <a:cubicBezTo>
                      <a:pt x="5737" y="5084"/>
                      <a:pt x="6114" y="4442"/>
                      <a:pt x="5968" y="3782"/>
                    </a:cubicBezTo>
                    <a:cubicBezTo>
                      <a:pt x="5966" y="3771"/>
                      <a:pt x="5973" y="3668"/>
                      <a:pt x="5973" y="3668"/>
                    </a:cubicBezTo>
                    <a:cubicBezTo>
                      <a:pt x="6528" y="3677"/>
                      <a:pt x="6479" y="2892"/>
                      <a:pt x="6378" y="2473"/>
                    </a:cubicBezTo>
                    <a:cubicBezTo>
                      <a:pt x="6243" y="1910"/>
                      <a:pt x="5820" y="1535"/>
                      <a:pt x="5324" y="1422"/>
                    </a:cubicBezTo>
                    <a:cubicBezTo>
                      <a:pt x="5106" y="1372"/>
                      <a:pt x="4875" y="1379"/>
                      <a:pt x="4658" y="1442"/>
                    </a:cubicBezTo>
                    <a:cubicBezTo>
                      <a:pt x="4566" y="1468"/>
                      <a:pt x="4478" y="1510"/>
                      <a:pt x="4397" y="1563"/>
                    </a:cubicBezTo>
                    <a:cubicBezTo>
                      <a:pt x="4359" y="1588"/>
                      <a:pt x="4324" y="1618"/>
                      <a:pt x="4291" y="1649"/>
                    </a:cubicBezTo>
                    <a:cubicBezTo>
                      <a:pt x="4275" y="1664"/>
                      <a:pt x="4260" y="1681"/>
                      <a:pt x="4246" y="1698"/>
                    </a:cubicBezTo>
                    <a:cubicBezTo>
                      <a:pt x="4259" y="1682"/>
                      <a:pt x="4230" y="1553"/>
                      <a:pt x="4226" y="1530"/>
                    </a:cubicBezTo>
                    <a:cubicBezTo>
                      <a:pt x="4142" y="938"/>
                      <a:pt x="3779" y="517"/>
                      <a:pt x="3271" y="368"/>
                    </a:cubicBezTo>
                    <a:cubicBezTo>
                      <a:pt x="2518" y="146"/>
                      <a:pt x="1668" y="452"/>
                      <a:pt x="1058" y="967"/>
                    </a:cubicBezTo>
                    <a:cubicBezTo>
                      <a:pt x="661" y="1301"/>
                      <a:pt x="322" y="1739"/>
                      <a:pt x="158" y="2271"/>
                    </a:cubicBezTo>
                    <a:cubicBezTo>
                      <a:pt x="0" y="2782"/>
                      <a:pt x="159" y="3251"/>
                      <a:pt x="488" y="3612"/>
                    </a:cubicBezTo>
                    <a:cubicBezTo>
                      <a:pt x="492" y="3617"/>
                      <a:pt x="487" y="3723"/>
                      <a:pt x="483" y="3725"/>
                    </a:cubicBezTo>
                    <a:cubicBezTo>
                      <a:pt x="287" y="3840"/>
                      <a:pt x="113" y="4009"/>
                      <a:pt x="72" y="4264"/>
                    </a:cubicBezTo>
                    <a:cubicBezTo>
                      <a:pt x="42" y="4455"/>
                      <a:pt x="206" y="4685"/>
                      <a:pt x="318" y="4801"/>
                    </a:cubicBezTo>
                    <a:cubicBezTo>
                      <a:pt x="669" y="5161"/>
                      <a:pt x="1162" y="5072"/>
                      <a:pt x="1430" y="4639"/>
                    </a:cubicBezTo>
                    <a:cubicBezTo>
                      <a:pt x="1414" y="4665"/>
                      <a:pt x="1442" y="4726"/>
                      <a:pt x="1425" y="47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B5A8106F-A55B-410C-8775-D6911B336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35"/>
                <a:ext cx="395" cy="1013"/>
              </a:xfrm>
              <a:custGeom>
                <a:avLst/>
                <a:gdLst>
                  <a:gd name="T0" fmla="*/ 98 w 571"/>
                  <a:gd name="T1" fmla="*/ 0 h 1466"/>
                  <a:gd name="T2" fmla="*/ 270 w 571"/>
                  <a:gd name="T3" fmla="*/ 451 h 1466"/>
                  <a:gd name="T4" fmla="*/ 570 w 571"/>
                  <a:gd name="T5" fmla="*/ 776 h 1466"/>
                  <a:gd name="T6" fmla="*/ 567 w 571"/>
                  <a:gd name="T7" fmla="*/ 858 h 1466"/>
                  <a:gd name="T8" fmla="*/ 7 w 571"/>
                  <a:gd name="T9" fmla="*/ 1466 h 1466"/>
                  <a:gd name="T10" fmla="*/ 11 w 571"/>
                  <a:gd name="T11" fmla="*/ 1384 h 1466"/>
                  <a:gd name="T12" fmla="*/ 570 w 571"/>
                  <a:gd name="T13" fmla="*/ 776 h 1466"/>
                  <a:gd name="T14" fmla="*/ 567 w 571"/>
                  <a:gd name="T15" fmla="*/ 858 h 1466"/>
                  <a:gd name="T16" fmla="*/ 285 w 571"/>
                  <a:gd name="T17" fmla="*/ 564 h 1466"/>
                  <a:gd name="T18" fmla="*/ 95 w 571"/>
                  <a:gd name="T19" fmla="*/ 82 h 1466"/>
                  <a:gd name="T20" fmla="*/ 98 w 571"/>
                  <a:gd name="T21" fmla="*/ 0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1" h="1466">
                    <a:moveTo>
                      <a:pt x="98" y="0"/>
                    </a:moveTo>
                    <a:cubicBezTo>
                      <a:pt x="116" y="163"/>
                      <a:pt x="194" y="315"/>
                      <a:pt x="270" y="451"/>
                    </a:cubicBezTo>
                    <a:cubicBezTo>
                      <a:pt x="337" y="568"/>
                      <a:pt x="439" y="746"/>
                      <a:pt x="570" y="776"/>
                    </a:cubicBezTo>
                    <a:cubicBezTo>
                      <a:pt x="570" y="776"/>
                      <a:pt x="571" y="855"/>
                      <a:pt x="567" y="858"/>
                    </a:cubicBezTo>
                    <a:cubicBezTo>
                      <a:pt x="339" y="1027"/>
                      <a:pt x="145" y="1196"/>
                      <a:pt x="7" y="1466"/>
                    </a:cubicBezTo>
                    <a:cubicBezTo>
                      <a:pt x="18" y="1445"/>
                      <a:pt x="0" y="1405"/>
                      <a:pt x="11" y="1384"/>
                    </a:cubicBezTo>
                    <a:cubicBezTo>
                      <a:pt x="149" y="1114"/>
                      <a:pt x="343" y="946"/>
                      <a:pt x="570" y="776"/>
                    </a:cubicBezTo>
                    <a:cubicBezTo>
                      <a:pt x="569" y="803"/>
                      <a:pt x="568" y="831"/>
                      <a:pt x="567" y="858"/>
                    </a:cubicBezTo>
                    <a:cubicBezTo>
                      <a:pt x="443" y="830"/>
                      <a:pt x="352" y="672"/>
                      <a:pt x="285" y="564"/>
                    </a:cubicBezTo>
                    <a:cubicBezTo>
                      <a:pt x="199" y="424"/>
                      <a:pt x="113" y="254"/>
                      <a:pt x="95" y="82"/>
                    </a:cubicBezTo>
                    <a:cubicBezTo>
                      <a:pt x="92" y="55"/>
                      <a:pt x="101" y="26"/>
                      <a:pt x="9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94CF941-792E-4F82-9834-4600CF67E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919"/>
                <a:ext cx="963" cy="697"/>
              </a:xfrm>
              <a:custGeom>
                <a:avLst/>
                <a:gdLst>
                  <a:gd name="T0" fmla="*/ 1385 w 1393"/>
                  <a:gd name="T1" fmla="*/ 1009 h 1009"/>
                  <a:gd name="T2" fmla="*/ 1 w 1393"/>
                  <a:gd name="T3" fmla="*/ 147 h 1009"/>
                  <a:gd name="T4" fmla="*/ 5 w 1393"/>
                  <a:gd name="T5" fmla="*/ 65 h 1009"/>
                  <a:gd name="T6" fmla="*/ 1389 w 1393"/>
                  <a:gd name="T7" fmla="*/ 927 h 1009"/>
                  <a:gd name="T8" fmla="*/ 1385 w 1393"/>
                  <a:gd name="T9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3" h="1009">
                    <a:moveTo>
                      <a:pt x="1385" y="1009"/>
                    </a:moveTo>
                    <a:cubicBezTo>
                      <a:pt x="1294" y="373"/>
                      <a:pt x="497" y="82"/>
                      <a:pt x="1" y="147"/>
                    </a:cubicBezTo>
                    <a:cubicBezTo>
                      <a:pt x="4" y="146"/>
                      <a:pt x="0" y="66"/>
                      <a:pt x="5" y="65"/>
                    </a:cubicBezTo>
                    <a:cubicBezTo>
                      <a:pt x="501" y="0"/>
                      <a:pt x="1298" y="292"/>
                      <a:pt x="1389" y="927"/>
                    </a:cubicBezTo>
                    <a:cubicBezTo>
                      <a:pt x="1393" y="954"/>
                      <a:pt x="1382" y="983"/>
                      <a:pt x="1385" y="10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A8C721C-DEF2-4247-85B1-DC8203EC1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303" y="4515733"/>
              <a:ext cx="477835" cy="570090"/>
            </a:xfrm>
            <a:prstGeom prst="rect">
              <a:avLst/>
            </a:prstGeom>
          </p:spPr>
        </p:pic>
      </p:grpSp>
      <p:sp>
        <p:nvSpPr>
          <p:cNvPr id="35" name="Text Box 2">
            <a:extLst>
              <a:ext uri="{FF2B5EF4-FFF2-40B4-BE49-F238E27FC236}">
                <a16:creationId xmlns:a16="http://schemas.microsoft.com/office/drawing/2014/main" id="{DADE8663-0A09-4416-88BC-FA37D744E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292" y="775426"/>
            <a:ext cx="69342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lang="en-US" altLang="en-US" sz="24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Đèo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gài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thắt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lang="en-US" altLang="en-US" sz="24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chuốt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sợi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giang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altLang="en-US" sz="20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</p:txBody>
      </p:sp>
      <p:sp>
        <p:nvSpPr>
          <p:cNvPr id="36" name="Line 3">
            <a:extLst>
              <a:ext uri="{FF2B5EF4-FFF2-40B4-BE49-F238E27FC236}">
                <a16:creationId xmlns:a16="http://schemas.microsoft.com/office/drawing/2014/main" id="{432141DA-0B3F-4417-85CF-397C7BD24E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60742" y="1450492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Line 4">
            <a:extLst>
              <a:ext uri="{FF2B5EF4-FFF2-40B4-BE49-F238E27FC236}">
                <a16:creationId xmlns:a16="http://schemas.microsoft.com/office/drawing/2014/main" id="{7C4F4999-9FB0-4143-8D2F-682E4895EA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73014" y="1449927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Line 5">
            <a:extLst>
              <a:ext uri="{FF2B5EF4-FFF2-40B4-BE49-F238E27FC236}">
                <a16:creationId xmlns:a16="http://schemas.microsoft.com/office/drawing/2014/main" id="{AD5EEF4A-8FAD-40FD-AAF8-919F10A67E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52820" y="3637504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Line 6">
            <a:extLst>
              <a:ext uri="{FF2B5EF4-FFF2-40B4-BE49-F238E27FC236}">
                <a16:creationId xmlns:a16="http://schemas.microsoft.com/office/drawing/2014/main" id="{16D5C168-777E-498B-8DD3-80F22DD911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3017" y="1343751"/>
            <a:ext cx="76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Line 7">
            <a:extLst>
              <a:ext uri="{FF2B5EF4-FFF2-40B4-BE49-F238E27FC236}">
                <a16:creationId xmlns:a16="http://schemas.microsoft.com/office/drawing/2014/main" id="{6B5367D0-60C1-47AE-9D9C-95CB18EA7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678" y="1458051"/>
            <a:ext cx="125413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Line 8">
            <a:extLst>
              <a:ext uri="{FF2B5EF4-FFF2-40B4-BE49-F238E27FC236}">
                <a16:creationId xmlns:a16="http://schemas.microsoft.com/office/drawing/2014/main" id="{F5266FB3-CA69-4FC9-9079-ABBC561DA9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04483" y="2473912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Line 10">
            <a:extLst>
              <a:ext uri="{FF2B5EF4-FFF2-40B4-BE49-F238E27FC236}">
                <a16:creationId xmlns:a16="http://schemas.microsoft.com/office/drawing/2014/main" id="{8E8D18E4-5239-41E3-997E-BEC408E211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3142" y="3048000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Line 11">
            <a:extLst>
              <a:ext uri="{FF2B5EF4-FFF2-40B4-BE49-F238E27FC236}">
                <a16:creationId xmlns:a16="http://schemas.microsoft.com/office/drawing/2014/main" id="{2B939BB7-BD01-43DA-8FB4-ACA48831DD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2477" y="2511349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Line 14">
            <a:extLst>
              <a:ext uri="{FF2B5EF4-FFF2-40B4-BE49-F238E27FC236}">
                <a16:creationId xmlns:a16="http://schemas.microsoft.com/office/drawing/2014/main" id="{6D1C8ADE-F898-4A04-94ED-FC08A9C7F1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27848" y="3637504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Line 17">
            <a:extLst>
              <a:ext uri="{FF2B5EF4-FFF2-40B4-BE49-F238E27FC236}">
                <a16:creationId xmlns:a16="http://schemas.microsoft.com/office/drawing/2014/main" id="{013BC645-C0B7-410D-9734-023A16F049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4842" y="3637504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Line 32">
            <a:extLst>
              <a:ext uri="{FF2B5EF4-FFF2-40B4-BE49-F238E27FC236}">
                <a16:creationId xmlns:a16="http://schemas.microsoft.com/office/drawing/2014/main" id="{7AA560E5-8F35-494F-AF1C-7AFE8FCDD8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5479" y="3079130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Line 33">
            <a:extLst>
              <a:ext uri="{FF2B5EF4-FFF2-40B4-BE49-F238E27FC236}">
                <a16:creationId xmlns:a16="http://schemas.microsoft.com/office/drawing/2014/main" id="{AA23CD55-B19D-4B53-9AC3-5305608A05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5917" y="832577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Line 36">
            <a:extLst>
              <a:ext uri="{FF2B5EF4-FFF2-40B4-BE49-F238E27FC236}">
                <a16:creationId xmlns:a16="http://schemas.microsoft.com/office/drawing/2014/main" id="{0C0D8F1A-6D22-4FC5-9DBB-4B6E62D303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6512" y="2489850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Line 38">
            <a:extLst>
              <a:ext uri="{FF2B5EF4-FFF2-40B4-BE49-F238E27FC236}">
                <a16:creationId xmlns:a16="http://schemas.microsoft.com/office/drawing/2014/main" id="{E614CB29-361F-41B7-8818-742588898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2406" y="1972401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Line 39">
            <a:extLst>
              <a:ext uri="{FF2B5EF4-FFF2-40B4-BE49-F238E27FC236}">
                <a16:creationId xmlns:a16="http://schemas.microsoft.com/office/drawing/2014/main" id="{EA185AD4-30A3-4162-B684-C20A48E9C3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7901" y="1972401"/>
            <a:ext cx="1397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48">
            <a:extLst>
              <a:ext uri="{FF2B5EF4-FFF2-40B4-BE49-F238E27FC236}">
                <a16:creationId xmlns:a16="http://schemas.microsoft.com/office/drawing/2014/main" id="{562E3630-DE98-49FF-8895-568F2719A0A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468488" y="1436688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D97E33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51" name="Freeform 52">
            <a:extLst>
              <a:ext uri="{FF2B5EF4-FFF2-40B4-BE49-F238E27FC236}">
                <a16:creationId xmlns:a16="http://schemas.microsoft.com/office/drawing/2014/main" id="{04609071-447C-4E6B-873C-CE1E7F90611C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88416" y="4256088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4DC24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3" name="Freeform 60">
            <a:extLst>
              <a:ext uri="{FF2B5EF4-FFF2-40B4-BE49-F238E27FC236}">
                <a16:creationId xmlns:a16="http://schemas.microsoft.com/office/drawing/2014/main" id="{EF59E278-112C-4B48-802B-881765A13BF1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90939" y="4851400"/>
            <a:ext cx="549275" cy="596900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E16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DBC9075A-B775-4A01-BF78-F8DFE51E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1465005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70ECDC0F-177D-41E8-9032-FF2628CBE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1" y="1436688"/>
            <a:ext cx="79718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Cao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Kạn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Quang.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48E5540D-4CEE-4327-B4A6-E71E7B760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1" y="276225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7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83" grpId="0" animBg="1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6">
            <a:extLst>
              <a:ext uri="{FF2B5EF4-FFF2-40B4-BE49-F238E27FC236}">
                <a16:creationId xmlns:a16="http://schemas.microsoft.com/office/drawing/2014/main" id="{5CFA36DC-F645-44C7-8640-30F64FB477B1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605757" y="1388806"/>
            <a:ext cx="547687" cy="595312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9ED74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1856227E-BF19-46E0-B34B-4ED35F44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1" y="276225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EE7E944-E86A-4FA0-8C97-D3F666D2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1465005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EB95F3A-33E4-4D7A-A2F3-B5336B1C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1" y="1436688"/>
            <a:ext cx="7971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354505-CEB7-4132-AC48-490F4EE4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04" y="2377134"/>
            <a:ext cx="5680076" cy="418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80421204013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853</TotalTime>
  <Words>627</Words>
  <Application>Microsoft Office PowerPoint</Application>
  <PresentationFormat>Widescreen</PresentationFormat>
  <Paragraphs>85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等线</vt:lpstr>
      <vt:lpstr>微软雅黑</vt:lpstr>
      <vt:lpstr>Arial</vt:lpstr>
      <vt:lpstr>Cambria</vt:lpstr>
      <vt:lpstr>Times New Roman</vt:lpstr>
      <vt:lpstr>字魂36号-正文宋楷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binh nguyen</cp:lastModifiedBy>
  <cp:revision>68</cp:revision>
  <dcterms:created xsi:type="dcterms:W3CDTF">2017-08-18T03:02:00Z</dcterms:created>
  <dcterms:modified xsi:type="dcterms:W3CDTF">2021-12-08T00:36:48Z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