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</p:sldMasterIdLst>
  <p:notesMasterIdLst>
    <p:notesMasterId r:id="rId19"/>
  </p:notesMasterIdLst>
  <p:sldIdLst>
    <p:sldId id="263" r:id="rId4"/>
    <p:sldId id="282" r:id="rId5"/>
    <p:sldId id="288" r:id="rId6"/>
    <p:sldId id="284" r:id="rId7"/>
    <p:sldId id="285" r:id="rId8"/>
    <p:sldId id="264" r:id="rId9"/>
    <p:sldId id="289" r:id="rId10"/>
    <p:sldId id="266" r:id="rId11"/>
    <p:sldId id="267" r:id="rId12"/>
    <p:sldId id="268" r:id="rId13"/>
    <p:sldId id="278" r:id="rId14"/>
    <p:sldId id="279" r:id="rId15"/>
    <p:sldId id="280" r:id="rId16"/>
    <p:sldId id="286" r:id="rId17"/>
    <p:sldId id="28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FFCC00"/>
    <a:srgbClr val="9900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109" d="100"/>
          <a:sy n="109" d="100"/>
        </p:scale>
        <p:origin x="101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056D6-30B0-4414-915F-57E105F1A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4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4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2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433EC-62DB-4882-9412-9B8E930C28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D6584-4DDB-4B19-853B-517B78BEE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png"/><Relationship Id="rId3" Type="http://schemas.openxmlformats.org/officeDocument/2006/relationships/audio" Target="../media/audio6.wav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31.png"/><Relationship Id="rId5" Type="http://schemas.openxmlformats.org/officeDocument/2006/relationships/audio" Target="../media/audio8.wav"/><Relationship Id="rId10" Type="http://schemas.openxmlformats.org/officeDocument/2006/relationships/image" Target="../media/image30.png"/><Relationship Id="rId4" Type="http://schemas.openxmlformats.org/officeDocument/2006/relationships/audio" Target="../media/audio7.wav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7.wav"/><Relationship Id="rId7" Type="http://schemas.openxmlformats.org/officeDocument/2006/relationships/image" Target="../media/image3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audio" Target="../media/audio7.wav"/><Relationship Id="rId7" Type="http://schemas.openxmlformats.org/officeDocument/2006/relationships/image" Target="../media/image3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audio" Target="../media/audio9.wav"/><Relationship Id="rId10" Type="http://schemas.openxmlformats.org/officeDocument/2006/relationships/image" Target="../media/image42.gif"/><Relationship Id="rId4" Type="http://schemas.openxmlformats.org/officeDocument/2006/relationships/audio" Target="../media/audio8.wav"/><Relationship Id="rId9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openxmlformats.org/officeDocument/2006/relationships/image" Target="../media/image11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10.gif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10" Type="http://schemas.openxmlformats.org/officeDocument/2006/relationships/image" Target="../media/image9.gif"/><Relationship Id="rId4" Type="http://schemas.openxmlformats.org/officeDocument/2006/relationships/audio" Target="../media/audio3.wav"/><Relationship Id="rId9" Type="http://schemas.openxmlformats.org/officeDocument/2006/relationships/image" Target="../media/image3.gif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11.gif"/><Relationship Id="rId5" Type="http://schemas.openxmlformats.org/officeDocument/2006/relationships/audio" Target="../media/audio5.wav"/><Relationship Id="rId15" Type="http://schemas.openxmlformats.org/officeDocument/2006/relationships/image" Target="../media/image14.gif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image" Target="../media/image9.gif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10.gif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3.gif"/><Relationship Id="rId4" Type="http://schemas.openxmlformats.org/officeDocument/2006/relationships/audio" Target="../media/audio4.wav"/><Relationship Id="rId9" Type="http://schemas.openxmlformats.org/officeDocument/2006/relationships/image" Target="../media/image4.gif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0" y="2114550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TOÁN</a:t>
            </a:r>
            <a:r>
              <a:rPr lang="vi-VN" sz="5400" b="1" dirty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5400" b="1" dirty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152755" y="17308"/>
            <a:ext cx="88058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Bài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lang="vi-VN" altLang="en-US" sz="24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altLang="en-US" sz="2400" dirty="0" smtClean="0">
                <a:latin typeface="Times New Roman" pitchFamily="18" charset="0"/>
              </a:rPr>
              <a:t>a</a:t>
            </a:r>
            <a:r>
              <a:rPr lang="en-US" altLang="en-US" sz="2400" dirty="0">
                <a:latin typeface="Times New Roman" pitchFamily="18" charset="0"/>
              </a:rPr>
              <a:t>)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en-US" sz="2400" dirty="0" smtClean="0">
                <a:latin typeface="Times New Roman" pitchFamily="18" charset="0"/>
                <a:cs typeface="Times New Roman" pitchFamily="18" charset="0"/>
              </a:rPr>
              <a:t>ác thành viên trong gia đình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7354"/>
              </p:ext>
            </p:extLst>
          </p:nvPr>
        </p:nvGraphicFramePr>
        <p:xfrm>
          <a:off x="2413159" y="1422845"/>
          <a:ext cx="4941888" cy="2523039"/>
        </p:xfrm>
        <a:graphic>
          <a:graphicData uri="http://schemas.openxmlformats.org/drawingml/2006/table">
            <a:tbl>
              <a:tblPr/>
              <a:tblGrid>
                <a:gridCol w="24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25711" marB="2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65552" y="1842279"/>
            <a:ext cx="295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1m 70cm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72273" y="1820659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65346" y="2663249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8418" y="2261845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72273" y="3097955"/>
            <a:ext cx="295275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DatHugPC\Desktop\thuoc-day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65" y="1540566"/>
            <a:ext cx="1313734" cy="10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atHugPC\Desktop\thuoc-day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65" y="2598477"/>
            <a:ext cx="1177334" cy="1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667">
            <a:off x="7372138" y="4044576"/>
            <a:ext cx="1773922" cy="62504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1" y="1410150"/>
            <a:ext cx="1893911" cy="2569457"/>
          </a:xfrm>
          <a:prstGeom prst="rect">
            <a:avLst/>
          </a:prstGeom>
        </p:spPr>
      </p:pic>
      <p:sp>
        <p:nvSpPr>
          <p:cNvPr id="18" name="Text Box 72"/>
          <p:cNvSpPr txBox="1">
            <a:spLocks noChangeArrowheads="1"/>
          </p:cNvSpPr>
          <p:nvPr/>
        </p:nvSpPr>
        <p:spPr bwMode="auto">
          <a:xfrm>
            <a:off x="152755" y="4446016"/>
            <a:ext cx="8430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 smtClean="0">
                <a:latin typeface="Times New Roman" pitchFamily="18" charset="0"/>
              </a:rPr>
              <a:t>b</a:t>
            </a:r>
            <a:r>
              <a:rPr lang="en-US" altLang="en-US" sz="2400" dirty="0" smtClean="0">
                <a:latin typeface="Times New Roman" pitchFamily="18" charset="0"/>
              </a:rPr>
              <a:t>) </a:t>
            </a:r>
            <a:r>
              <a:rPr lang="en-US" altLang="en-US" sz="2400" dirty="0">
                <a:latin typeface="Times New Roman" pitchFamily="18" charset="0"/>
              </a:rPr>
              <a:t>Ở </a:t>
            </a:r>
            <a:r>
              <a:rPr lang="en-US" altLang="en-US" sz="2400" dirty="0" err="1" smtClean="0">
                <a:latin typeface="Times New Roman" pitchFamily="18" charset="0"/>
              </a:rPr>
              <a:t>nhà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</a:rPr>
              <a:t> , </a:t>
            </a:r>
            <a:r>
              <a:rPr lang="en-US" altLang="en-US" sz="2400" dirty="0" err="1" smtClean="0">
                <a:latin typeface="Times New Roman" pitchFamily="18" charset="0"/>
              </a:rPr>
              <a:t>ai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người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cao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nhất</a:t>
            </a:r>
            <a:r>
              <a:rPr lang="en-US" altLang="en-US" sz="2400" dirty="0" smtClean="0">
                <a:latin typeface="Times New Roman" pitchFamily="18" charset="0"/>
              </a:rPr>
              <a:t>? </a:t>
            </a:r>
            <a:r>
              <a:rPr lang="en-US" altLang="en-US" sz="2400" dirty="0">
                <a:latin typeface="Times New Roman" pitchFamily="18" charset="0"/>
              </a:rPr>
              <a:t>A</a:t>
            </a:r>
            <a:r>
              <a:rPr lang="en-US" altLang="en-US" sz="2400" dirty="0" smtClean="0">
                <a:latin typeface="Times New Roman" pitchFamily="18" charset="0"/>
              </a:rPr>
              <a:t>i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người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thấp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nhất</a:t>
            </a:r>
            <a:r>
              <a:rPr lang="en-US" altLang="en-US" sz="2400" dirty="0">
                <a:latin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501">
            <a:off x="517739" y="1977196"/>
            <a:ext cx="6432135" cy="2103515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Cánh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cửa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thần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kì</a:t>
            </a:r>
            <a:r>
              <a:rPr lang="en-US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718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0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15031" y="3114355"/>
            <a:ext cx="1365267" cy="14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29000" y="2693630"/>
            <a:ext cx="2259044" cy="2280582"/>
            <a:chOff x="2334491" y="533400"/>
            <a:chExt cx="3990109" cy="5334000"/>
          </a:xfrm>
        </p:grpSpPr>
        <p:sp>
          <p:nvSpPr>
            <p:cNvPr id="5" name="Snip 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đúng"/>
          <p:cNvGrpSpPr/>
          <p:nvPr/>
        </p:nvGrpSpPr>
        <p:grpSpPr>
          <a:xfrm>
            <a:off x="3764212" y="3027857"/>
            <a:ext cx="1656632" cy="1694147"/>
            <a:chOff x="2854971" y="1219201"/>
            <a:chExt cx="2732811" cy="3962399"/>
          </a:xfrm>
        </p:grpSpPr>
        <p:sp>
          <p:nvSpPr>
            <p:cNvPr id="9" name="Rectangle 8"/>
            <p:cNvSpPr/>
            <p:nvPr/>
          </p:nvSpPr>
          <p:spPr>
            <a:xfrm>
              <a:off x="2854971" y="1219201"/>
              <a:ext cx="2732811" cy="396239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1"/>
              <a:ext cx="381000" cy="380999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84" name="Picture 12" descr="D:\background\character\snak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8" y="3562937"/>
            <a:ext cx="1909226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7" y="2685550"/>
            <a:ext cx="2180511" cy="2301521"/>
            <a:chOff x="2334491" y="533400"/>
            <a:chExt cx="3990109" cy="5334000"/>
          </a:xfrm>
        </p:grpSpPr>
        <p:sp>
          <p:nvSpPr>
            <p:cNvPr id="12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633582" y="2993628"/>
            <a:ext cx="1549481" cy="1709702"/>
            <a:chOff x="3202659" y="1219200"/>
            <a:chExt cx="2512340" cy="3962400"/>
          </a:xfrm>
        </p:grpSpPr>
        <p:sp>
          <p:nvSpPr>
            <p:cNvPr id="16" name="Rectangle 15"/>
            <p:cNvSpPr/>
            <p:nvPr/>
          </p:nvSpPr>
          <p:spPr>
            <a:xfrm>
              <a:off x="3202659" y="1219200"/>
              <a:ext cx="2512340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YEs"/>
          <p:cNvSpPr txBox="1">
            <a:spLocks/>
          </p:cNvSpPr>
          <p:nvPr/>
        </p:nvSpPr>
        <p:spPr>
          <a:xfrm>
            <a:off x="3445590" y="2145051"/>
            <a:ext cx="2227667" cy="52212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24cm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No"/>
          <p:cNvSpPr txBox="1">
            <a:spLocks/>
          </p:cNvSpPr>
          <p:nvPr/>
        </p:nvSpPr>
        <p:spPr>
          <a:xfrm>
            <a:off x="341172" y="2136972"/>
            <a:ext cx="2097228" cy="5269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57" y="1504950"/>
            <a:ext cx="905065" cy="6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1095"/>
            <a:ext cx="1636839" cy="12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92" y="3328389"/>
            <a:ext cx="1135708" cy="11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400064"/>
            <a:ext cx="1392038" cy="10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TOSHIBA\Desktop\giai-bai-tap-sgk-toan-lop-3-hoc-ki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75" y="42662"/>
            <a:ext cx="1831271" cy="1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7162800" y="22135"/>
            <a:ext cx="0" cy="179898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6193735" y="628055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191653" y="-2898"/>
            <a:ext cx="7337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3?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2" descr="D:\background\character\snak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8" y="3571016"/>
            <a:ext cx="1909226" cy="1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477007" y="2693629"/>
            <a:ext cx="2180511" cy="2301521"/>
            <a:chOff x="2334491" y="533400"/>
            <a:chExt cx="3990109" cy="5334000"/>
          </a:xfrm>
        </p:grpSpPr>
        <p:sp>
          <p:nvSpPr>
            <p:cNvPr id="3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sai"/>
          <p:cNvGrpSpPr/>
          <p:nvPr/>
        </p:nvGrpSpPr>
        <p:grpSpPr>
          <a:xfrm>
            <a:off x="6800093" y="2975168"/>
            <a:ext cx="1549481" cy="1709702"/>
            <a:chOff x="3202659" y="1219200"/>
            <a:chExt cx="2512340" cy="3962400"/>
          </a:xfrm>
        </p:grpSpPr>
        <p:sp>
          <p:nvSpPr>
            <p:cNvPr id="42" name="Rectangle 41"/>
            <p:cNvSpPr/>
            <p:nvPr/>
          </p:nvSpPr>
          <p:spPr>
            <a:xfrm>
              <a:off x="3202659" y="1219200"/>
              <a:ext cx="2512340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lowchart: Or 42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No"/>
          <p:cNvSpPr txBox="1">
            <a:spLocks/>
          </p:cNvSpPr>
          <p:nvPr/>
        </p:nvSpPr>
        <p:spPr>
          <a:xfrm>
            <a:off x="6513372" y="2145051"/>
            <a:ext cx="2097228" cy="52692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20cm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105400" y="596404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105400" y="605929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05400" y="596404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106988" y="583704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06988" y="571004"/>
            <a:ext cx="863600" cy="889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90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8" grpId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3" grpId="1" bldLvl="0" animBg="1"/>
      <p:bldP spid="54" grpId="0" bldLvl="0" animBg="1"/>
      <p:bldP spid="54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9" y="2988076"/>
            <a:ext cx="1385561" cy="1692287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457200" y="3021582"/>
            <a:ext cx="1484927" cy="1742554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3235" y="2688077"/>
            <a:ext cx="2088155" cy="2345745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49216" y="2674058"/>
            <a:ext cx="2184784" cy="2359764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3505200" y="2982134"/>
            <a:ext cx="1524000" cy="1752969"/>
            <a:chOff x="2954541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54541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YEs"/>
          <p:cNvSpPr txBox="1">
            <a:spLocks/>
          </p:cNvSpPr>
          <p:nvPr/>
        </p:nvSpPr>
        <p:spPr>
          <a:xfrm>
            <a:off x="224921" y="2148533"/>
            <a:ext cx="2059151" cy="5370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No"/>
          <p:cNvSpPr txBox="1">
            <a:spLocks/>
          </p:cNvSpPr>
          <p:nvPr/>
        </p:nvSpPr>
        <p:spPr>
          <a:xfrm>
            <a:off x="3124200" y="2125479"/>
            <a:ext cx="2245631" cy="5402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112482" y="0"/>
            <a:ext cx="481" cy="1490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6096000" y="587467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52821" y="72829"/>
            <a:ext cx="6500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61385" y="2654337"/>
            <a:ext cx="2184784" cy="2359764"/>
            <a:chOff x="2334491" y="533400"/>
            <a:chExt cx="3990109" cy="5334000"/>
          </a:xfrm>
        </p:grpSpPr>
        <p:sp>
          <p:nvSpPr>
            <p:cNvPr id="25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Sai"/>
          <p:cNvGrpSpPr/>
          <p:nvPr/>
        </p:nvGrpSpPr>
        <p:grpSpPr>
          <a:xfrm>
            <a:off x="6477000" y="2962413"/>
            <a:ext cx="1564369" cy="1752969"/>
            <a:chOff x="2954541" y="1219200"/>
            <a:chExt cx="2732809" cy="3962400"/>
          </a:xfrm>
        </p:grpSpPr>
        <p:sp>
          <p:nvSpPr>
            <p:cNvPr id="33" name="Rectangle 32"/>
            <p:cNvSpPr/>
            <p:nvPr/>
          </p:nvSpPr>
          <p:spPr>
            <a:xfrm>
              <a:off x="2954541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lowchart: Or 33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No"/>
          <p:cNvSpPr txBox="1">
            <a:spLocks/>
          </p:cNvSpPr>
          <p:nvPr/>
        </p:nvSpPr>
        <p:spPr>
          <a:xfrm>
            <a:off x="6136369" y="2114550"/>
            <a:ext cx="2245631" cy="5402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20cm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80012" y="730947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80012" y="740472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80012" y="730947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81600" y="718247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181600" y="705546"/>
            <a:ext cx="863600" cy="89852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63" y="27787"/>
            <a:ext cx="1907558" cy="14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95" y="2653159"/>
            <a:ext cx="1475520" cy="1753085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3299625" y="2653160"/>
            <a:ext cx="1614478" cy="1766511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44" y="2319276"/>
            <a:ext cx="1096059" cy="15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0" y="2327356"/>
            <a:ext cx="2156478" cy="2377994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1" y="2326035"/>
            <a:ext cx="2021672" cy="2360266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1999"/>
              <a:ext cx="3657599" cy="4876799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457201" y="2634111"/>
            <a:ext cx="1540868" cy="1753341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228601" y="1777456"/>
            <a:ext cx="2021672" cy="5403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73" y="3463192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56" y="40265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3064589" y="1778777"/>
            <a:ext cx="2126525" cy="54442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20cm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604065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477000" y="56882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52400" y="127886"/>
            <a:ext cx="5305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903128" y="2345084"/>
            <a:ext cx="2021672" cy="2360266"/>
            <a:chOff x="2334491" y="533400"/>
            <a:chExt cx="3990109" cy="5334000"/>
          </a:xfrm>
        </p:grpSpPr>
        <p:sp>
          <p:nvSpPr>
            <p:cNvPr id="28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2514600" y="761999"/>
              <a:ext cx="3657599" cy="4876799"/>
            </a:xfrm>
            <a:prstGeom prst="fram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Sai"/>
          <p:cNvGrpSpPr/>
          <p:nvPr/>
        </p:nvGrpSpPr>
        <p:grpSpPr>
          <a:xfrm>
            <a:off x="6155332" y="2653160"/>
            <a:ext cx="1540868" cy="1753341"/>
            <a:chOff x="2982190" y="1219200"/>
            <a:chExt cx="2732809" cy="3962400"/>
          </a:xfrm>
        </p:grpSpPr>
        <p:sp>
          <p:nvSpPr>
            <p:cNvPr id="36" name="Rectangle 3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owchart: Or 3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No"/>
          <p:cNvSpPr txBox="1">
            <a:spLocks/>
          </p:cNvSpPr>
          <p:nvPr/>
        </p:nvSpPr>
        <p:spPr>
          <a:xfrm>
            <a:off x="5903128" y="1796505"/>
            <a:ext cx="2021672" cy="540369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19cm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30812" y="594222"/>
            <a:ext cx="865188" cy="86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30812" y="603747"/>
            <a:ext cx="8651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30812" y="594222"/>
            <a:ext cx="8651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32400" y="581522"/>
            <a:ext cx="863600" cy="863600"/>
          </a:xfrm>
          <a:prstGeom prst="ellipse">
            <a:avLst/>
          </a:prstGeom>
          <a:solidFill>
            <a:srgbClr val="FC1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32400" y="568821"/>
            <a:ext cx="863600" cy="898525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7" y="67448"/>
            <a:ext cx="1423139" cy="166435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382000" y="91258"/>
            <a:ext cx="673002" cy="3850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0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 animBg="1"/>
      <p:bldP spid="49" grpId="0" bldLvl="0" animBg="1"/>
      <p:bldP spid="49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3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11455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 </a:t>
            </a:r>
            <a:endParaRPr lang="en-US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1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81975" y="1382539"/>
            <a:ext cx="4818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BÁC NÔNG DÂN VÀ THỎ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178438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1" y="2401159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406338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06338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06338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406338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4537859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66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08" y="3367163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696843" y="298640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24780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657024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1060934" cy="95042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657600" y="104328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héc-tô-mét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46" y="3367163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29" y="336716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612147" y="3983787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25457" y="3813098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26" y="339573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08" y="3395738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76947" y="4012362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390258" y="3736898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0" y="325748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34796" y="3813098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6645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46166" y="4335344"/>
            <a:ext cx="6535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A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                 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57600" y="150495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.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ki-lô-mét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657600" y="2015502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.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-ca-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1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71406 0.3081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4" y="15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48073 0.3229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21406 0.2636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17" y="3367163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17" y="3395738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281598" y="297041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24780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657024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55" y="3367163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38" y="336716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032256" y="3983787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045566" y="406338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19" y="326030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810367" y="406338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41" y="328882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654905" y="406338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6645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-ca-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4540832"/>
            <a:ext cx="6086655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23736" y="4033235"/>
            <a:ext cx="617273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74436" y="97155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74436" y="1428750"/>
            <a:ext cx="2055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36dam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74436" y="1888413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36dm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7474 0.322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61" y="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4974 0.3081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15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7805E-6 L 0.26979 0.2939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4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6" y="3395738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14" y="3367163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29" y="329422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88823"/>
            <a:ext cx="1581495" cy="1077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76" y="3367163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13137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655896" y="296415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24780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657024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1060934" cy="950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66" y="325404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19625" y="406338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4426" y="406338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28964" y="406338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6645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-xi-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46960" y="4544877"/>
            <a:ext cx="6068440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97795" y="4033235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2321" y="3973702"/>
            <a:ext cx="617273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97155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4m 3cm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400" y="1481933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4m 3mm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62400" y="1943598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4m 3dm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28280" y="-516575"/>
            <a:ext cx="666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ki-lô-mét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4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75573 0.29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78" y="14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"/>
                            </p:stCondLst>
                            <p:childTnLst>
                              <p:par>
                                <p:cTn id="10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51406 0.3229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7518E-6 L 0.28073 0.3081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15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104899" y="2800350"/>
            <a:ext cx="7239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44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Thực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hành</a:t>
            </a:r>
            <a:r>
              <a:rPr lang="en-US" altLang="zh-CN" sz="44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đo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độ</a:t>
            </a:r>
            <a:r>
              <a:rPr lang="en-US" altLang="zh-CN" sz="44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4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dài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44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tiếp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theo</a:t>
            </a:r>
            <a:r>
              <a:rPr lang="en-US" altLang="zh-CN" sz="44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030909"/>
            <a:ext cx="548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4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655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114855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spc="-3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Yêu thích Toán học.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89535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854576"/>
            <a:ext cx="6710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r>
              <a:rPr lang="es-MX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19200" y="2381052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Củng cố cách</a:t>
            </a:r>
            <a:r>
              <a:rPr lang="es-MX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907528"/>
            <a:ext cx="461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vi-VN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MX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s-MX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spc="-3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7374" y="299844"/>
            <a:ext cx="50530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</a:t>
            </a:r>
          </a:p>
          <a:p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82952"/>
              </p:ext>
            </p:extLst>
          </p:nvPr>
        </p:nvGraphicFramePr>
        <p:xfrm>
          <a:off x="228600" y="2008591"/>
          <a:ext cx="8667749" cy="2348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1m32cm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1m15cm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1m20cm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1m25cm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1m20cm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02000" y="2387993"/>
            <a:ext cx="5842000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58356" y="2811592"/>
            <a:ext cx="5729287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8356" y="3182644"/>
            <a:ext cx="5727700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7562" y="3552677"/>
            <a:ext cx="5729288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8356" y="3923729"/>
            <a:ext cx="5729287" cy="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2968298"/>
            <a:ext cx="9012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  b)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dirty="0" err="1" smtClean="0">
                <a:latin typeface="Times New Roman" pitchFamily="18" charset="0"/>
              </a:rPr>
              <a:t>Nêu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chiều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của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Minh </a:t>
            </a:r>
            <a:r>
              <a:rPr lang="en-US" altLang="en-US" sz="2000" dirty="0" err="1">
                <a:latin typeface="Times New Roman" pitchFamily="18" charset="0"/>
              </a:rPr>
              <a:t>và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Nam.</a:t>
            </a:r>
            <a:endParaRPr lang="en-US" altLang="en-US" sz="2000" dirty="0"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9949"/>
              </p:ext>
            </p:extLst>
          </p:nvPr>
        </p:nvGraphicFramePr>
        <p:xfrm>
          <a:off x="1015426" y="1051938"/>
          <a:ext cx="7823774" cy="1956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7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 cao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32cm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15cm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20cm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25cm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 20cm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xăng-ti-mét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4400" y="3304712"/>
            <a:ext cx="3009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3609753"/>
            <a:ext cx="2953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4248150"/>
            <a:ext cx="3248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Bạn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nhất</a:t>
            </a:r>
            <a:r>
              <a:rPr lang="en-US" alt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552950"/>
            <a:ext cx="2700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thấp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nhất</a:t>
            </a:r>
            <a:r>
              <a:rPr lang="en-US" alt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4248150"/>
            <a:ext cx="2424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6061" y="4552950"/>
            <a:ext cx="1908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dirty="0" err="1" smtClean="0">
                <a:latin typeface="Times New Roman" pitchFamily="18" charset="0"/>
              </a:rPr>
              <a:t>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Nam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90926" y="2319103"/>
            <a:ext cx="129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25cm</a:t>
            </a:r>
          </a:p>
        </p:txBody>
      </p:sp>
      <p:sp>
        <p:nvSpPr>
          <p:cNvPr id="11305" name="TextBox 2"/>
          <p:cNvSpPr txBox="1">
            <a:spLocks noChangeArrowheads="1"/>
          </p:cNvSpPr>
          <p:nvPr/>
        </p:nvSpPr>
        <p:spPr bwMode="auto">
          <a:xfrm>
            <a:off x="2390926" y="1651938"/>
            <a:ext cx="2208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15cm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0" y="395462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78873" y="3928952"/>
            <a:ext cx="61791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dirty="0" err="1" smtClean="0">
                <a:latin typeface="Times New Roman" pitchFamily="18" charset="0"/>
              </a:rPr>
              <a:t>Trong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>
                <a:latin typeface="Times New Roman" pitchFamily="18" charset="0"/>
              </a:rPr>
              <a:t>5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nào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cao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nhất</a:t>
            </a:r>
            <a:r>
              <a:rPr lang="en-US" altLang="en-US" sz="2000" dirty="0">
                <a:latin typeface="Times New Roman" pitchFamily="18" charset="0"/>
              </a:rPr>
              <a:t>? </a:t>
            </a:r>
            <a:r>
              <a:rPr lang="en-US" altLang="en-US" sz="2000" dirty="0" err="1">
                <a:latin typeface="Times New Roman" pitchFamily="18" charset="0"/>
              </a:rPr>
              <a:t>Bạn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nào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thấp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nhất</a:t>
            </a:r>
            <a:r>
              <a:rPr lang="en-US" altLang="en-US" sz="2000" dirty="0">
                <a:latin typeface="Times New Roman" pitchFamily="18" charset="0"/>
              </a:rPr>
              <a:t>?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397189" y="1324913"/>
            <a:ext cx="1526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32cm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0494E-6 L 0.14861 0.198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15955 0.376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8" grpId="0"/>
      <p:bldP spid="9" grpId="0"/>
      <p:bldP spid="13" grpId="0"/>
      <p:bldP spid="14" grpId="0"/>
      <p:bldP spid="15" grpId="0"/>
      <p:bldP spid="15" grpId="1"/>
      <p:bldP spid="16" grpId="0"/>
      <p:bldP spid="16" grpId="1"/>
      <p:bldP spid="2" grpId="0"/>
      <p:bldP spid="2" grpId="1"/>
      <p:bldP spid="11305" grpId="0"/>
      <p:bldP spid="11305" grpId="1"/>
      <p:bldP spid="18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512</Words>
  <Application>Microsoft Office PowerPoint</Application>
  <PresentationFormat>On-screen Show (16:9)</PresentationFormat>
  <Paragraphs>126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Times New Roman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Cánh cửa thần kì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244</cp:revision>
  <dcterms:created xsi:type="dcterms:W3CDTF">2018-03-05T05:17:16Z</dcterms:created>
  <dcterms:modified xsi:type="dcterms:W3CDTF">2021-11-06T16:56:59Z</dcterms:modified>
</cp:coreProperties>
</file>